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fntdata" ContentType="application/x-fontdata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slideLayouts/slideLayout2.xml" ContentType="application/vnd.openxmlformats-officedocument.presentationml.slideLayout+xml"/>
  <Override PartName="/ppt/notesSlides/notesSlide9.xml" ContentType="application/vnd.openxmlformats-officedocument.presentationml.notesSlide+xml"/>
  <Override PartName="/ppt/slideLayouts/slideLayout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8.xml" ContentType="application/vnd.openxmlformats-officedocument.presentationml.notesSlide+xml"/>
  <Override PartName="/ppt/notesMasters/notesMaster1.xml" ContentType="application/vnd.openxmlformats-officedocument.presentationml.notesMaster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Props/core.xml" ContentType="application/vnd.openxmlformats-package.core-properties+xml"/>
  <Override PartName="/ppt/metadata" ContentType="application/binary"/>
  <Override PartName="/customXml/itemProps1.xml" ContentType="application/vnd.openxmlformats-officedocument.customXmlProperties+xml"/>
  <Override PartName="/customXml/itemProps2.xml" ContentType="application/vnd.openxmlformats-officedocument.customXml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52" r:id="rId2"/>
  </p:sldMasterIdLst>
  <p:notesMasterIdLst>
    <p:notesMasterId r:id="rId19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embeddedFontLst>
    <p:embeddedFont>
      <p:font typeface="Calibri" panose="020F0502020204030204" pitchFamily="34" charset="0"/>
      <p:regular r:id="rId20"/>
      <p:bold r:id="rId21"/>
      <p:italic r:id="rId22"/>
      <p:boldItalic r:id="rId23"/>
    </p:embeddedFont>
    <p:embeddedFont>
      <p:font typeface="Open Sans SemiBold" panose="020B0706030804020204" pitchFamily="34" charset="0"/>
      <p:regular r:id="rId24"/>
      <p:bold r:id="rId25"/>
      <p:italic r:id="rId26"/>
      <p:boldItalic r:id="rId27"/>
    </p:embeddedFont>
    <p:embeddedFont>
      <p:font typeface="Quattrocento Sans" panose="020B0604020202020204" charset="0"/>
      <p:regular r:id="rId28"/>
      <p:bold r:id="rId29"/>
      <p:italic r:id="rId30"/>
      <p:boldItalic r:id="rId3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483">
          <p15:clr>
            <a:srgbClr val="A4A3A4"/>
          </p15:clr>
        </p15:guide>
        <p15:guide id="3" pos="710">
          <p15:clr>
            <a:srgbClr val="A4A3A4"/>
          </p15:clr>
        </p15:guide>
        <p15:guide id="4" pos="7446">
          <p15:clr>
            <a:srgbClr val="A4A3A4"/>
          </p15:clr>
        </p15:guide>
        <p15:guide id="5" pos="234">
          <p15:clr>
            <a:srgbClr val="A4A3A4"/>
          </p15:clr>
        </p15:guide>
        <p15:guide id="6" pos="3999">
          <p15:clr>
            <a:srgbClr val="A4A3A4"/>
          </p15:clr>
        </p15:guide>
        <p15:guide id="7" orient="horz" pos="981">
          <p15:clr>
            <a:srgbClr val="A4A3A4"/>
          </p15:clr>
        </p15:guide>
      </p15:sldGuideLst>
    </p:ext>
    <p:ext uri="http://customooxmlschemas.google.com/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32" roundtripDataSignature="AMtx7mhv2S6Ggwah62n0ssMRQHES/drT1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4" d="100"/>
          <a:sy n="104" d="100"/>
        </p:scale>
        <p:origin x="834" y="102"/>
      </p:cViewPr>
      <p:guideLst>
        <p:guide orient="horz" pos="2160"/>
        <p:guide pos="483"/>
        <p:guide pos="710"/>
        <p:guide pos="7446"/>
        <p:guide pos="234"/>
        <p:guide pos="3999"/>
        <p:guide orient="horz" pos="9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font" Target="fonts/font7.fntdata"/><Relationship Id="rId21" Type="http://schemas.openxmlformats.org/officeDocument/2006/relationships/font" Target="fonts/font2.fntdata"/><Relationship Id="rId34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font" Target="fonts/font6.fntdata"/><Relationship Id="rId33" Type="http://schemas.openxmlformats.org/officeDocument/2006/relationships/presProps" Target="presProps.xml"/><Relationship Id="rId38" Type="http://schemas.openxmlformats.org/officeDocument/2006/relationships/customXml" Target="../customXml/item2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font" Target="fonts/font1.fntdata"/><Relationship Id="rId29" Type="http://schemas.openxmlformats.org/officeDocument/2006/relationships/font" Target="fonts/font10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5.fntdata"/><Relationship Id="rId32" Type="http://customschemas.google.com/relationships/presentationmetadata" Target="metadata"/><Relationship Id="rId37" Type="http://schemas.openxmlformats.org/officeDocument/2006/relationships/customXml" Target="../customXml/item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font" Target="fonts/font4.fntdata"/><Relationship Id="rId28" Type="http://schemas.openxmlformats.org/officeDocument/2006/relationships/font" Target="fonts/font9.fntdata"/><Relationship Id="rId36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notesMaster" Target="notesMasters/notesMaster1.xml"/><Relationship Id="rId31" Type="http://schemas.openxmlformats.org/officeDocument/2006/relationships/font" Target="fonts/font12.fnt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3.fntdata"/><Relationship Id="rId27" Type="http://schemas.openxmlformats.org/officeDocument/2006/relationships/font" Target="fonts/font8.fntdata"/><Relationship Id="rId30" Type="http://schemas.openxmlformats.org/officeDocument/2006/relationships/font" Target="fonts/font11.fntdata"/><Relationship Id="rId35" Type="http://schemas.openxmlformats.org/officeDocument/2006/relationships/theme" Target="theme/theme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L="914400" lvl="1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marL="1371600" lvl="2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marL="1828800" lvl="3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marL="2286000" lvl="4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marL="2743200" lvl="5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marL="3200400" lvl="6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marL="3657600" lvl="7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marL="4114800" lvl="8" indent="-228600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 sz="12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‹Nº›</a:t>
            </a:fld>
            <a:endParaRPr sz="12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" name="Google Shape;2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78" name="Google Shape;378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Autoreflexió: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Temari opcional.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Donar en cas de no haver-se impartit en un altre mòdul de el temari.</a:t>
            </a:r>
            <a:endParaRPr sz="9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379" name="Google Shape;379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Google Shape;485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86" name="Google Shape;486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A més de coneixements tècnics cal descobrir què podem oferir com a professionals.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Passos per poder-se RECONÈIXER: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-  VOLER -Automotivació</a:t>
            </a:r>
            <a:endParaRPr sz="900"/>
          </a:p>
          <a:p>
            <a:pPr marL="457200" lvl="1" indent="0" algn="l" rtl="0">
              <a:spcBef>
                <a:spcPts val="0"/>
              </a:spcBef>
              <a:spcAft>
                <a:spcPts val="0"/>
              </a:spcAft>
              <a:buSzPts val="900"/>
              <a:buFont typeface="Arial"/>
              <a:buNone/>
            </a:pPr>
            <a:r>
              <a:rPr lang="ca-ES" sz="900"/>
              <a:t>-   Actitud positiva.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Canviar per aconseguir resultats diferents.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Preguntes que ens podem fer...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Què em motiva?</a:t>
            </a:r>
            <a:endParaRPr/>
          </a:p>
          <a:p>
            <a:pPr marL="17145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- SABER SER - Autoconeixement i Conducta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Gestiona les teves emocions eficaçment.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Preguntes que ens podem fer: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Com soc?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Com no soc?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Com m'agradaria ser?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- SABER - Coneixements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Analitza la teva formació per al lloc de treball.</a:t>
            </a:r>
            <a:endParaRPr/>
          </a:p>
          <a:p>
            <a:pPr marL="628650" lvl="1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Preguntes que ens podem fer.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Formació acadèmica que tinc?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Cursos realitzats?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Coneixements per experiència?</a:t>
            </a:r>
            <a:endParaRPr/>
          </a:p>
          <a:p>
            <a:pPr marL="1085850" lvl="2" indent="-171450" algn="l" rtl="0">
              <a:spcBef>
                <a:spcPts val="0"/>
              </a:spcBef>
              <a:spcAft>
                <a:spcPts val="0"/>
              </a:spcAft>
              <a:buSzPts val="900"/>
              <a:buChar char="-"/>
            </a:pPr>
            <a:r>
              <a:rPr lang="ca-ES" sz="900"/>
              <a:t>Coneixements a través de hobbies?</a:t>
            </a:r>
            <a:endParaRPr/>
          </a:p>
          <a:p>
            <a:pPr marL="17145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900"/>
          </a:p>
          <a:p>
            <a:pPr marL="171450" lvl="0" indent="-171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Char char="-"/>
            </a:pPr>
            <a:r>
              <a:rPr lang="ca-ES" sz="900"/>
              <a:t>SABER FER – Habilitats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/>
              <a:t>            - Analitza les teves habilitats i competències professionals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/>
              <a:t>            - Preguntes que ens podem fer 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/>
              <a:t>	- Les teves habilitats s'ajusten a el lloc de treball ofert?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            	- Quines fortaleses tinc?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            	- Quines debilitats tinc?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            	- Habilitats enfront d'altres candidats?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/>
              <a:t>            	- Fortaleses en la meva vida personal?</a:t>
            </a:r>
            <a:endParaRPr/>
          </a:p>
          <a:p>
            <a:pPr marL="171450" lvl="0" indent="-1143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 b="1"/>
              <a:t>EXPLICAR FÒRMULA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Arial"/>
              <a:buNone/>
            </a:pPr>
            <a:r>
              <a:rPr lang="ca-ES" sz="900" b="1"/>
              <a:t>LES ACTITUDS MULTIPLIQUEN ELS CONEIXEMENTS I LES HABILITATS.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487" name="Google Shape;487;p1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Quattrocento Sans"/>
              <a:buNone/>
            </a:pPr>
            <a:fld id="{00000000-1234-1234-1234-123412341234}" type="slidenum"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11</a:t>
            </a:fld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74" name="Google Shape;57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>
                <a:solidFill>
                  <a:srgbClr val="FF7453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LISTADO DE FORTALEZAS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7125"/>
              </a:spcBef>
              <a:spcAft>
                <a:spcPts val="0"/>
              </a:spcAft>
              <a:buNone/>
            </a:pPr>
            <a:endParaRPr sz="900" b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7125"/>
              </a:spcBef>
              <a:spcAft>
                <a:spcPts val="0"/>
              </a:spcAft>
              <a:buNone/>
            </a:pPr>
            <a:r>
              <a:rPr lang="ca-ES" sz="900" b="1">
                <a:latin typeface="Quattrocento Sans"/>
                <a:ea typeface="Quattrocento Sans"/>
                <a:cs typeface="Quattrocento Sans"/>
                <a:sym typeface="Quattrocento Sans"/>
              </a:rPr>
              <a:t>En esta diapositiva se enumeran 26 fortalezas. Estan agrupadas en 4 grupos (por colores i tamaño en función de la importància que consideramos).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7125"/>
              </a:spcBef>
              <a:spcAft>
                <a:spcPts val="0"/>
              </a:spcAft>
              <a:buNone/>
            </a:pPr>
            <a:endParaRPr sz="900" b="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2625"/>
              </a:spcBef>
              <a:spcAft>
                <a:spcPts val="0"/>
              </a:spcAft>
              <a:buClr>
                <a:srgbClr val="606060"/>
              </a:buClr>
              <a:buSzPts val="900"/>
              <a:buFont typeface="Calibri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Aceptación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Cuando has intentado algo en varias ocasiones y no lo has conseguido saber identificar cuándo es mejor aceptar la situación que luchar contra ella. 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Análisis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Te tomas tu tiempo para pensar y examinar la situación y las diferentes posibilidades antes de tomar una decisión o de actuar, no te gusta tener que decidir sin pensar, para ti es más confortable tener tiempo para meditar una respuesta.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Apreciación de la belleza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Disfrutas de la visión, escucha o en definitiva percepción de elementos que te resultan bellos. Experimentas una conexión especial con los sentidos.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Armonía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Experimentas equilibrio emocional, no sueles alterarte, mantienes la calma y la serenidad ante situaciones emocionalmente difíciles, sean situaciones interpersonales o conflictos internos. La persona consigue mantener la calma y serenidad ante esos conflictos.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Calidad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Buscas y disfrutas con el trabajo bien hecho. Pones el esfuerzo para ver un buen resultado.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Carisma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Aportas tu conocimiento y habilidades para ver crecer a los demás. Las personas con carisma ven lo positivo en los demás y lo comunican de una forma concreta y constructiva, fomentan la autoestima de las personas que les rodean, además de motivarles e inspirarles a desarrollarse.</a:t>
            </a:r>
            <a:endParaRPr/>
          </a:p>
          <a:p>
            <a:pPr marL="0" marR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Compromiso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Cumples con lo que prometes, das valor a aquello con lo que te has  comprometido y haces todo lo posible por cumplirlo.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Cooperación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Sueles colaborar, cooperar codo a codo y sentir que los miembros de tus proyectos o equipos suman fuerzas para lograr un objetivo común. 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Creatividad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 refiere a la capacidad de saber producir ideas o comportamientos originales, novedosos, sorprendentes o poco comunes que al mismo tiempo tienen un valor adaptativo y son útiles. Una idea innovadora por tanto no sólo es nueva, sino además hace una contribución de utilidad a la vida de la persona creativa u otras personas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Crecimiento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Disfrutas al involucrarte en retos que supongan un desafío personal o profesional y que te den la sensación de superación o evolución.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Curiosidad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Buscas la novedad, disfrutas al descubrir lo desconocido y prefieres variar de proyectos o tareas para motivarte. Es probable que te guste variar en tus lecturas, viajar a lugares diferentes, probar comidas distintas… en definitiva te atrae el cambio.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Directividad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Tiendes a asumir el control de las situaciones y dirigir la acción de otras personas para conseguir un objetivo. La persona directiva suele tener claros sus objetivos, sabe lo que quiere, y disfruta de la tarea de animar a otras personas y de seguirles en su camino.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Equidad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Das importancia a que las partes sean tratadas de forma igualitaria y te sientes bien cuando has sido equitativo.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Gratitud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Sientes que la vida te sonríe en pequeños y grandes detalles y sientes gratitud por ello.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Honestidad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Te expresas con claridad, franqueza, sinceridad y al mismo tiempo con tacto.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Humor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La alegría y la risa forman parte de tu vida cotidiana, te ayudan cuando es necesario afrontar situaciones tensas o complicadas y con ellas rebajas la tensión.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Innovación-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 te da bien innovar, plantearte hacer algo diferente, tanto en relación a ideas como en relación a objetos. Tienes la mente abierta a cualquier posibilidad porque sabes que por muy extrañas que en un principio puedan parecer las ideas algunas al final llevan a buen puerto. 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100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Legado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Tu objetivo final es aportar algo bueno al mundo en el que vives, ya sea apoyando a personas o en proyectos más grandes. Involucrarte en proyectos que dejen huella significativa te permite sentir un propósito en lo que haces.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Manejo emocional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Conoces herramientas y técnicas para sacar partido a tus emociones, sean agradables o desagradables, esto no implica no sentirlas, sino que cuando las sientes las comprendes y las transformas en una información útil, esa transformación te permite dar una utilidad positiva a cualquier emoción y te ayudan a mejorar en algún sentido. </a:t>
            </a:r>
            <a:endParaRPr/>
          </a:p>
          <a:p>
            <a:pPr marL="0" marR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Motivación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Sientes mucha energía, motivación y concentración para realizar lo que te propones. Necesitas estar activo/a para desgastar toda la energía que sientes y que se acumula si haces algo para liberarla.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Organización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Tienes una gran habilidad para prever lo que va a ocurrir y estar preparado/a ante las diferentes posibilidades. La fortaleza de la organización se manifiesta en personas que disfrutan planificando y organizando sus acciones y proyectos de antemano.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Perdón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Dejas atrás con facilidad emociones negativas como el rencor cuando te han hecho daño. Puedes sentir una emoción negativa inicial pero dura poco tiempo, no se llega a convertir en rencor, dejas pasar lo sucedido aunque hayas tomado decisiones que te protejan en un futuro.</a:t>
            </a:r>
            <a:endParaRPr/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Persistencia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Das lo mejor de ti para conseguir lo que te propones, con constancia a pesar de las dificultades y con la capacidad para ser flexible y saber cuándo es mejor aceptar que la perseverancia tiene un límite.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Positividad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Tras contemplar tanto lo bueno como lo malo, lo positivo y lo negativo, eliges con más frecuencia quedarte con lo bueno y ver el vaso medio lleno. La fortaleza de la positividad describe la tendencia de quedarse con lo bueno de situaciones presentes, pasadas y futuras, llevando la atención a los elementos favorables de sus experiencias vitales.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Universalismo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Das importancia a cuidar el mundo, protegerlo de las agresiones medioambientales y a ser amable con los seres vivos que habitan en él. </a:t>
            </a:r>
            <a:r>
              <a:rPr lang="ca-ES" sz="9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Engloba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un estado emocional amable y empático con los demás, y el compromiso con las acciones que buscan aliviar el sufrimiento y aumentar el bienestar de forma global.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just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606060"/>
              </a:buClr>
              <a:buSzPts val="900"/>
              <a:buFont typeface="Arial"/>
              <a:buNone/>
            </a:pPr>
            <a:r>
              <a:rPr lang="ca-ES" sz="900" b="1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Valentía - </a:t>
            </a:r>
            <a:r>
              <a:rPr lang="ca-ES" sz="900">
                <a:solidFill>
                  <a:srgbClr val="60606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Superas con facilidad el miedo que se siente al afrontar situaciones complicadas y/o desconocidas. Prefieres dar un paso adelante y pasar a la acción. </a:t>
            </a: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75" name="Google Shape;575;p12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12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Google Shape;62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23" name="Google Shape;62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 b="1"/>
              <a:t>Motivació </a:t>
            </a:r>
            <a:r>
              <a:rPr lang="ca-ES" sz="900"/>
              <a:t>- Sents molta energia i concentració per realitzar el que et proposes. Necessites estar actiu per alliberar tota l'energia que sents i que se t’acumula.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 b="1"/>
              <a:t>Acceptació </a:t>
            </a:r>
            <a:r>
              <a:rPr lang="ca-ES" sz="900"/>
              <a:t>– Quan has intentat alguna cosa en diverses ocasions i no ho has aconseguit saber identificar quan és millor acceptar la situació, que lluitar contra ella.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 b="1"/>
              <a:t>Honestedat</a:t>
            </a:r>
            <a:r>
              <a:rPr lang="ca-ES" sz="900"/>
              <a:t> – T’expresses amb claredat, franquesa, sinceritat i al mateix temps amb tacte.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 b="1"/>
              <a:t>Anàlisi</a:t>
            </a:r>
            <a:r>
              <a:rPr lang="ca-ES" sz="900"/>
              <a:t> - Et prens el teu temps per pensar i examinar la situació i les diferents possibilitats abans de prendre una decisió o d'actuar. No t'agrada haver de decidir sense pensar, per a tu és confortable tenir temps per meditar una resposta.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r>
              <a:rPr lang="ca-ES" sz="900" b="1"/>
              <a:t>Compromís </a:t>
            </a:r>
            <a:r>
              <a:rPr lang="ca-ES" sz="900"/>
              <a:t>– Compleixes  amb el que promets, dones valor a allò amb el que t'has compromès i fas tot el possible per complir-ho.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ca-ES" sz="9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Cooperació </a:t>
            </a:r>
            <a:r>
              <a:rPr lang="ca-ES"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– Acostumes a col·laborar, cooperar frec a frec per sentir que els membres dels teus projectes o equips sumen forces per aconseguir un objectiu comú.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ca-ES" sz="9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Organització</a:t>
            </a:r>
            <a:r>
              <a:rPr lang="ca-ES"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Tens una gran habilitat per preveure situacions i estar preparat per afrontar diferents possibilitats. La fortalesa de l'organització es manifesta en persones que gaudeixen planificant i organitzant les seves accions i elaborant projectes.</a:t>
            </a: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ca-ES" sz="9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Creixement -</a:t>
            </a:r>
            <a:r>
              <a:rPr lang="ca-ES"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Gaudeixes quan t’involucres en reptes que suposen un desafiament personal o professional, que et donen sensació de superació o evolució.</a:t>
            </a: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Calibri"/>
              <a:buNone/>
            </a:pPr>
            <a:r>
              <a:rPr lang="ca-ES" sz="900" b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Persistència</a:t>
            </a:r>
            <a:r>
              <a:rPr lang="ca-ES" sz="9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- Dones el millor de tu per aconseguir el que et proposes amb constància, malgrat les dificultats, amb capacitat per ser flexible i saber quan és millor acceptar que la perseverança té un límit.</a:t>
            </a:r>
            <a:endParaRPr sz="9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Quattrocento Sans"/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624" name="Google Shape;624;p1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Quattrocento Sans"/>
              <a:buNone/>
            </a:pPr>
            <a:fld id="{00000000-1234-1234-1234-123412341234}" type="slidenum"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13</a:t>
            </a:fld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Google Shape;766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767" name="Google Shape;767;p1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QUÈ DEMANEN I QUÈ OFEREIXO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Quines són les competències que busquen les organitzacions?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- Competències socials?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- Competències emocionals?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&lt;&lt;&lt;&lt; Les competències socials i emocionals estan relacionades amb l'èxit en la vida, sobre tot a la vida professional.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Un nivell elevat d'intel·ligència emocional distingeix treballadors excel·lents en les organitzacions.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Els conceptes que analitzem a “Què demanen?”  NO  són els mateixos que els de les fortaleses.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Així generem interacció amb els usuaris comentant diversos conceptes importants quan es busca feina.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Analitzem ara les més sol·licitades per les organitzacions: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És important adaptar-se als requisits de l’oferta de treball.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FLEXIBILITAT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És adaptar-se als canvis en diferents situacions, a noves activitats i projectes.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Les empreses estan en constant canvi.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Es busquen professionals amb un alt nivell de flexibilitat.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Que acceptin noves idees.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Un ha de reconèixer quines són les seves fortaleses i usar-les de la millor manera possible.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CREATIVITAT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Procés per generar idees i el seu desenvolupament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Innovar és crear.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creativitat resol situacions inesperades.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creativitat ens dóna una nova visió als problemes.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Crear és innovar.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creativitat pot ser desenvolupada i apresa.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Les organitzacions busquen professionals que tinguin idees noves i originals.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Per ser creatiu cal exposar-se, presentar idees i opinions, i permetre arriscar, sense por d'errar.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passivitat no és creativa.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INICIATIVA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És anticipar-se.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Proposar accions noves encara que no es tinguin pautes o referències per actuar.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És prendre la davantera per a la resolució de problemes.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No és només tenir la idea o la solució, sinó, sobretot, passar a l'acció.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Les organitzacions busquen professionals que responguin de forma àgil i ràpida a les demandes diàries.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Cal córrer riscos, no témer a les dificultats,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COMUNICACIÓ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És transmetre eficaçment una idea o informació a una audiència.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Cal saber exposar de forma clara les idees i opinions.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Per comunicar amb efectivitat cal ser capaç d'observar els fets i situacions i escoltar els altres.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por a equivocar-se, de córrer riscos, de ser criticat, la inhibició i la timidesa comprometen la nostra capacitat de comunicació.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EMPATIA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Interessar-se i comprendre com se senten altres persones establint una connexió emocional amb elles.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Ser empàtic és acceptar-se a si mateix i als altres amb les qualitats i defectes de cada un, estar disponible per a l'altre.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RESOLUCIÓ DE PROBLEMES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Ser resolutiu en la solució de problemes sense deixar de considerar les diferents alternatives possibles.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La resolució de problemes forma part de la rutina diària de treball en les organitzacions.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Per solucionar un problema cal analitzar-lo des de diferents angles, investigar possibles formes de resoldre-ho, avaluar alternatives preveient les conseqüències i prendre una decisió assumint els riscos.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TREBALLAR EN EQUIP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Sentir-se còmode treballant amb altres, encara que siguin molt diferents, i posar els interessos de el grup davant dels propis.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No podem treballar sols.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No és fàcil treballar en conjunt, ja que es requereix exposar idees saber escoltar els altres acceptar suggeriments, respectar les diferents opinions, col·laborar, construir junts, acceptar els límits propis i dels altres membres de l'equip estar disponible per a l'altre.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LIDERATGE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Involucrar els altres en un projecte comú assumint la responsabilitat de posar-se a al front.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Un bon líder escolta les idees dels altres, inspira confiança en els col·legues del seu equip, respecta als altres, és prou segur per defensar les seves idees i les dels seus subordinats.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És capaç d'atreure voluntaris per les seves iniciatives i projectes, exerceix influència sobre els altres i captiva l'atenció d'ells, coordina i organitza projectes.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No importa la mida de l'equip de treball, aquest sempre necessitarà d'un líder.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En funció de la situació, el líder pot canviar, el que coneixem com lideratge situacional.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El mercat de treball busca persones que puguin, en algun moment o activitat professional, assumir el paper de líder i conquerir així seguidors.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/>
              <a:t>Quantes competències i quines tens?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No cal tenir totes aquestes competències per tenir èxit en la teva professió.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Per a cada perfil professional serà necessari un perfil de competències tenint en compte les funcions a realitzar.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Les competències poden ser apreses i desenvolupades en els diversos contextos i moments de la vida.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Cal tenir predisposició personal i condicions favorables per desenvolupar-les.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Alguns consells per desenvolupar competències ...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• </a:t>
            </a:r>
            <a:r>
              <a:rPr lang="ca-ES" sz="900" b="1"/>
              <a:t>CREATIVITAT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Què tal proposar una solució nova per a un problema quotidià?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• </a:t>
            </a:r>
            <a:r>
              <a:rPr lang="ca-ES" sz="900" b="1"/>
              <a:t>NETWORKING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Per què no acceptar una invitació per a una festa encara que no es conegui a gairebé ningú?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Són situacions com aquestes les que permeten un nou contacte professional interessant.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• </a:t>
            </a:r>
            <a:r>
              <a:rPr lang="ca-ES" sz="900" b="1"/>
              <a:t>FLEXIBILITAT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Canvia les rutines.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Si no aconsegueixes fer aviat un determinat treball, canvia les manera de fer-ho; la mirada, l'enfocament ...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/>
          </a:p>
        </p:txBody>
      </p:sp>
      <p:sp>
        <p:nvSpPr>
          <p:cNvPr id="768" name="Google Shape;768;p14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Quattrocento Sans"/>
              <a:buNone/>
            </a:pPr>
            <a:fld id="{00000000-1234-1234-1234-123412341234}" type="slidenum"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14</a:t>
            </a:fld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006" name="Google Shape;1006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latin typeface="Quattrocento Sans"/>
                <a:ea typeface="Quattrocento Sans"/>
                <a:cs typeface="Quattrocento Sans"/>
                <a:sym typeface="Quattrocento Sans"/>
              </a:rPr>
              <a:t>Simulación de entrevistes de Trabajo.  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latin typeface="Quattrocento Sans"/>
                <a:ea typeface="Quattrocento Sans"/>
                <a:cs typeface="Quattrocento Sans"/>
                <a:sym typeface="Quattrocento Sans"/>
              </a:rPr>
              <a:t>A poder ser amb un o dos entrevistadors i un observador (que pren notes) per poder valorar l</a:t>
            </a:r>
            <a:r>
              <a:rPr lang="ca-ES" sz="900"/>
              <a:t>’entrevista.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/>
              <a:t>É</a:t>
            </a:r>
            <a:r>
              <a:rPr lang="ca-ES" sz="900">
                <a:latin typeface="Quattrocento Sans"/>
                <a:ea typeface="Quattrocento Sans"/>
                <a:cs typeface="Quattrocento Sans"/>
                <a:sym typeface="Quattrocento Sans"/>
              </a:rPr>
              <a:t>s important</a:t>
            </a:r>
            <a:r>
              <a:rPr lang="ca-ES" sz="900"/>
              <a:t> per a l’entrevistat, la valoració rebuda tant dels entrevistadors com de l’observador.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 b="1" u="sng">
                <a:latin typeface="Quattrocento Sans"/>
                <a:ea typeface="Quattrocento Sans"/>
                <a:cs typeface="Quattrocento Sans"/>
                <a:sym typeface="Quattrocento Sans"/>
              </a:rPr>
              <a:t>Anexem guió / bater</a:t>
            </a:r>
            <a:r>
              <a:rPr lang="ca-ES" sz="900" b="1" u="sng"/>
              <a:t>i</a:t>
            </a:r>
            <a:r>
              <a:rPr lang="ca-ES" sz="900" b="1" u="sng">
                <a:latin typeface="Quattrocento Sans"/>
                <a:ea typeface="Quattrocento Sans"/>
                <a:cs typeface="Quattrocento Sans"/>
                <a:sym typeface="Quattrocento Sans"/>
              </a:rPr>
              <a:t>a de pregunt</a:t>
            </a:r>
            <a:r>
              <a:rPr lang="ca-ES" sz="900" b="1" u="sng"/>
              <a:t>e</a:t>
            </a:r>
            <a:r>
              <a:rPr lang="ca-ES" sz="900" b="1" u="sng">
                <a:latin typeface="Quattrocento Sans"/>
                <a:ea typeface="Quattrocento Sans"/>
                <a:cs typeface="Quattrocento Sans"/>
                <a:sym typeface="Quattrocento Sans"/>
              </a:rPr>
              <a:t>s </a:t>
            </a:r>
            <a:r>
              <a:rPr lang="ca-ES" sz="900" b="1" u="sng"/>
              <a:t>er a f</a:t>
            </a:r>
            <a:r>
              <a:rPr lang="ca-ES" sz="900" b="1" u="sng">
                <a:latin typeface="Quattrocento Sans"/>
                <a:ea typeface="Quattrocento Sans"/>
                <a:cs typeface="Quattrocento Sans"/>
                <a:sym typeface="Quattrocento Sans"/>
              </a:rPr>
              <a:t>acilitar l</a:t>
            </a:r>
            <a:r>
              <a:rPr lang="ca-ES" sz="900" b="1" u="sng"/>
              <a:t>’</a:t>
            </a:r>
            <a:r>
              <a:rPr lang="ca-ES" sz="900" b="1" u="sng">
                <a:latin typeface="Quattrocento Sans"/>
                <a:ea typeface="Quattrocento Sans"/>
                <a:cs typeface="Quattrocento Sans"/>
                <a:sym typeface="Quattrocento Sans"/>
              </a:rPr>
              <a:t>entrevista.</a:t>
            </a:r>
            <a:endParaRPr sz="900" b="1" u="sng"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900" b="1" u="sng"/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 b="1">
                <a:latin typeface="Arial"/>
                <a:ea typeface="Arial"/>
                <a:cs typeface="Arial"/>
                <a:sym typeface="Arial"/>
              </a:rPr>
              <a:t>GUIÓ TALLER ENTREVISTES DE TREBALL</a:t>
            </a:r>
            <a:endParaRPr sz="9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 b="1">
                <a:latin typeface="Arial"/>
                <a:ea typeface="Arial"/>
                <a:cs typeface="Arial"/>
                <a:sym typeface="Arial"/>
              </a:rPr>
              <a:t>Sobre la personalitat</a:t>
            </a:r>
            <a:endParaRPr sz="9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•Parla’m de tu mateix / a.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•Explica'm alguna anècdota de la teva vida en què vas resoldre amb èxit una situació problemàtica.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•Què guanya l'empresa si et contracta a tu? Quin element diferencial aportes?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•T'agrada treballar amb gent o prefereixes treballar de manera solitària?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•Quina va ser la decisió més important que vas adoptar en el passat?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•Defineix-te a tu mateix / a amb cinc adjectius qualificatius. Justifica’ls.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•Què has après dels teus errors?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•Si tots els treballs tinguessin la mateixa remuneració i la mateixa consideració social, què és el que realment t'agradaria fer?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•Descriu la teva escala de valors.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•Com intentes integrar-te en un equip de treball?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 b="1">
                <a:latin typeface="Arial"/>
                <a:ea typeface="Arial"/>
                <a:cs typeface="Arial"/>
                <a:sym typeface="Arial"/>
              </a:rPr>
              <a:t>Sobre treballs anteriors</a:t>
            </a:r>
            <a:endParaRPr sz="9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•Parla’m de les teves activitats al marge dels teus estudis.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•Què has après en treballs anteriors? Quines funcions exercies?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•Havies de supervisar el treball d'algú?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 dels teus treballs previs t'ha agradat més / menys? Per què?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 és el teu projecte o aportació més creativa?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•Com et portaves amb la resta de companys/es, amb els teus superiors, amb els teus subordinat/da?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•Quina va ser la situació més desagradable que vas haver de resoldre? Com li vas fer front?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•Descriu el millor superior que hagis tingut. I el pitjor?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•Descriu un dia típic en la teva feina anterior.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 b="1">
                <a:latin typeface="Arial"/>
                <a:ea typeface="Arial"/>
                <a:cs typeface="Arial"/>
                <a:sym typeface="Arial"/>
              </a:rPr>
              <a:t>Sobre l'ocupació sol·licitada</a:t>
            </a:r>
            <a:endParaRPr sz="900" b="1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•Què saps de l’empresa? Què t’atrau d'ella? Aquesta és una pregunta clau en moltes entrevistes de treball, s’ha de de preparar sempre que tinguin una entrevista de treball real i adaptar el seu CV al lloc per al qual presenten la candidatura.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 ambient de treball prefereixes?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•Prefereixes una feina previsible o un treball canviant?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•Quines relacions penses que hi ha d'haver entre un cap i el seu col·laborador/a més immediat?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•Com et descriuria el teu últim cap o superior?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•Quins són els teus punts forts i els teus punts febles per a aquest lloc?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•Què et veus fent d'aquí a cinc o deu anys?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•Quins són els teus objectius a llarg termini? Com creus que podràs aconseguir-los?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•Per què penses que podràs tenir èxit en aquest treball?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•Quines persones de les empreses en què has treballat anteriorment poden donar-nos referències de tu?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•Descriu mesures antiCovid19 que utilitzaries en cas que siguis seleccionat o seleccionada.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•Estàs en altres processos de selecció?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•Quin seria el teu salari desitjat?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•Per què vols treballar en aquesta empresa?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•Per què hauríem de contractar-te?</a:t>
            </a:r>
            <a:endParaRPr sz="9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latin typeface="Arial"/>
                <a:ea typeface="Arial"/>
                <a:cs typeface="Arial"/>
                <a:sym typeface="Arial"/>
              </a:rPr>
              <a:t>Tens alguna pregunta?</a:t>
            </a:r>
            <a:endParaRPr sz="600" b="1" u="sng"/>
          </a:p>
        </p:txBody>
      </p:sp>
      <p:sp>
        <p:nvSpPr>
          <p:cNvPr id="1007" name="Google Shape;1007;p15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15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1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18" name="Google Shape;1018;p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5" name="Google Shape;45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83" name="Google Shape;83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4" name="Google Shape;84;p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3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4" name="Google Shape;124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0" name="Google Shape;230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Google Shape;29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2" name="Google Shape;29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Google Shape;318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9" name="Google Shape;319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1" name="Google Shape;341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342" name="Google Shape;342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43" name="Google Shape;343;p9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ca-ES"/>
              <a:t>9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Titular">
  <p:cSld name="03_Titula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c1">
  <p:cSld name="blanc1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matchingName="1_Imagen con título">
  <p:cSld name="1_Imagen con título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03_Titular">
  <p:cSld name="03_Titular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7"/>
          <p:cNvSpPr/>
          <p:nvPr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1" name="Google Shape;11;p17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pic>
        <p:nvPicPr>
          <p:cNvPr id="12" name="Google Shape;12;p1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orient="horz" pos="731">
          <p15:clr>
            <a:srgbClr val="F26B43"/>
          </p15:clr>
        </p15:guide>
        <p15:guide id="4" orient="horz" pos="4065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20"/>
          <p:cNvSpPr/>
          <p:nvPr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" name="Google Shape;18;p20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chemeClr val="dk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pic>
        <p:nvPicPr>
          <p:cNvPr id="19" name="Google Shape;19;p2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  <a:noFill/>
          <a:ln>
            <a:noFill/>
          </a:ln>
        </p:spPr>
      </p:pic>
    </p:spTree>
  </p:cSld>
  <p:clrMap bg1="lt1" tx1="dk1" bg2="dk2" tx2="lt2" accent1="accent1" accent2="accent2" accent3="accent3" accent4="accent4" accent5="accent5" accent6="accent6" hlink="hlink" folHlink="folHlink"/>
  <p:sldLayoutIdLst>
    <p:sldLayoutId id="2147483653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55">
          <p15:clr>
            <a:srgbClr val="F26B43"/>
          </p15:clr>
        </p15:guide>
        <p15:guide id="2" orient="horz" pos="459">
          <p15:clr>
            <a:srgbClr val="F26B43"/>
          </p15:clr>
        </p15:guide>
        <p15:guide id="3" orient="horz" pos="720">
          <p15:clr>
            <a:srgbClr val="F26B43"/>
          </p15:clr>
        </p15:guide>
        <p15:guide id="4" orient="horz" pos="4062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Google Shape;25;p1" descr="A person writing on a piece of paper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-62" b="15572"/>
          <a:stretch/>
        </p:blipFill>
        <p:spPr>
          <a:xfrm>
            <a:off x="-52252" y="0"/>
            <a:ext cx="1224425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6" name="Google Shape;26;p1"/>
          <p:cNvSpPr txBox="1"/>
          <p:nvPr/>
        </p:nvSpPr>
        <p:spPr>
          <a:xfrm>
            <a:off x="0" y="0"/>
            <a:ext cx="12192002" cy="6858001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9000">
                <a:srgbClr val="009AD8">
                  <a:alpha val="7843"/>
                </a:srgbClr>
              </a:gs>
              <a:gs pos="71000">
                <a:srgbClr val="4ABDF0">
                  <a:alpha val="17647"/>
                </a:srgbClr>
              </a:gs>
              <a:gs pos="87000">
                <a:srgbClr val="4ABDF0">
                  <a:alpha val="17647"/>
                </a:srgbClr>
              </a:gs>
              <a:gs pos="100000">
                <a:srgbClr val="4ABDF0">
                  <a:alpha val="18823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27" name="Google Shape;27;p1"/>
          <p:cNvSpPr/>
          <p:nvPr/>
        </p:nvSpPr>
        <p:spPr>
          <a:xfrm>
            <a:off x="6638923" y="3196046"/>
            <a:ext cx="5181600" cy="3661953"/>
          </a:xfrm>
          <a:prstGeom prst="rect">
            <a:avLst/>
          </a:prstGeom>
          <a:solidFill>
            <a:schemeClr val="accent1">
              <a:alpha val="8078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8" name="Google Shape;28;p1"/>
          <p:cNvSpPr/>
          <p:nvPr/>
        </p:nvSpPr>
        <p:spPr>
          <a:xfrm>
            <a:off x="6638925" y="3429000"/>
            <a:ext cx="5181600" cy="336296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29" name="Google Shape;29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973515" y="5775158"/>
            <a:ext cx="2275727" cy="503802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30" name="Google Shape;30;p1"/>
          <p:cNvGrpSpPr/>
          <p:nvPr/>
        </p:nvGrpSpPr>
        <p:grpSpPr>
          <a:xfrm>
            <a:off x="7380513" y="3900865"/>
            <a:ext cx="4076481" cy="1574453"/>
            <a:chOff x="7468754" y="2997055"/>
            <a:chExt cx="4076481" cy="1574453"/>
          </a:xfrm>
        </p:grpSpPr>
        <p:sp>
          <p:nvSpPr>
            <p:cNvPr id="31" name="Google Shape;31;p1"/>
            <p:cNvSpPr txBox="1"/>
            <p:nvPr/>
          </p:nvSpPr>
          <p:spPr>
            <a:xfrm>
              <a:off x="7468754" y="2997055"/>
              <a:ext cx="4076481" cy="13952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81275" tIns="81275" rIns="81275" bIns="81275" anchor="t" anchorCtr="0">
              <a:spAutoFit/>
            </a:bodyPr>
            <a:lstStyle/>
            <a:p>
              <a:pPr marL="0" marR="0" lvl="0" indent="0" algn="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9AD8"/>
                </a:buClr>
                <a:buSzPts val="2400"/>
                <a:buFont typeface="Open Sans SemiBold"/>
                <a:buNone/>
              </a:pPr>
              <a:r>
                <a:rPr lang="ca-ES" sz="4000" b="0" i="0" u="none" strike="noStrike" cap="none">
                  <a:solidFill>
                    <a:schemeClr val="accent2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ENTREVISTES DE TREBALL</a:t>
              </a:r>
              <a:endParaRPr/>
            </a:p>
          </p:txBody>
        </p:sp>
        <p:cxnSp>
          <p:nvCxnSpPr>
            <p:cNvPr id="32" name="Google Shape;32;p1"/>
            <p:cNvCxnSpPr/>
            <p:nvPr/>
          </p:nvCxnSpPr>
          <p:spPr>
            <a:xfrm>
              <a:off x="8343545" y="4571508"/>
              <a:ext cx="3081041" cy="0"/>
            </a:xfrm>
            <a:prstGeom prst="straightConnector1">
              <a:avLst/>
            </a:prstGeom>
            <a:noFill/>
            <a:ln w="38100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</p:cxnSp>
      </p:grpSp>
      <p:grpSp>
        <p:nvGrpSpPr>
          <p:cNvPr id="33" name="Google Shape;33;p1"/>
          <p:cNvGrpSpPr/>
          <p:nvPr/>
        </p:nvGrpSpPr>
        <p:grpSpPr>
          <a:xfrm>
            <a:off x="9117917" y="181873"/>
            <a:ext cx="3074085" cy="253916"/>
            <a:chOff x="7728920" y="5123639"/>
            <a:chExt cx="4091604" cy="449827"/>
          </a:xfrm>
        </p:grpSpPr>
        <p:grpSp>
          <p:nvGrpSpPr>
            <p:cNvPr id="34" name="Google Shape;34;p1"/>
            <p:cNvGrpSpPr/>
            <p:nvPr/>
          </p:nvGrpSpPr>
          <p:grpSpPr>
            <a:xfrm>
              <a:off x="7728920" y="5155557"/>
              <a:ext cx="4091604" cy="397591"/>
              <a:chOff x="7629523" y="5125077"/>
              <a:chExt cx="4091604" cy="397591"/>
            </a:xfrm>
          </p:grpSpPr>
          <p:sp>
            <p:nvSpPr>
              <p:cNvPr id="35" name="Google Shape;35;p1"/>
              <p:cNvSpPr/>
              <p:nvPr/>
            </p:nvSpPr>
            <p:spPr>
              <a:xfrm>
                <a:off x="7750099" y="5125077"/>
                <a:ext cx="3971028" cy="397591"/>
              </a:xfrm>
              <a:prstGeom prst="rect">
                <a:avLst/>
              </a:pr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6" name="Google Shape;36;p1"/>
              <p:cNvSpPr/>
              <p:nvPr/>
            </p:nvSpPr>
            <p:spPr>
              <a:xfrm>
                <a:off x="7629523" y="5125077"/>
                <a:ext cx="289828" cy="397591"/>
              </a:xfrm>
              <a:prstGeom prst="ellipse">
                <a:avLst/>
              </a:prstGeom>
              <a:solidFill>
                <a:srgbClr val="D9D9D9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 b="0" i="0" u="none" strike="noStrike" cap="none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37" name="Google Shape;37;p1"/>
            <p:cNvSpPr txBox="1"/>
            <p:nvPr/>
          </p:nvSpPr>
          <p:spPr>
            <a:xfrm>
              <a:off x="7875384" y="5123639"/>
              <a:ext cx="3875594" cy="4498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050" b="0" i="0" u="none" strike="noStrike" cap="none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ACOMPANYAMENT LABORAL</a:t>
              </a:r>
              <a:endParaRPr/>
            </a:p>
          </p:txBody>
        </p:sp>
      </p:grpSp>
      <p:grpSp>
        <p:nvGrpSpPr>
          <p:cNvPr id="38" name="Google Shape;38;p1"/>
          <p:cNvGrpSpPr/>
          <p:nvPr/>
        </p:nvGrpSpPr>
        <p:grpSpPr>
          <a:xfrm>
            <a:off x="10263100" y="403358"/>
            <a:ext cx="2059535" cy="253916"/>
            <a:chOff x="7728920" y="5123639"/>
            <a:chExt cx="2741238" cy="449827"/>
          </a:xfrm>
        </p:grpSpPr>
        <p:grpSp>
          <p:nvGrpSpPr>
            <p:cNvPr id="39" name="Google Shape;39;p1"/>
            <p:cNvGrpSpPr/>
            <p:nvPr/>
          </p:nvGrpSpPr>
          <p:grpSpPr>
            <a:xfrm>
              <a:off x="7728920" y="5155557"/>
              <a:ext cx="2567372" cy="397591"/>
              <a:chOff x="7629523" y="5125077"/>
              <a:chExt cx="2567372" cy="397591"/>
            </a:xfrm>
          </p:grpSpPr>
          <p:sp>
            <p:nvSpPr>
              <p:cNvPr id="40" name="Google Shape;40;p1"/>
              <p:cNvSpPr/>
              <p:nvPr/>
            </p:nvSpPr>
            <p:spPr>
              <a:xfrm>
                <a:off x="7750100" y="5125077"/>
                <a:ext cx="2446795" cy="397591"/>
              </a:xfrm>
              <a:prstGeom prst="rect">
                <a:avLst/>
              </a:prstGeom>
              <a:solidFill>
                <a:srgbClr val="B5B5B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41" name="Google Shape;41;p1"/>
              <p:cNvSpPr/>
              <p:nvPr/>
            </p:nvSpPr>
            <p:spPr>
              <a:xfrm>
                <a:off x="7629523" y="5125077"/>
                <a:ext cx="289828" cy="397591"/>
              </a:xfrm>
              <a:prstGeom prst="ellipse">
                <a:avLst/>
              </a:prstGeom>
              <a:solidFill>
                <a:srgbClr val="B5B5B5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100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42" name="Google Shape;42;p1"/>
            <p:cNvSpPr txBox="1"/>
            <p:nvPr/>
          </p:nvSpPr>
          <p:spPr>
            <a:xfrm>
              <a:off x="7728921" y="5123639"/>
              <a:ext cx="2741237" cy="44982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050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INSERCIÓ LABORAL</a:t>
              </a:r>
              <a:endParaRPr/>
            </a:p>
          </p:txBody>
        </p:sp>
      </p:grpSp>
      <p:sp>
        <p:nvSpPr>
          <p:cNvPr id="22" name="CuadroTexto 21">
            <a:extLst>
              <a:ext uri="{FF2B5EF4-FFF2-40B4-BE49-F238E27FC236}">
                <a16:creationId xmlns:a16="http://schemas.microsoft.com/office/drawing/2014/main" id="{6B8CFF23-55E5-4F58-8168-4323F0F5FD09}"/>
              </a:ext>
            </a:extLst>
          </p:cNvPr>
          <p:cNvSpPr txBox="1"/>
          <p:nvPr/>
        </p:nvSpPr>
        <p:spPr>
          <a:xfrm>
            <a:off x="6638918" y="6484183"/>
            <a:ext cx="1084612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ca-ES" altLang="es-ES" sz="1400" b="0" i="1" u="none" strike="noStrike" cap="none" normalizeH="0" baseline="0" dirty="0">
                <a:ln>
                  <a:noFill/>
                </a:ln>
                <a:solidFill>
                  <a:srgbClr val="202124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</a:rPr>
              <a:t>Març -2023</a:t>
            </a:r>
            <a:r>
              <a:rPr kumimoji="0" lang="es-ES" altLang="es-ES" sz="9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</a:rPr>
              <a:t> </a:t>
            </a:r>
            <a:endParaRPr kumimoji="0" lang="es-ES" altLang="es-ES" sz="2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" name="Google Shape;381;p10">
            <a:hlinkClick r:id="" action="ppaction://hlinkshowjump?jump=nextslide"/>
          </p:cNvPr>
          <p:cNvSpPr txBox="1"/>
          <p:nvPr/>
        </p:nvSpPr>
        <p:spPr>
          <a:xfrm>
            <a:off x="7187401" y="5392708"/>
            <a:ext cx="4963376" cy="30777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 u="sng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  <a:hlinkClick r:id="rId3" action="ppaction://hlinksldjump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HIPERVINCLE A AUTOREFLEXIÓ</a:t>
            </a:r>
            <a:endParaRPr sz="1400">
              <a:solidFill>
                <a:srgbClr val="4ABDF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382" name="Google Shape;382;p10"/>
          <p:cNvCxnSpPr/>
          <p:nvPr/>
        </p:nvCxnSpPr>
        <p:spPr>
          <a:xfrm>
            <a:off x="6677698" y="5229241"/>
            <a:ext cx="5514302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83" name="Google Shape;383;p10"/>
          <p:cNvSpPr/>
          <p:nvPr/>
        </p:nvSpPr>
        <p:spPr>
          <a:xfrm>
            <a:off x="6547686" y="5126349"/>
            <a:ext cx="383522" cy="383522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384" name="Google Shape;384;p10"/>
          <p:cNvGrpSpPr/>
          <p:nvPr/>
        </p:nvGrpSpPr>
        <p:grpSpPr>
          <a:xfrm>
            <a:off x="6654936" y="5303787"/>
            <a:ext cx="495701" cy="495700"/>
            <a:chOff x="5910262" y="3243262"/>
            <a:chExt cx="372427" cy="372426"/>
          </a:xfrm>
        </p:grpSpPr>
        <p:sp>
          <p:nvSpPr>
            <p:cNvPr id="385" name="Google Shape;385;p10"/>
            <p:cNvSpPr/>
            <p:nvPr/>
          </p:nvSpPr>
          <p:spPr>
            <a:xfrm>
              <a:off x="6070282" y="3415665"/>
              <a:ext cx="40005" cy="40005"/>
            </a:xfrm>
            <a:custGeom>
              <a:avLst/>
              <a:gdLst/>
              <a:ahLst/>
              <a:cxnLst/>
              <a:rect l="l" t="t" r="r" b="b"/>
              <a:pathLst>
                <a:path w="40005" h="40005" extrusionOk="0">
                  <a:moveTo>
                    <a:pt x="40005" y="20003"/>
                  </a:moveTo>
                  <a:cubicBezTo>
                    <a:pt x="40005" y="31050"/>
                    <a:pt x="31050" y="40005"/>
                    <a:pt x="20002" y="40005"/>
                  </a:cubicBezTo>
                  <a:cubicBezTo>
                    <a:pt x="8955" y="40005"/>
                    <a:pt x="0" y="31050"/>
                    <a:pt x="0" y="20003"/>
                  </a:cubicBezTo>
                  <a:cubicBezTo>
                    <a:pt x="0" y="8955"/>
                    <a:pt x="8955" y="0"/>
                    <a:pt x="20002" y="0"/>
                  </a:cubicBezTo>
                  <a:cubicBezTo>
                    <a:pt x="31050" y="0"/>
                    <a:pt x="40005" y="8955"/>
                    <a:pt x="40005" y="20003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6" name="Google Shape;386;p10"/>
            <p:cNvSpPr/>
            <p:nvPr/>
          </p:nvSpPr>
          <p:spPr>
            <a:xfrm>
              <a:off x="6030277" y="3375660"/>
              <a:ext cx="120015" cy="120015"/>
            </a:xfrm>
            <a:custGeom>
              <a:avLst/>
              <a:gdLst/>
              <a:ahLst/>
              <a:cxnLst/>
              <a:rect l="l" t="t" r="r" b="b"/>
              <a:pathLst>
                <a:path w="120015" h="120015" extrusionOk="0">
                  <a:moveTo>
                    <a:pt x="120015" y="60008"/>
                  </a:moveTo>
                  <a:cubicBezTo>
                    <a:pt x="120015" y="93149"/>
                    <a:pt x="93149" y="120015"/>
                    <a:pt x="60008" y="120015"/>
                  </a:cubicBezTo>
                  <a:cubicBezTo>
                    <a:pt x="26866" y="120015"/>
                    <a:pt x="0" y="93149"/>
                    <a:pt x="0" y="60008"/>
                  </a:cubicBezTo>
                  <a:cubicBezTo>
                    <a:pt x="0" y="26866"/>
                    <a:pt x="26866" y="0"/>
                    <a:pt x="60008" y="0"/>
                  </a:cubicBezTo>
                  <a:cubicBezTo>
                    <a:pt x="93149" y="0"/>
                    <a:pt x="120015" y="26866"/>
                    <a:pt x="120015" y="60008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7" name="Google Shape;387;p10"/>
            <p:cNvSpPr/>
            <p:nvPr/>
          </p:nvSpPr>
          <p:spPr>
            <a:xfrm>
              <a:off x="5990272" y="3335655"/>
              <a:ext cx="200025" cy="200025"/>
            </a:xfrm>
            <a:custGeom>
              <a:avLst/>
              <a:gdLst/>
              <a:ahLst/>
              <a:cxnLst/>
              <a:rect l="l" t="t" r="r" b="b"/>
              <a:pathLst>
                <a:path w="200025" h="200025" extrusionOk="0">
                  <a:moveTo>
                    <a:pt x="200025" y="100013"/>
                  </a:moveTo>
                  <a:cubicBezTo>
                    <a:pt x="200025" y="155248"/>
                    <a:pt x="155248" y="200025"/>
                    <a:pt x="100013" y="200025"/>
                  </a:cubicBezTo>
                  <a:cubicBezTo>
                    <a:pt x="44777" y="200025"/>
                    <a:pt x="0" y="155248"/>
                    <a:pt x="0" y="100013"/>
                  </a:cubicBezTo>
                  <a:cubicBezTo>
                    <a:pt x="0" y="44777"/>
                    <a:pt x="44777" y="0"/>
                    <a:pt x="100013" y="0"/>
                  </a:cubicBezTo>
                  <a:cubicBezTo>
                    <a:pt x="155248" y="0"/>
                    <a:pt x="200025" y="44777"/>
                    <a:pt x="200025" y="100013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8" name="Google Shape;388;p10"/>
            <p:cNvSpPr/>
            <p:nvPr/>
          </p:nvSpPr>
          <p:spPr>
            <a:xfrm>
              <a:off x="6105525" y="3286125"/>
              <a:ext cx="133350" cy="134302"/>
            </a:xfrm>
            <a:custGeom>
              <a:avLst/>
              <a:gdLst/>
              <a:ahLst/>
              <a:cxnLst/>
              <a:rect l="l" t="t" r="r" b="b"/>
              <a:pathLst>
                <a:path w="133350" h="134302" extrusionOk="0">
                  <a:moveTo>
                    <a:pt x="0" y="134303"/>
                  </a:moveTo>
                  <a:lnTo>
                    <a:pt x="133350" y="0"/>
                  </a:lnTo>
                  <a:lnTo>
                    <a:pt x="0" y="134303"/>
                  </a:ln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89" name="Google Shape;389;p10"/>
            <p:cNvSpPr/>
            <p:nvPr/>
          </p:nvSpPr>
          <p:spPr>
            <a:xfrm>
              <a:off x="6238875" y="3243262"/>
              <a:ext cx="43814" cy="42862"/>
            </a:xfrm>
            <a:custGeom>
              <a:avLst/>
              <a:gdLst/>
              <a:ahLst/>
              <a:cxnLst/>
              <a:rect l="l" t="t" r="r" b="b"/>
              <a:pathLst>
                <a:path w="43814" h="42862" extrusionOk="0">
                  <a:moveTo>
                    <a:pt x="0" y="0"/>
                  </a:moveTo>
                  <a:lnTo>
                    <a:pt x="0" y="42863"/>
                  </a:lnTo>
                  <a:lnTo>
                    <a:pt x="43815" y="42863"/>
                  </a:lnTo>
                  <a:lnTo>
                    <a:pt x="0" y="42863"/>
                  </a:ln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90" name="Google Shape;390;p10"/>
            <p:cNvSpPr/>
            <p:nvPr/>
          </p:nvSpPr>
          <p:spPr>
            <a:xfrm>
              <a:off x="5910262" y="3255644"/>
              <a:ext cx="320039" cy="320040"/>
            </a:xfrm>
            <a:custGeom>
              <a:avLst/>
              <a:gdLst/>
              <a:ahLst/>
              <a:cxnLst/>
              <a:rect l="l" t="t" r="r" b="b"/>
              <a:pathLst>
                <a:path w="320039" h="320040" extrusionOk="0">
                  <a:moveTo>
                    <a:pt x="0" y="180023"/>
                  </a:moveTo>
                  <a:cubicBezTo>
                    <a:pt x="0" y="80963"/>
                    <a:pt x="80963" y="0"/>
                    <a:pt x="180023" y="0"/>
                  </a:cubicBezTo>
                  <a:cubicBezTo>
                    <a:pt x="198120" y="0"/>
                    <a:pt x="215265" y="2857"/>
                    <a:pt x="231458" y="7620"/>
                  </a:cubicBezTo>
                  <a:lnTo>
                    <a:pt x="268605" y="48578"/>
                  </a:lnTo>
                  <a:lnTo>
                    <a:pt x="268605" y="48578"/>
                  </a:lnTo>
                  <a:lnTo>
                    <a:pt x="221933" y="46673"/>
                  </a:lnTo>
                  <a:cubicBezTo>
                    <a:pt x="207645" y="41910"/>
                    <a:pt x="194310" y="40005"/>
                    <a:pt x="180023" y="40005"/>
                  </a:cubicBezTo>
                  <a:cubicBezTo>
                    <a:pt x="102870" y="40005"/>
                    <a:pt x="40005" y="102870"/>
                    <a:pt x="40005" y="180023"/>
                  </a:cubicBezTo>
                  <a:cubicBezTo>
                    <a:pt x="40005" y="257175"/>
                    <a:pt x="102870" y="320040"/>
                    <a:pt x="180023" y="320040"/>
                  </a:cubicBezTo>
                  <a:cubicBezTo>
                    <a:pt x="257175" y="320040"/>
                    <a:pt x="320040" y="257175"/>
                    <a:pt x="320040" y="180023"/>
                  </a:cubicBezTo>
                  <a:cubicBezTo>
                    <a:pt x="320040" y="157163"/>
                    <a:pt x="314325" y="136208"/>
                    <a:pt x="304800" y="117158"/>
                  </a:cubicBezTo>
                  <a:cubicBezTo>
                    <a:pt x="314325" y="136208"/>
                    <a:pt x="320040" y="157163"/>
                    <a:pt x="320040" y="180023"/>
                  </a:cubicBezTo>
                  <a:cubicBezTo>
                    <a:pt x="320040" y="257175"/>
                    <a:pt x="257175" y="320040"/>
                    <a:pt x="180023" y="320040"/>
                  </a:cubicBezTo>
                  <a:cubicBezTo>
                    <a:pt x="102870" y="320040"/>
                    <a:pt x="40005" y="257175"/>
                    <a:pt x="40005" y="180023"/>
                  </a:cubicBezTo>
                  <a:cubicBezTo>
                    <a:pt x="40005" y="102870"/>
                    <a:pt x="102870" y="40005"/>
                    <a:pt x="180023" y="40005"/>
                  </a:cubicBezTo>
                  <a:cubicBezTo>
                    <a:pt x="194310" y="40005"/>
                    <a:pt x="208598" y="41910"/>
                    <a:pt x="220980" y="46673"/>
                  </a:cubicBezTo>
                  <a:lnTo>
                    <a:pt x="267653" y="48578"/>
                  </a:lnTo>
                  <a:lnTo>
                    <a:pt x="267653" y="48578"/>
                  </a:lnTo>
                  <a:lnTo>
                    <a:pt x="230505" y="7620"/>
                  </a:lnTo>
                  <a:cubicBezTo>
                    <a:pt x="214313" y="2857"/>
                    <a:pt x="197168" y="0"/>
                    <a:pt x="179070" y="0"/>
                  </a:cubicBezTo>
                  <a:cubicBezTo>
                    <a:pt x="80963" y="0"/>
                    <a:pt x="0" y="80963"/>
                    <a:pt x="0" y="180023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91" name="Google Shape;391;p10"/>
            <p:cNvSpPr/>
            <p:nvPr/>
          </p:nvSpPr>
          <p:spPr>
            <a:xfrm>
              <a:off x="5914072" y="3354704"/>
              <a:ext cx="355362" cy="260984"/>
            </a:xfrm>
            <a:custGeom>
              <a:avLst/>
              <a:gdLst/>
              <a:ahLst/>
              <a:cxnLst/>
              <a:rect l="l" t="t" r="r" b="b"/>
              <a:pathLst>
                <a:path w="355362" h="260984" extrusionOk="0">
                  <a:moveTo>
                    <a:pt x="336233" y="0"/>
                  </a:moveTo>
                  <a:cubicBezTo>
                    <a:pt x="348615" y="24765"/>
                    <a:pt x="355283" y="51435"/>
                    <a:pt x="355283" y="80963"/>
                  </a:cubicBezTo>
                  <a:cubicBezTo>
                    <a:pt x="355283" y="180023"/>
                    <a:pt x="274320" y="260985"/>
                    <a:pt x="175260" y="260985"/>
                  </a:cubicBezTo>
                  <a:cubicBezTo>
                    <a:pt x="89535" y="260985"/>
                    <a:pt x="18098" y="200978"/>
                    <a:pt x="0" y="121920"/>
                  </a:cubicBezTo>
                  <a:cubicBezTo>
                    <a:pt x="18098" y="201930"/>
                    <a:pt x="89535" y="260985"/>
                    <a:pt x="175260" y="260985"/>
                  </a:cubicBezTo>
                  <a:cubicBezTo>
                    <a:pt x="274320" y="260985"/>
                    <a:pt x="355283" y="180023"/>
                    <a:pt x="355283" y="80963"/>
                  </a:cubicBezTo>
                  <a:cubicBezTo>
                    <a:pt x="356235" y="51435"/>
                    <a:pt x="348615" y="23813"/>
                    <a:pt x="336233" y="0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392" name="Google Shape;392;p10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10</a:t>
            </a:fld>
            <a:endParaRPr sz="900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93" name="Google Shape;393;p10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DURANT L’ENTREVISTA</a:t>
            </a:r>
            <a:endParaRPr/>
          </a:p>
        </p:txBody>
      </p:sp>
      <p:cxnSp>
        <p:nvCxnSpPr>
          <p:cNvPr id="394" name="Google Shape;394;p10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95" name="Google Shape;395;p10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96" name="Google Shape;396;p10"/>
          <p:cNvSpPr txBox="1"/>
          <p:nvPr/>
        </p:nvSpPr>
        <p:spPr>
          <a:xfrm>
            <a:off x="6547686" y="1510812"/>
            <a:ext cx="5593624" cy="26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ca-ES" sz="1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¿PUC PREGUNTAR?</a:t>
            </a:r>
            <a:endParaRPr/>
          </a:p>
        </p:txBody>
      </p:sp>
      <p:grpSp>
        <p:nvGrpSpPr>
          <p:cNvPr id="397" name="Google Shape;397;p10"/>
          <p:cNvGrpSpPr/>
          <p:nvPr/>
        </p:nvGrpSpPr>
        <p:grpSpPr>
          <a:xfrm>
            <a:off x="7092606" y="2025033"/>
            <a:ext cx="3977866" cy="638583"/>
            <a:chOff x="6713534" y="1874585"/>
            <a:chExt cx="3977866" cy="638583"/>
          </a:xfrm>
        </p:grpSpPr>
        <p:sp>
          <p:nvSpPr>
            <p:cNvPr id="398" name="Google Shape;398;p10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399" name="Google Shape;399;p10"/>
            <p:cNvSpPr txBox="1"/>
            <p:nvPr/>
          </p:nvSpPr>
          <p:spPr>
            <a:xfrm>
              <a:off x="6942241" y="2005337"/>
              <a:ext cx="3749159" cy="5078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Interessa't per la feina i l’empresa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Però ull,  no preguntis ja per les vacances!</a:t>
              </a:r>
              <a:endParaRPr/>
            </a:p>
          </p:txBody>
        </p:sp>
      </p:grpSp>
      <p:cxnSp>
        <p:nvCxnSpPr>
          <p:cNvPr id="400" name="Google Shape;400;p10"/>
          <p:cNvCxnSpPr/>
          <p:nvPr/>
        </p:nvCxnSpPr>
        <p:spPr>
          <a:xfrm rot="10800000">
            <a:off x="7163380" y="2204062"/>
            <a:ext cx="0" cy="435663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01" name="Google Shape;401;p10"/>
          <p:cNvGrpSpPr/>
          <p:nvPr/>
        </p:nvGrpSpPr>
        <p:grpSpPr>
          <a:xfrm>
            <a:off x="6518658" y="2180013"/>
            <a:ext cx="450004" cy="459711"/>
            <a:chOff x="2811193" y="1982083"/>
            <a:chExt cx="247037" cy="252366"/>
          </a:xfrm>
        </p:grpSpPr>
        <p:sp>
          <p:nvSpPr>
            <p:cNvPr id="402" name="Google Shape;402;p10"/>
            <p:cNvSpPr/>
            <p:nvPr/>
          </p:nvSpPr>
          <p:spPr>
            <a:xfrm>
              <a:off x="2811193" y="2229121"/>
              <a:ext cx="247037" cy="5328"/>
            </a:xfrm>
            <a:custGeom>
              <a:avLst/>
              <a:gdLst/>
              <a:ahLst/>
              <a:cxnLst/>
              <a:rect l="l" t="t" r="r" b="b"/>
              <a:pathLst>
                <a:path w="247037" h="5328" extrusionOk="0">
                  <a:moveTo>
                    <a:pt x="0" y="0"/>
                  </a:moveTo>
                  <a:lnTo>
                    <a:pt x="24703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3" name="Google Shape;403;p10"/>
            <p:cNvSpPr/>
            <p:nvPr/>
          </p:nvSpPr>
          <p:spPr>
            <a:xfrm>
              <a:off x="2822384" y="1982083"/>
              <a:ext cx="89841" cy="247037"/>
            </a:xfrm>
            <a:custGeom>
              <a:avLst/>
              <a:gdLst/>
              <a:ahLst/>
              <a:cxnLst/>
              <a:rect l="l" t="t" r="r" b="b"/>
              <a:pathLst>
                <a:path w="89841" h="247037" extrusionOk="0">
                  <a:moveTo>
                    <a:pt x="89841" y="134762"/>
                  </a:moveTo>
                  <a:lnTo>
                    <a:pt x="89841" y="0"/>
                  </a:lnTo>
                  <a:lnTo>
                    <a:pt x="0" y="0"/>
                  </a:lnTo>
                  <a:lnTo>
                    <a:pt x="0" y="247037"/>
                  </a:lnTo>
                  <a:lnTo>
                    <a:pt x="0" y="0"/>
                  </a:lnTo>
                  <a:lnTo>
                    <a:pt x="8984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4" name="Google Shape;404;p10"/>
            <p:cNvSpPr/>
            <p:nvPr/>
          </p:nvSpPr>
          <p:spPr>
            <a:xfrm>
              <a:off x="2957146" y="2004570"/>
              <a:ext cx="89841" cy="224550"/>
            </a:xfrm>
            <a:custGeom>
              <a:avLst/>
              <a:gdLst/>
              <a:ahLst/>
              <a:cxnLst/>
              <a:rect l="l" t="t" r="r" b="b"/>
              <a:pathLst>
                <a:path w="89841" h="224550" extrusionOk="0">
                  <a:moveTo>
                    <a:pt x="0" y="112275"/>
                  </a:moveTo>
                  <a:lnTo>
                    <a:pt x="0" y="32292"/>
                  </a:lnTo>
                  <a:lnTo>
                    <a:pt x="89841" y="0"/>
                  </a:lnTo>
                  <a:lnTo>
                    <a:pt x="89841" y="224550"/>
                  </a:lnTo>
                  <a:lnTo>
                    <a:pt x="89841" y="0"/>
                  </a:lnTo>
                  <a:lnTo>
                    <a:pt x="0" y="32292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5" name="Google Shape;405;p10"/>
            <p:cNvSpPr/>
            <p:nvPr/>
          </p:nvSpPr>
          <p:spPr>
            <a:xfrm>
              <a:off x="2844871" y="1998922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6" name="Google Shape;406;p10"/>
            <p:cNvSpPr/>
            <p:nvPr/>
          </p:nvSpPr>
          <p:spPr>
            <a:xfrm>
              <a:off x="2867304" y="1998922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7" name="Google Shape;407;p10"/>
            <p:cNvSpPr/>
            <p:nvPr/>
          </p:nvSpPr>
          <p:spPr>
            <a:xfrm>
              <a:off x="2889791" y="1998922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8" name="Google Shape;408;p10"/>
            <p:cNvSpPr/>
            <p:nvPr/>
          </p:nvSpPr>
          <p:spPr>
            <a:xfrm>
              <a:off x="2844871" y="2021409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09" name="Google Shape;409;p10"/>
            <p:cNvSpPr/>
            <p:nvPr/>
          </p:nvSpPr>
          <p:spPr>
            <a:xfrm>
              <a:off x="2867304" y="2021409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0" name="Google Shape;410;p10"/>
            <p:cNvSpPr/>
            <p:nvPr/>
          </p:nvSpPr>
          <p:spPr>
            <a:xfrm>
              <a:off x="2889791" y="2021409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1" name="Google Shape;411;p10"/>
            <p:cNvSpPr/>
            <p:nvPr/>
          </p:nvSpPr>
          <p:spPr>
            <a:xfrm>
              <a:off x="2844871" y="2043843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2" name="Google Shape;412;p10"/>
            <p:cNvSpPr/>
            <p:nvPr/>
          </p:nvSpPr>
          <p:spPr>
            <a:xfrm>
              <a:off x="2867304" y="2043843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3" name="Google Shape;413;p10"/>
            <p:cNvSpPr/>
            <p:nvPr/>
          </p:nvSpPr>
          <p:spPr>
            <a:xfrm>
              <a:off x="2889791" y="2043843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4" name="Google Shape;414;p10"/>
            <p:cNvSpPr/>
            <p:nvPr/>
          </p:nvSpPr>
          <p:spPr>
            <a:xfrm>
              <a:off x="2844871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5" name="Google Shape;415;p10"/>
            <p:cNvSpPr/>
            <p:nvPr/>
          </p:nvSpPr>
          <p:spPr>
            <a:xfrm>
              <a:off x="2867304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6" name="Google Shape;416;p10"/>
            <p:cNvSpPr/>
            <p:nvPr/>
          </p:nvSpPr>
          <p:spPr>
            <a:xfrm>
              <a:off x="2889791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7" name="Google Shape;417;p10"/>
            <p:cNvSpPr/>
            <p:nvPr/>
          </p:nvSpPr>
          <p:spPr>
            <a:xfrm>
              <a:off x="2979633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8" name="Google Shape;418;p10"/>
            <p:cNvSpPr/>
            <p:nvPr/>
          </p:nvSpPr>
          <p:spPr>
            <a:xfrm>
              <a:off x="3002066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19" name="Google Shape;419;p10"/>
            <p:cNvSpPr/>
            <p:nvPr/>
          </p:nvSpPr>
          <p:spPr>
            <a:xfrm>
              <a:off x="3024553" y="2066330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0" name="Google Shape;420;p10"/>
            <p:cNvSpPr/>
            <p:nvPr/>
          </p:nvSpPr>
          <p:spPr>
            <a:xfrm>
              <a:off x="3002066" y="2043843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1" name="Google Shape;421;p10"/>
            <p:cNvSpPr/>
            <p:nvPr/>
          </p:nvSpPr>
          <p:spPr>
            <a:xfrm>
              <a:off x="3024553" y="2043843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2" name="Google Shape;422;p10"/>
            <p:cNvSpPr/>
            <p:nvPr/>
          </p:nvSpPr>
          <p:spPr>
            <a:xfrm>
              <a:off x="2979633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3" name="Google Shape;423;p10"/>
            <p:cNvSpPr/>
            <p:nvPr/>
          </p:nvSpPr>
          <p:spPr>
            <a:xfrm>
              <a:off x="3002066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4" name="Google Shape;424;p10"/>
            <p:cNvSpPr/>
            <p:nvPr/>
          </p:nvSpPr>
          <p:spPr>
            <a:xfrm>
              <a:off x="3024553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5" name="Google Shape;425;p10"/>
            <p:cNvSpPr/>
            <p:nvPr/>
          </p:nvSpPr>
          <p:spPr>
            <a:xfrm>
              <a:off x="3002066" y="2111197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4"/>
                  </a:moveTo>
                  <a:lnTo>
                    <a:pt x="0" y="0"/>
                  </a:lnTo>
                  <a:lnTo>
                    <a:pt x="0" y="11244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6" name="Google Shape;426;p10"/>
            <p:cNvSpPr/>
            <p:nvPr/>
          </p:nvSpPr>
          <p:spPr>
            <a:xfrm>
              <a:off x="3024553" y="2111197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4"/>
                  </a:moveTo>
                  <a:lnTo>
                    <a:pt x="0" y="0"/>
                  </a:lnTo>
                  <a:lnTo>
                    <a:pt x="0" y="11244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7" name="Google Shape;427;p10"/>
            <p:cNvSpPr/>
            <p:nvPr/>
          </p:nvSpPr>
          <p:spPr>
            <a:xfrm>
              <a:off x="3002066" y="213368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4"/>
                  </a:moveTo>
                  <a:lnTo>
                    <a:pt x="0" y="0"/>
                  </a:lnTo>
                  <a:lnTo>
                    <a:pt x="0" y="11244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8" name="Google Shape;428;p10"/>
            <p:cNvSpPr/>
            <p:nvPr/>
          </p:nvSpPr>
          <p:spPr>
            <a:xfrm>
              <a:off x="3024553" y="213368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4"/>
                  </a:moveTo>
                  <a:lnTo>
                    <a:pt x="0" y="0"/>
                  </a:lnTo>
                  <a:lnTo>
                    <a:pt x="0" y="11244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29" name="Google Shape;429;p10"/>
            <p:cNvSpPr/>
            <p:nvPr/>
          </p:nvSpPr>
          <p:spPr>
            <a:xfrm>
              <a:off x="3002066" y="2156118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3"/>
                  </a:moveTo>
                  <a:lnTo>
                    <a:pt x="0" y="0"/>
                  </a:lnTo>
                  <a:lnTo>
                    <a:pt x="0" y="11243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0" name="Google Shape;430;p10"/>
            <p:cNvSpPr/>
            <p:nvPr/>
          </p:nvSpPr>
          <p:spPr>
            <a:xfrm>
              <a:off x="3024553" y="2156118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11243"/>
                  </a:moveTo>
                  <a:lnTo>
                    <a:pt x="0" y="0"/>
                  </a:lnTo>
                  <a:lnTo>
                    <a:pt x="0" y="11243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1" name="Google Shape;431;p10"/>
            <p:cNvSpPr/>
            <p:nvPr/>
          </p:nvSpPr>
          <p:spPr>
            <a:xfrm>
              <a:off x="2844871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2" name="Google Shape;432;p10"/>
            <p:cNvSpPr/>
            <p:nvPr/>
          </p:nvSpPr>
          <p:spPr>
            <a:xfrm>
              <a:off x="2867304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3" name="Google Shape;433;p10"/>
            <p:cNvSpPr/>
            <p:nvPr/>
          </p:nvSpPr>
          <p:spPr>
            <a:xfrm>
              <a:off x="2889791" y="208876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4" name="Google Shape;434;p10"/>
            <p:cNvSpPr/>
            <p:nvPr/>
          </p:nvSpPr>
          <p:spPr>
            <a:xfrm>
              <a:off x="2844871" y="2111251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5" name="Google Shape;435;p10"/>
            <p:cNvSpPr/>
            <p:nvPr/>
          </p:nvSpPr>
          <p:spPr>
            <a:xfrm>
              <a:off x="2867304" y="2111251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6" name="Google Shape;436;p10"/>
            <p:cNvSpPr/>
            <p:nvPr/>
          </p:nvSpPr>
          <p:spPr>
            <a:xfrm>
              <a:off x="2844871" y="213368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7" name="Google Shape;437;p10"/>
            <p:cNvSpPr/>
            <p:nvPr/>
          </p:nvSpPr>
          <p:spPr>
            <a:xfrm>
              <a:off x="2867304" y="2133684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4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8" name="Google Shape;438;p10"/>
            <p:cNvSpPr/>
            <p:nvPr/>
          </p:nvSpPr>
          <p:spPr>
            <a:xfrm>
              <a:off x="2844871" y="2156118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39" name="Google Shape;439;p10"/>
            <p:cNvSpPr/>
            <p:nvPr/>
          </p:nvSpPr>
          <p:spPr>
            <a:xfrm>
              <a:off x="2867304" y="2156118"/>
              <a:ext cx="5328" cy="11243"/>
            </a:xfrm>
            <a:custGeom>
              <a:avLst/>
              <a:gdLst/>
              <a:ahLst/>
              <a:cxnLst/>
              <a:rect l="l" t="t" r="r" b="b"/>
              <a:pathLst>
                <a:path w="5328" h="11243" extrusionOk="0">
                  <a:moveTo>
                    <a:pt x="0" y="0"/>
                  </a:moveTo>
                  <a:lnTo>
                    <a:pt x="0" y="1124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0" name="Google Shape;440;p10"/>
            <p:cNvSpPr/>
            <p:nvPr/>
          </p:nvSpPr>
          <p:spPr>
            <a:xfrm>
              <a:off x="2912225" y="2161766"/>
              <a:ext cx="44920" cy="5328"/>
            </a:xfrm>
            <a:custGeom>
              <a:avLst/>
              <a:gdLst/>
              <a:ahLst/>
              <a:cxnLst/>
              <a:rect l="l" t="t" r="r" b="b"/>
              <a:pathLst>
                <a:path w="44920" h="5328" extrusionOk="0">
                  <a:moveTo>
                    <a:pt x="44921" y="0"/>
                  </a:moveTo>
                  <a:lnTo>
                    <a:pt x="0" y="0"/>
                  </a:lnTo>
                  <a:lnTo>
                    <a:pt x="4492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1" name="Google Shape;441;p10"/>
            <p:cNvSpPr/>
            <p:nvPr/>
          </p:nvSpPr>
          <p:spPr>
            <a:xfrm>
              <a:off x="2912225" y="2139279"/>
              <a:ext cx="44920" cy="5328"/>
            </a:xfrm>
            <a:custGeom>
              <a:avLst/>
              <a:gdLst/>
              <a:ahLst/>
              <a:cxnLst/>
              <a:rect l="l" t="t" r="r" b="b"/>
              <a:pathLst>
                <a:path w="44920" h="5328" extrusionOk="0">
                  <a:moveTo>
                    <a:pt x="44921" y="0"/>
                  </a:moveTo>
                  <a:lnTo>
                    <a:pt x="0" y="0"/>
                  </a:lnTo>
                  <a:lnTo>
                    <a:pt x="4492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2" name="Google Shape;442;p10"/>
            <p:cNvSpPr/>
            <p:nvPr/>
          </p:nvSpPr>
          <p:spPr>
            <a:xfrm>
              <a:off x="2844871" y="2189848"/>
              <a:ext cx="22433" cy="39272"/>
            </a:xfrm>
            <a:custGeom>
              <a:avLst/>
              <a:gdLst/>
              <a:ahLst/>
              <a:cxnLst/>
              <a:rect l="l" t="t" r="r" b="b"/>
              <a:pathLst>
                <a:path w="22433" h="39272" extrusionOk="0">
                  <a:moveTo>
                    <a:pt x="22434" y="0"/>
                  </a:moveTo>
                  <a:lnTo>
                    <a:pt x="0" y="0"/>
                  </a:lnTo>
                  <a:lnTo>
                    <a:pt x="0" y="3927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3" name="Google Shape;443;p10"/>
            <p:cNvSpPr/>
            <p:nvPr/>
          </p:nvSpPr>
          <p:spPr>
            <a:xfrm>
              <a:off x="2912225" y="2189848"/>
              <a:ext cx="44920" cy="39272"/>
            </a:xfrm>
            <a:custGeom>
              <a:avLst/>
              <a:gdLst/>
              <a:ahLst/>
              <a:cxnLst/>
              <a:rect l="l" t="t" r="r" b="b"/>
              <a:pathLst>
                <a:path w="44920" h="39272" extrusionOk="0">
                  <a:moveTo>
                    <a:pt x="44921" y="39272"/>
                  </a:moveTo>
                  <a:lnTo>
                    <a:pt x="44921" y="0"/>
                  </a:lnTo>
                  <a:lnTo>
                    <a:pt x="0" y="0"/>
                  </a:lnTo>
                  <a:lnTo>
                    <a:pt x="0" y="39272"/>
                  </a:lnTo>
                  <a:lnTo>
                    <a:pt x="0" y="0"/>
                  </a:lnTo>
                  <a:lnTo>
                    <a:pt x="44921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4" name="Google Shape;444;p10"/>
            <p:cNvSpPr/>
            <p:nvPr/>
          </p:nvSpPr>
          <p:spPr>
            <a:xfrm>
              <a:off x="3002066" y="2189848"/>
              <a:ext cx="22486" cy="39272"/>
            </a:xfrm>
            <a:custGeom>
              <a:avLst/>
              <a:gdLst/>
              <a:ahLst/>
              <a:cxnLst/>
              <a:rect l="l" t="t" r="r" b="b"/>
              <a:pathLst>
                <a:path w="22486" h="39272" extrusionOk="0">
                  <a:moveTo>
                    <a:pt x="0" y="0"/>
                  </a:moveTo>
                  <a:lnTo>
                    <a:pt x="22487" y="0"/>
                  </a:lnTo>
                  <a:lnTo>
                    <a:pt x="22487" y="39272"/>
                  </a:lnTo>
                  <a:lnTo>
                    <a:pt x="22487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5" name="Google Shape;445;p10"/>
            <p:cNvSpPr/>
            <p:nvPr/>
          </p:nvSpPr>
          <p:spPr>
            <a:xfrm>
              <a:off x="2889791" y="2116846"/>
              <a:ext cx="89841" cy="112275"/>
            </a:xfrm>
            <a:custGeom>
              <a:avLst/>
              <a:gdLst/>
              <a:ahLst/>
              <a:cxnLst/>
              <a:rect l="l" t="t" r="r" b="b"/>
              <a:pathLst>
                <a:path w="89841" h="112275" extrusionOk="0">
                  <a:moveTo>
                    <a:pt x="0" y="0"/>
                  </a:moveTo>
                  <a:lnTo>
                    <a:pt x="89841" y="0"/>
                  </a:lnTo>
                  <a:lnTo>
                    <a:pt x="89841" y="112275"/>
                  </a:lnTo>
                  <a:lnTo>
                    <a:pt x="0" y="112275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446" name="Google Shape;446;p10"/>
          <p:cNvGrpSpPr/>
          <p:nvPr/>
        </p:nvGrpSpPr>
        <p:grpSpPr>
          <a:xfrm>
            <a:off x="7092606" y="3039477"/>
            <a:ext cx="4090615" cy="1715801"/>
            <a:chOff x="6713534" y="1874585"/>
            <a:chExt cx="4090615" cy="1715801"/>
          </a:xfrm>
        </p:grpSpPr>
        <p:sp>
          <p:nvSpPr>
            <p:cNvPr id="447" name="Google Shape;447;p10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48" name="Google Shape;448;p10"/>
            <p:cNvSpPr txBox="1"/>
            <p:nvPr/>
          </p:nvSpPr>
          <p:spPr>
            <a:xfrm>
              <a:off x="6942241" y="2005337"/>
              <a:ext cx="3861908" cy="1585049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Pregunta sobre els passos següents en el procés de selecció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Fases del procés de selecció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Si ens trucaran  tant si passem a la següent fase com si ens descarten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En quin termini hauríem de saber alguna cosa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……..</a:t>
              </a:r>
              <a:endParaRPr/>
            </a:p>
          </p:txBody>
        </p:sp>
      </p:grpSp>
      <p:cxnSp>
        <p:nvCxnSpPr>
          <p:cNvPr id="449" name="Google Shape;449;p10"/>
          <p:cNvCxnSpPr/>
          <p:nvPr/>
        </p:nvCxnSpPr>
        <p:spPr>
          <a:xfrm rot="10800000">
            <a:off x="7163380" y="3218506"/>
            <a:ext cx="0" cy="435663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450" name="Google Shape;450;p10"/>
          <p:cNvGrpSpPr/>
          <p:nvPr/>
        </p:nvGrpSpPr>
        <p:grpSpPr>
          <a:xfrm>
            <a:off x="6469619" y="3222227"/>
            <a:ext cx="499043" cy="480602"/>
            <a:chOff x="5854557" y="3155220"/>
            <a:chExt cx="499043" cy="480602"/>
          </a:xfrm>
        </p:grpSpPr>
        <p:sp>
          <p:nvSpPr>
            <p:cNvPr id="451" name="Google Shape;451;p10"/>
            <p:cNvSpPr/>
            <p:nvPr/>
          </p:nvSpPr>
          <p:spPr>
            <a:xfrm>
              <a:off x="5854557" y="3373047"/>
              <a:ext cx="262775" cy="262775"/>
            </a:xfrm>
            <a:custGeom>
              <a:avLst/>
              <a:gdLst/>
              <a:ahLst/>
              <a:cxnLst/>
              <a:rect l="l" t="t" r="r" b="b"/>
              <a:pathLst>
                <a:path w="262775" h="262775" extrusionOk="0">
                  <a:moveTo>
                    <a:pt x="262776" y="131388"/>
                  </a:moveTo>
                  <a:cubicBezTo>
                    <a:pt x="262776" y="203952"/>
                    <a:pt x="203951" y="262776"/>
                    <a:pt x="131388" y="262776"/>
                  </a:cubicBezTo>
                  <a:cubicBezTo>
                    <a:pt x="58824" y="262776"/>
                    <a:pt x="0" y="203952"/>
                    <a:pt x="0" y="131388"/>
                  </a:cubicBezTo>
                  <a:cubicBezTo>
                    <a:pt x="0" y="58824"/>
                    <a:pt x="58824" y="0"/>
                    <a:pt x="131388" y="0"/>
                  </a:cubicBezTo>
                  <a:cubicBezTo>
                    <a:pt x="203951" y="0"/>
                    <a:pt x="262776" y="58824"/>
                    <a:pt x="262776" y="131388"/>
                  </a:cubicBezTo>
                  <a:close/>
                </a:path>
              </a:pathLst>
            </a:custGeom>
            <a:noFill/>
            <a:ln w="11450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2" name="Google Shape;452;p10"/>
            <p:cNvSpPr/>
            <p:nvPr/>
          </p:nvSpPr>
          <p:spPr>
            <a:xfrm>
              <a:off x="5985945" y="3400708"/>
              <a:ext cx="11525" cy="23050"/>
            </a:xfrm>
            <a:custGeom>
              <a:avLst/>
              <a:gdLst/>
              <a:ahLst/>
              <a:cxnLst/>
              <a:rect l="l" t="t" r="r" b="b"/>
              <a:pathLst>
                <a:path w="11525" h="23050" extrusionOk="0">
                  <a:moveTo>
                    <a:pt x="0" y="0"/>
                  </a:moveTo>
                  <a:lnTo>
                    <a:pt x="0" y="2305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3" name="Google Shape;453;p10"/>
            <p:cNvSpPr/>
            <p:nvPr/>
          </p:nvSpPr>
          <p:spPr>
            <a:xfrm>
              <a:off x="5985945" y="3583959"/>
              <a:ext cx="11525" cy="23050"/>
            </a:xfrm>
            <a:custGeom>
              <a:avLst/>
              <a:gdLst/>
              <a:ahLst/>
              <a:cxnLst/>
              <a:rect l="l" t="t" r="r" b="b"/>
              <a:pathLst>
                <a:path w="11525" h="23050" extrusionOk="0">
                  <a:moveTo>
                    <a:pt x="0" y="0"/>
                  </a:moveTo>
                  <a:lnTo>
                    <a:pt x="0" y="23051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4" name="Google Shape;454;p10"/>
            <p:cNvSpPr/>
            <p:nvPr/>
          </p:nvSpPr>
          <p:spPr>
            <a:xfrm>
              <a:off x="6065469" y="3504435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23051" y="0"/>
                  </a:moveTo>
                  <a:lnTo>
                    <a:pt x="0" y="0"/>
                  </a:lnTo>
                  <a:lnTo>
                    <a:pt x="23051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5" name="Google Shape;455;p10"/>
            <p:cNvSpPr/>
            <p:nvPr/>
          </p:nvSpPr>
          <p:spPr>
            <a:xfrm>
              <a:off x="5882218" y="3504435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23051" y="0"/>
                  </a:moveTo>
                  <a:lnTo>
                    <a:pt x="0" y="0"/>
                  </a:lnTo>
                  <a:lnTo>
                    <a:pt x="23051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6" name="Google Shape;456;p10"/>
            <p:cNvSpPr/>
            <p:nvPr/>
          </p:nvSpPr>
          <p:spPr>
            <a:xfrm>
              <a:off x="5952522" y="3447961"/>
              <a:ext cx="33423" cy="93354"/>
            </a:xfrm>
            <a:custGeom>
              <a:avLst/>
              <a:gdLst/>
              <a:ahLst/>
              <a:cxnLst/>
              <a:rect l="l" t="t" r="r" b="b"/>
              <a:pathLst>
                <a:path w="33423" h="93354" extrusionOk="0">
                  <a:moveTo>
                    <a:pt x="0" y="93355"/>
                  </a:moveTo>
                  <a:lnTo>
                    <a:pt x="33423" y="59931"/>
                  </a:lnTo>
                  <a:lnTo>
                    <a:pt x="33423" y="0"/>
                  </a:lnTo>
                  <a:lnTo>
                    <a:pt x="33423" y="59931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7" name="Google Shape;457;p10"/>
            <p:cNvSpPr/>
            <p:nvPr/>
          </p:nvSpPr>
          <p:spPr>
            <a:xfrm>
              <a:off x="6121943" y="3196710"/>
              <a:ext cx="110642" cy="11525"/>
            </a:xfrm>
            <a:custGeom>
              <a:avLst/>
              <a:gdLst/>
              <a:ahLst/>
              <a:cxnLst/>
              <a:rect l="l" t="t" r="r" b="b"/>
              <a:pathLst>
                <a:path w="110642" h="11525" extrusionOk="0">
                  <a:moveTo>
                    <a:pt x="0" y="0"/>
                  </a:moveTo>
                  <a:lnTo>
                    <a:pt x="110642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8" name="Google Shape;458;p10"/>
            <p:cNvSpPr/>
            <p:nvPr/>
          </p:nvSpPr>
          <p:spPr>
            <a:xfrm>
              <a:off x="5985945" y="3196710"/>
              <a:ext cx="367655" cy="80676"/>
            </a:xfrm>
            <a:custGeom>
              <a:avLst/>
              <a:gdLst/>
              <a:ahLst/>
              <a:cxnLst/>
              <a:rect l="l" t="t" r="r" b="b"/>
              <a:pathLst>
                <a:path w="367655" h="80676" extrusionOk="0">
                  <a:moveTo>
                    <a:pt x="315792" y="0"/>
                  </a:moveTo>
                  <a:lnTo>
                    <a:pt x="367655" y="0"/>
                  </a:lnTo>
                  <a:lnTo>
                    <a:pt x="367655" y="80677"/>
                  </a:lnTo>
                  <a:lnTo>
                    <a:pt x="0" y="80677"/>
                  </a:lnTo>
                  <a:lnTo>
                    <a:pt x="0" y="0"/>
                  </a:lnTo>
                  <a:lnTo>
                    <a:pt x="65694" y="0"/>
                  </a:lnTo>
                  <a:lnTo>
                    <a:pt x="0" y="0"/>
                  </a:lnTo>
                  <a:lnTo>
                    <a:pt x="0" y="80677"/>
                  </a:lnTo>
                  <a:lnTo>
                    <a:pt x="367655" y="80677"/>
                  </a:lnTo>
                  <a:lnTo>
                    <a:pt x="367655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59" name="Google Shape;459;p10"/>
            <p:cNvSpPr/>
            <p:nvPr/>
          </p:nvSpPr>
          <p:spPr>
            <a:xfrm>
              <a:off x="6020521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0" name="Google Shape;460;p10"/>
            <p:cNvSpPr/>
            <p:nvPr/>
          </p:nvSpPr>
          <p:spPr>
            <a:xfrm>
              <a:off x="6066622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1" name="Google Shape;461;p10"/>
            <p:cNvSpPr/>
            <p:nvPr/>
          </p:nvSpPr>
          <p:spPr>
            <a:xfrm>
              <a:off x="6111570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2" name="Google Shape;462;p10"/>
            <p:cNvSpPr/>
            <p:nvPr/>
          </p:nvSpPr>
          <p:spPr>
            <a:xfrm>
              <a:off x="6157671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3" name="Google Shape;463;p10"/>
            <p:cNvSpPr/>
            <p:nvPr/>
          </p:nvSpPr>
          <p:spPr>
            <a:xfrm>
              <a:off x="6203772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4" name="Google Shape;464;p10"/>
            <p:cNvSpPr/>
            <p:nvPr/>
          </p:nvSpPr>
          <p:spPr>
            <a:xfrm>
              <a:off x="6251026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5" name="Google Shape;465;p10"/>
            <p:cNvSpPr/>
            <p:nvPr/>
          </p:nvSpPr>
          <p:spPr>
            <a:xfrm>
              <a:off x="6294822" y="3326946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6" name="Google Shape;466;p10"/>
            <p:cNvSpPr/>
            <p:nvPr/>
          </p:nvSpPr>
          <p:spPr>
            <a:xfrm>
              <a:off x="5985945" y="3277387"/>
              <a:ext cx="367655" cy="237420"/>
            </a:xfrm>
            <a:custGeom>
              <a:avLst/>
              <a:gdLst/>
              <a:ahLst/>
              <a:cxnLst/>
              <a:rect l="l" t="t" r="r" b="b"/>
              <a:pathLst>
                <a:path w="367655" h="237420" extrusionOk="0">
                  <a:moveTo>
                    <a:pt x="171726" y="237420"/>
                  </a:moveTo>
                  <a:lnTo>
                    <a:pt x="367655" y="237420"/>
                  </a:lnTo>
                  <a:lnTo>
                    <a:pt x="367655" y="0"/>
                  </a:lnTo>
                  <a:lnTo>
                    <a:pt x="0" y="0"/>
                  </a:lnTo>
                  <a:lnTo>
                    <a:pt x="0" y="61084"/>
                  </a:lnTo>
                  <a:lnTo>
                    <a:pt x="0" y="0"/>
                  </a:lnTo>
                  <a:lnTo>
                    <a:pt x="367655" y="0"/>
                  </a:lnTo>
                  <a:lnTo>
                    <a:pt x="367655" y="23742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7" name="Google Shape;467;p10"/>
            <p:cNvSpPr/>
            <p:nvPr/>
          </p:nvSpPr>
          <p:spPr>
            <a:xfrm>
              <a:off x="6266009" y="3155220"/>
              <a:ext cx="11525" cy="81829"/>
            </a:xfrm>
            <a:custGeom>
              <a:avLst/>
              <a:gdLst/>
              <a:ahLst/>
              <a:cxnLst/>
              <a:rect l="l" t="t" r="r" b="b"/>
              <a:pathLst>
                <a:path w="11525" h="81829" extrusionOk="0">
                  <a:moveTo>
                    <a:pt x="0" y="0"/>
                  </a:moveTo>
                  <a:lnTo>
                    <a:pt x="0" y="818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8" name="Google Shape;468;p10"/>
            <p:cNvSpPr/>
            <p:nvPr/>
          </p:nvSpPr>
          <p:spPr>
            <a:xfrm>
              <a:off x="6086215" y="3155220"/>
              <a:ext cx="11525" cy="81829"/>
            </a:xfrm>
            <a:custGeom>
              <a:avLst/>
              <a:gdLst/>
              <a:ahLst/>
              <a:cxnLst/>
              <a:rect l="l" t="t" r="r" b="b"/>
              <a:pathLst>
                <a:path w="11525" h="81829" extrusionOk="0">
                  <a:moveTo>
                    <a:pt x="0" y="0"/>
                  </a:moveTo>
                  <a:lnTo>
                    <a:pt x="0" y="8182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69" name="Google Shape;469;p10"/>
            <p:cNvSpPr/>
            <p:nvPr/>
          </p:nvSpPr>
          <p:spPr>
            <a:xfrm>
              <a:off x="6111570" y="3374199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0" name="Google Shape;470;p10"/>
            <p:cNvSpPr/>
            <p:nvPr/>
          </p:nvSpPr>
          <p:spPr>
            <a:xfrm>
              <a:off x="6157671" y="3374199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1" name="Google Shape;471;p10"/>
            <p:cNvSpPr/>
            <p:nvPr/>
          </p:nvSpPr>
          <p:spPr>
            <a:xfrm>
              <a:off x="6203772" y="3374199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2" name="Google Shape;472;p10"/>
            <p:cNvSpPr/>
            <p:nvPr/>
          </p:nvSpPr>
          <p:spPr>
            <a:xfrm>
              <a:off x="6251026" y="3374199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3" name="Google Shape;473;p10"/>
            <p:cNvSpPr/>
            <p:nvPr/>
          </p:nvSpPr>
          <p:spPr>
            <a:xfrm>
              <a:off x="6294822" y="3374199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4" name="Google Shape;474;p10"/>
            <p:cNvSpPr/>
            <p:nvPr/>
          </p:nvSpPr>
          <p:spPr>
            <a:xfrm>
              <a:off x="6157671" y="3421453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5" name="Google Shape;475;p10"/>
            <p:cNvSpPr/>
            <p:nvPr/>
          </p:nvSpPr>
          <p:spPr>
            <a:xfrm>
              <a:off x="6203772" y="3421453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6" name="Google Shape;476;p10"/>
            <p:cNvSpPr/>
            <p:nvPr/>
          </p:nvSpPr>
          <p:spPr>
            <a:xfrm>
              <a:off x="6251026" y="3421453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7" name="Google Shape;477;p10"/>
            <p:cNvSpPr/>
            <p:nvPr/>
          </p:nvSpPr>
          <p:spPr>
            <a:xfrm>
              <a:off x="6294822" y="3421453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8" name="Google Shape;478;p10"/>
            <p:cNvSpPr/>
            <p:nvPr/>
          </p:nvSpPr>
          <p:spPr>
            <a:xfrm>
              <a:off x="6157671" y="3467554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79" name="Google Shape;479;p10"/>
            <p:cNvSpPr/>
            <p:nvPr/>
          </p:nvSpPr>
          <p:spPr>
            <a:xfrm>
              <a:off x="6203772" y="3467554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80" name="Google Shape;480;p10"/>
            <p:cNvSpPr/>
            <p:nvPr/>
          </p:nvSpPr>
          <p:spPr>
            <a:xfrm>
              <a:off x="6251026" y="3467554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481" name="Google Shape;481;p10"/>
            <p:cNvSpPr/>
            <p:nvPr/>
          </p:nvSpPr>
          <p:spPr>
            <a:xfrm>
              <a:off x="6294822" y="3467554"/>
              <a:ext cx="23050" cy="11525"/>
            </a:xfrm>
            <a:custGeom>
              <a:avLst/>
              <a:gdLst/>
              <a:ahLst/>
              <a:cxnLst/>
              <a:rect l="l" t="t" r="r" b="b"/>
              <a:pathLst>
                <a:path w="23050" h="11525" extrusionOk="0">
                  <a:moveTo>
                    <a:pt x="0" y="0"/>
                  </a:moveTo>
                  <a:lnTo>
                    <a:pt x="2305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1450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pic>
        <p:nvPicPr>
          <p:cNvPr id="482" name="Google Shape;482;p10" descr="Two people sitting on a couch looking at a computer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6479" t="27708" r="42049" b="16417"/>
          <a:stretch/>
        </p:blipFill>
        <p:spPr>
          <a:xfrm>
            <a:off x="1" y="1557338"/>
            <a:ext cx="5908100" cy="4255633"/>
          </a:xfrm>
          <a:prstGeom prst="rect">
            <a:avLst/>
          </a:prstGeom>
          <a:noFill/>
          <a:ln>
            <a:noFill/>
          </a:ln>
        </p:spPr>
      </p:pic>
      <p:sp>
        <p:nvSpPr>
          <p:cNvPr id="483" name="Google Shape;483;p10"/>
          <p:cNvSpPr txBox="1"/>
          <p:nvPr/>
        </p:nvSpPr>
        <p:spPr>
          <a:xfrm flipH="1">
            <a:off x="-1" y="1557338"/>
            <a:ext cx="5908101" cy="4255633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89" name="Google Shape;489;p11"/>
          <p:cNvCxnSpPr/>
          <p:nvPr/>
        </p:nvCxnSpPr>
        <p:spPr>
          <a:xfrm rot="10800000">
            <a:off x="993478" y="2605668"/>
            <a:ext cx="0" cy="3783476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490" name="Google Shape;490;p11"/>
          <p:cNvPicPr preferRelativeResize="0"/>
          <p:nvPr/>
        </p:nvPicPr>
        <p:blipFill rotWithShape="1">
          <a:blip r:embed="rId3">
            <a:alphaModFix/>
          </a:blip>
          <a:srcRect t="64681" b="7936"/>
          <a:stretch/>
        </p:blipFill>
        <p:spPr>
          <a:xfrm>
            <a:off x="0" y="4623299"/>
            <a:ext cx="12192000" cy="2227365"/>
          </a:xfrm>
          <a:prstGeom prst="rect">
            <a:avLst/>
          </a:prstGeom>
          <a:noFill/>
          <a:ln>
            <a:noFill/>
          </a:ln>
        </p:spPr>
      </p:pic>
      <p:sp>
        <p:nvSpPr>
          <p:cNvPr id="491" name="Google Shape;491;p11"/>
          <p:cNvSpPr txBox="1"/>
          <p:nvPr/>
        </p:nvSpPr>
        <p:spPr>
          <a:xfrm>
            <a:off x="-2" y="4623301"/>
            <a:ext cx="12192002" cy="2227364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18000">
                <a:srgbClr val="009AD8">
                  <a:alpha val="7843"/>
                </a:srgbClr>
              </a:gs>
              <a:gs pos="71000">
                <a:srgbClr val="4ABDF0">
                  <a:alpha val="46666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492" name="Google Shape;492;p11"/>
          <p:cNvSpPr/>
          <p:nvPr/>
        </p:nvSpPr>
        <p:spPr>
          <a:xfrm>
            <a:off x="0" y="6441090"/>
            <a:ext cx="12192000" cy="4095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3" name="Google Shape;493;p11"/>
          <p:cNvSpPr txBox="1"/>
          <p:nvPr/>
        </p:nvSpPr>
        <p:spPr>
          <a:xfrm>
            <a:off x="544077" y="6491595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5B5D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Asociación de Voluntarios de CaixaBank 2022</a:t>
            </a:r>
            <a:endParaRPr/>
          </a:p>
        </p:txBody>
      </p:sp>
      <p:sp>
        <p:nvSpPr>
          <p:cNvPr id="494" name="Google Shape;494;p11"/>
          <p:cNvSpPr/>
          <p:nvPr/>
        </p:nvSpPr>
        <p:spPr>
          <a:xfrm>
            <a:off x="0" y="6448425"/>
            <a:ext cx="12192000" cy="409575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5" name="Google Shape;495;p11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5B5D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sp>
        <p:nvSpPr>
          <p:cNvPr id="496" name="Google Shape;496;p11"/>
          <p:cNvSpPr txBox="1"/>
          <p:nvPr/>
        </p:nvSpPr>
        <p:spPr>
          <a:xfrm>
            <a:off x="755276" y="1510812"/>
            <a:ext cx="4972423" cy="69740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None/>
            </a:pPr>
            <a:r>
              <a:rPr lang="ca-ES" sz="1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 CONEC?</a:t>
            </a:r>
            <a:br>
              <a:rPr lang="ca-ES" sz="1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</a:br>
            <a:r>
              <a:rPr lang="ca-ES" sz="1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QUÈ PUC OFERIR?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D0043C"/>
              </a:buClr>
              <a:buSzPts val="1800"/>
              <a:buFont typeface="Arial"/>
              <a:buNone/>
            </a:pPr>
            <a:endParaRPr sz="1800" b="1" i="0" u="none" strike="noStrike" cap="none">
              <a:solidFill>
                <a:srgbClr val="4ABDF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497" name="Google Shape;497;p11"/>
          <p:cNvSpPr txBox="1"/>
          <p:nvPr/>
        </p:nvSpPr>
        <p:spPr>
          <a:xfrm>
            <a:off x="752739" y="740459"/>
            <a:ext cx="5343261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000"/>
              <a:buFont typeface="Arial"/>
              <a:buNone/>
            </a:pPr>
            <a:r>
              <a:rPr lang="ca-ES" sz="2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r>
              <a:rPr lang="ca-ES" sz="2800" b="0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</a:t>
            </a:r>
            <a:r>
              <a:rPr lang="ca-ES" sz="2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AUTOREFLEXIÓ</a:t>
            </a:r>
            <a:r>
              <a:rPr lang="ca-ES" sz="2800" b="0" i="0" u="none" strike="noStrike" cap="none" baseline="300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(1)</a:t>
            </a:r>
            <a:endParaRPr sz="2000" b="0" i="0" u="none" strike="noStrike" cap="none" baseline="3000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498" name="Google Shape;498;p11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499" name="Google Shape;499;p11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0" name="Google Shape;500;p11"/>
          <p:cNvSpPr txBox="1"/>
          <p:nvPr/>
        </p:nvSpPr>
        <p:spPr>
          <a:xfrm>
            <a:off x="1135254" y="2696800"/>
            <a:ext cx="4714926" cy="13844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285750" marR="0" lvl="0" indent="-18000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Char char="•"/>
            </a:pPr>
            <a:r>
              <a:rPr lang="ca-ES"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VOLER - Automotivació</a:t>
            </a:r>
            <a:endParaRPr/>
          </a:p>
          <a:p>
            <a:pPr marL="285750" marR="0" lvl="0" indent="-180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Char char="•"/>
            </a:pPr>
            <a:r>
              <a:rPr lang="ca-ES"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SER - Autoconeixement i conducta</a:t>
            </a:r>
            <a:endParaRPr/>
          </a:p>
          <a:p>
            <a:pPr marL="285750" marR="0" lvl="0" indent="-180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Char char="•"/>
            </a:pPr>
            <a:r>
              <a:rPr lang="ca-ES"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- Coneixements</a:t>
            </a:r>
            <a:endParaRPr/>
          </a:p>
          <a:p>
            <a:pPr marL="285750" marR="0" lvl="0" indent="-1800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Char char="•"/>
            </a:pPr>
            <a:r>
              <a:rPr lang="ca-ES"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FER - Habilitats</a:t>
            </a:r>
            <a:endParaRPr/>
          </a:p>
        </p:txBody>
      </p:sp>
      <p:sp>
        <p:nvSpPr>
          <p:cNvPr id="501" name="Google Shape;501;p11"/>
          <p:cNvSpPr/>
          <p:nvPr/>
        </p:nvSpPr>
        <p:spPr>
          <a:xfrm>
            <a:off x="863934" y="2448903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2" name="Google Shape;502;p11"/>
          <p:cNvSpPr/>
          <p:nvPr/>
        </p:nvSpPr>
        <p:spPr>
          <a:xfrm>
            <a:off x="-350521" y="4316616"/>
            <a:ext cx="8361045" cy="666336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3" name="Google Shape;503;p11"/>
          <p:cNvSpPr txBox="1"/>
          <p:nvPr/>
        </p:nvSpPr>
        <p:spPr>
          <a:xfrm>
            <a:off x="1422806" y="4495150"/>
            <a:ext cx="6301267" cy="325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00"/>
              <a:buFont typeface="Arial"/>
              <a:buNone/>
            </a:pPr>
            <a:r>
              <a:rPr lang="ca-ES" sz="2200" b="0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VOLER </a:t>
            </a:r>
            <a:r>
              <a:rPr lang="ca-ES" sz="2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= (Coneixements + Habilitats)* Actituts</a:t>
            </a:r>
            <a:endParaRPr/>
          </a:p>
        </p:txBody>
      </p:sp>
      <p:cxnSp>
        <p:nvCxnSpPr>
          <p:cNvPr id="504" name="Google Shape;504;p11"/>
          <p:cNvCxnSpPr/>
          <p:nvPr/>
        </p:nvCxnSpPr>
        <p:spPr>
          <a:xfrm>
            <a:off x="1271124" y="4528495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05" name="Google Shape;505;p11"/>
          <p:cNvSpPr/>
          <p:nvPr/>
        </p:nvSpPr>
        <p:spPr>
          <a:xfrm>
            <a:off x="7970454" y="1135274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6" name="Google Shape;506;p11"/>
          <p:cNvSpPr/>
          <p:nvPr/>
        </p:nvSpPr>
        <p:spPr>
          <a:xfrm>
            <a:off x="8184878" y="1132733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ser</a:t>
            </a:r>
            <a:endParaRPr/>
          </a:p>
        </p:txBody>
      </p:sp>
      <p:sp>
        <p:nvSpPr>
          <p:cNvPr id="507" name="Google Shape;507;p11"/>
          <p:cNvSpPr/>
          <p:nvPr/>
        </p:nvSpPr>
        <p:spPr>
          <a:xfrm>
            <a:off x="6684058" y="2243756"/>
            <a:ext cx="1912964" cy="1912964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08" name="Google Shape;508;p11"/>
          <p:cNvSpPr/>
          <p:nvPr/>
        </p:nvSpPr>
        <p:spPr>
          <a:xfrm>
            <a:off x="8517849" y="2243756"/>
            <a:ext cx="1912964" cy="1912964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509" name="Google Shape;509;p11"/>
          <p:cNvCxnSpPr/>
          <p:nvPr/>
        </p:nvCxnSpPr>
        <p:spPr>
          <a:xfrm rot="10800000">
            <a:off x="9169439" y="3373418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0" name="Google Shape;510;p11"/>
          <p:cNvSpPr/>
          <p:nvPr/>
        </p:nvSpPr>
        <p:spPr>
          <a:xfrm>
            <a:off x="5972772" y="3692249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11" name="Google Shape;511;p11"/>
          <p:cNvSpPr/>
          <p:nvPr/>
        </p:nvSpPr>
        <p:spPr>
          <a:xfrm>
            <a:off x="6148158" y="3692961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</a:t>
            </a:r>
            <a:endParaRPr/>
          </a:p>
        </p:txBody>
      </p:sp>
      <p:sp>
        <p:nvSpPr>
          <p:cNvPr id="512" name="Google Shape;512;p11"/>
          <p:cNvSpPr/>
          <p:nvPr/>
        </p:nvSpPr>
        <p:spPr>
          <a:xfrm>
            <a:off x="10336261" y="3692249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13" name="Google Shape;513;p11"/>
          <p:cNvSpPr/>
          <p:nvPr/>
        </p:nvSpPr>
        <p:spPr>
          <a:xfrm>
            <a:off x="10652950" y="3692249"/>
            <a:ext cx="71333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fer</a:t>
            </a:r>
            <a:endParaRPr/>
          </a:p>
        </p:txBody>
      </p:sp>
      <p:sp>
        <p:nvSpPr>
          <p:cNvPr id="514" name="Google Shape;514;p11"/>
          <p:cNvSpPr/>
          <p:nvPr/>
        </p:nvSpPr>
        <p:spPr>
          <a:xfrm>
            <a:off x="7599631" y="1389832"/>
            <a:ext cx="1912964" cy="1912964"/>
          </a:xfrm>
          <a:prstGeom prst="ellipse">
            <a:avLst/>
          </a:prstGeom>
          <a:solidFill>
            <a:schemeClr val="lt1">
              <a:alpha val="54901"/>
            </a:schemeClr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15" name="Google Shape;515;p11"/>
          <p:cNvSpPr txBox="1"/>
          <p:nvPr/>
        </p:nvSpPr>
        <p:spPr>
          <a:xfrm>
            <a:off x="7922211" y="1903624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ACTITUDS</a:t>
            </a:r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516" name="Google Shape;516;p11"/>
          <p:cNvCxnSpPr/>
          <p:nvPr/>
        </p:nvCxnSpPr>
        <p:spPr>
          <a:xfrm rot="10800000">
            <a:off x="8270115" y="2483495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7" name="Google Shape;517;p11"/>
          <p:cNvSpPr txBox="1"/>
          <p:nvPr/>
        </p:nvSpPr>
        <p:spPr>
          <a:xfrm>
            <a:off x="8768423" y="2757548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HABILITATS</a:t>
            </a:r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18" name="Google Shape;518;p11"/>
          <p:cNvSpPr txBox="1"/>
          <p:nvPr/>
        </p:nvSpPr>
        <p:spPr>
          <a:xfrm>
            <a:off x="6744352" y="2757548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CONEIXEMENTS</a:t>
            </a:r>
            <a:endParaRPr/>
          </a:p>
        </p:txBody>
      </p:sp>
      <p:cxnSp>
        <p:nvCxnSpPr>
          <p:cNvPr id="519" name="Google Shape;519;p11"/>
          <p:cNvCxnSpPr/>
          <p:nvPr/>
        </p:nvCxnSpPr>
        <p:spPr>
          <a:xfrm rot="10800000">
            <a:off x="7335648" y="3349684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520" name="Google Shape;520;p11"/>
          <p:cNvGrpSpPr/>
          <p:nvPr/>
        </p:nvGrpSpPr>
        <p:grpSpPr>
          <a:xfrm>
            <a:off x="7514075" y="2734433"/>
            <a:ext cx="267486" cy="330935"/>
            <a:chOff x="770826" y="4427693"/>
            <a:chExt cx="356025" cy="440474"/>
          </a:xfrm>
        </p:grpSpPr>
        <p:sp>
          <p:nvSpPr>
            <p:cNvPr id="521" name="Google Shape;521;p11"/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/>
              <a:ahLst/>
              <a:cxnLst/>
              <a:rect l="l" t="t" r="r" b="b"/>
              <a:pathLst>
                <a:path w="356025" h="440474" extrusionOk="0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522" name="Google Shape;522;p11"/>
            <p:cNvGrpSpPr/>
            <p:nvPr/>
          </p:nvGrpSpPr>
          <p:grpSpPr>
            <a:xfrm>
              <a:off x="837882" y="4498102"/>
              <a:ext cx="204416" cy="189118"/>
              <a:chOff x="837882" y="4498102"/>
              <a:chExt cx="204416" cy="189118"/>
            </a:xfrm>
          </p:grpSpPr>
          <p:sp>
            <p:nvSpPr>
              <p:cNvPr id="523" name="Google Shape;523;p11"/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/>
                <a:ahLst/>
                <a:cxnLst/>
                <a:rect l="l" t="t" r="r" b="b"/>
                <a:pathLst>
                  <a:path w="106906" h="140393" extrusionOk="0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grpSp>
            <p:nvGrpSpPr>
              <p:cNvPr id="524" name="Google Shape;524;p11"/>
              <p:cNvGrpSpPr/>
              <p:nvPr/>
            </p:nvGrpSpPr>
            <p:grpSpPr>
              <a:xfrm>
                <a:off x="837882" y="4498102"/>
                <a:ext cx="204416" cy="112633"/>
                <a:chOff x="837882" y="4498102"/>
                <a:chExt cx="204416" cy="112633"/>
              </a:xfrm>
            </p:grpSpPr>
            <p:sp>
              <p:nvSpPr>
                <p:cNvPr id="525" name="Google Shape;525;p11"/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" h="24517" extrusionOk="0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26" name="Google Shape;526;p11"/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7" h="17287" extrusionOk="0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527" name="Google Shape;527;p11"/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528" name="Google Shape;528;p11"/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17" h="10477" extrusionOk="0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529" name="Google Shape;529;p11"/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17" h="10477" extrusionOk="0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  <p:sp>
              <p:nvSpPr>
                <p:cNvPr id="530" name="Google Shape;530;p11"/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7" h="17287" extrusionOk="0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</p:grpSp>
        <p:sp>
          <p:nvSpPr>
            <p:cNvPr id="531" name="Google Shape;531;p11"/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/>
              <a:ahLst/>
              <a:cxnLst/>
              <a:rect l="l" t="t" r="r" b="b"/>
              <a:pathLst>
                <a:path w="19488" h="10477" extrusionOk="0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532" name="Google Shape;532;p11"/>
          <p:cNvGrpSpPr/>
          <p:nvPr/>
        </p:nvGrpSpPr>
        <p:grpSpPr>
          <a:xfrm>
            <a:off x="8386998" y="1838927"/>
            <a:ext cx="380393" cy="360391"/>
            <a:chOff x="8386998" y="1838927"/>
            <a:chExt cx="380393" cy="360391"/>
          </a:xfrm>
        </p:grpSpPr>
        <p:grpSp>
          <p:nvGrpSpPr>
            <p:cNvPr id="533" name="Google Shape;533;p11"/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</p:grpSpPr>
          <p:sp>
            <p:nvSpPr>
              <p:cNvPr id="534" name="Google Shape;534;p11"/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35" name="Google Shape;535;p11"/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36" name="Google Shape;536;p11"/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537" name="Google Shape;537;p11"/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</p:grpSpPr>
          <p:sp>
            <p:nvSpPr>
              <p:cNvPr id="538" name="Google Shape;538;p11"/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44074" h="8659" extrusionOk="0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39" name="Google Shape;539;p11"/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56890" h="8659" extrusionOk="0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40" name="Google Shape;540;p11"/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40178" h="8659" extrusionOk="0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41" name="Google Shape;541;p11"/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/>
                <a:ahLst/>
                <a:cxnLst/>
                <a:rect l="l" t="t" r="r" b="b"/>
                <a:pathLst>
                  <a:path w="111691" h="90329" extrusionOk="0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42" name="Google Shape;542;p11"/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/>
                <a:ahLst/>
                <a:cxnLst/>
                <a:rect l="l" t="t" r="r" b="b"/>
                <a:pathLst>
                  <a:path w="131358" h="18270" extrusionOk="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543" name="Google Shape;543;p11"/>
          <p:cNvGrpSpPr/>
          <p:nvPr/>
        </p:nvGrpSpPr>
        <p:grpSpPr>
          <a:xfrm>
            <a:off x="9227110" y="2770129"/>
            <a:ext cx="479405" cy="314277"/>
            <a:chOff x="9227110" y="2770129"/>
            <a:chExt cx="479405" cy="314277"/>
          </a:xfrm>
        </p:grpSpPr>
        <p:sp>
          <p:nvSpPr>
            <p:cNvPr id="544" name="Google Shape;544;p11"/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/>
              <a:ahLst/>
              <a:cxnLst/>
              <a:rect l="l" t="t" r="r" b="b"/>
              <a:pathLst>
                <a:path w="239832" h="239746" extrusionOk="0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45" name="Google Shape;545;p11"/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/>
              <a:ahLst/>
              <a:cxnLst/>
              <a:rect l="l" t="t" r="r" b="b"/>
              <a:pathLst>
                <a:path w="239659" h="239746" extrusionOk="0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546" name="Google Shape;546;p11"/>
          <p:cNvGrpSpPr/>
          <p:nvPr/>
        </p:nvGrpSpPr>
        <p:grpSpPr>
          <a:xfrm>
            <a:off x="765332" y="4437806"/>
            <a:ext cx="312610" cy="423957"/>
            <a:chOff x="765332" y="2177337"/>
            <a:chExt cx="312610" cy="423957"/>
          </a:xfrm>
        </p:grpSpPr>
        <p:sp>
          <p:nvSpPr>
            <p:cNvPr id="547" name="Google Shape;547;p11"/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/>
              <a:ahLst/>
              <a:cxnLst/>
              <a:rect l="l" t="t" r="r" b="b"/>
              <a:pathLst>
                <a:path w="312610" h="312610" extrusionOk="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548" name="Google Shape;548;p11"/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</p:grpSpPr>
          <p:sp>
            <p:nvSpPr>
              <p:cNvPr id="549" name="Google Shape;549;p11"/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/>
                <a:ahLst/>
                <a:cxnLst/>
                <a:rect l="l" t="t" r="r" b="b"/>
                <a:pathLst>
                  <a:path w="131159" h="130206" extrusionOk="0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550" name="Google Shape;550;p11"/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/>
                <a:ahLst/>
                <a:cxnLst/>
                <a:rect l="l" t="t" r="r" b="b"/>
                <a:pathLst>
                  <a:path w="115252" h="136874" extrusionOk="0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551" name="Google Shape;551;p11"/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/>
              <a:ahLst/>
              <a:cxnLst/>
              <a:rect l="l" t="t" r="r" b="b"/>
              <a:pathLst>
                <a:path w="146903" h="140214" extrusionOk="0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552" name="Google Shape;552;p11"/>
            <p:cNvGrpSpPr/>
            <p:nvPr/>
          </p:nvGrpSpPr>
          <p:grpSpPr>
            <a:xfrm>
              <a:off x="794669" y="2206674"/>
              <a:ext cx="254032" cy="254032"/>
              <a:chOff x="794669" y="2206674"/>
              <a:chExt cx="254032" cy="254032"/>
            </a:xfrm>
          </p:grpSpPr>
          <p:grpSp>
            <p:nvGrpSpPr>
              <p:cNvPr id="553" name="Google Shape;553;p11"/>
              <p:cNvGrpSpPr/>
              <p:nvPr/>
            </p:nvGrpSpPr>
            <p:grpSpPr>
              <a:xfrm>
                <a:off x="921637" y="2206674"/>
                <a:ext cx="9525" cy="254032"/>
                <a:chOff x="921637" y="2206674"/>
                <a:chExt cx="9525" cy="254032"/>
              </a:xfrm>
            </p:grpSpPr>
            <p:sp>
              <p:nvSpPr>
                <p:cNvPr id="554" name="Google Shape;554;p11"/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19526" extrusionOk="0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55" name="Google Shape;555;p11"/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19526" extrusionOk="0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556" name="Google Shape;556;p11"/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557" name="Google Shape;557;p11"/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58" name="Google Shape;558;p11"/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559" name="Google Shape;559;p11"/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560" name="Google Shape;560;p11"/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61" name="Google Shape;561;p11"/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562" name="Google Shape;562;p11"/>
              <p:cNvGrpSpPr/>
              <p:nvPr/>
            </p:nvGrpSpPr>
            <p:grpSpPr>
              <a:xfrm>
                <a:off x="794669" y="2333642"/>
                <a:ext cx="254032" cy="9525"/>
                <a:chOff x="794669" y="2333642"/>
                <a:chExt cx="254032" cy="9525"/>
              </a:xfrm>
            </p:grpSpPr>
            <p:sp>
              <p:nvSpPr>
                <p:cNvPr id="563" name="Google Shape;563;p11"/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6" h="9525" extrusionOk="0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64" name="Google Shape;564;p11"/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6" h="9525" extrusionOk="0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565" name="Google Shape;565;p11"/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566" name="Google Shape;566;p11"/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67" name="Google Shape;567;p11"/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568" name="Google Shape;568;p11"/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569" name="Google Shape;569;p11"/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570" name="Google Shape;570;p11"/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</p:grpSp>
      </p:grpSp>
      <p:sp>
        <p:nvSpPr>
          <p:cNvPr id="571" name="Google Shape;571;p11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5B5D"/>
              </a:buClr>
              <a:buSzPts val="900"/>
              <a:buFont typeface="Quattrocento Sans"/>
              <a:buNone/>
            </a:pPr>
            <a:r>
              <a:rPr lang="ca-ES" sz="9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11</a:t>
            </a:fld>
            <a:endParaRPr sz="900" b="0" i="0" u="none" strike="noStrike" cap="none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5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7" name="Google Shape;577;p12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78" name="Google Shape;578;p12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79" name="Google Shape;579;p12"/>
          <p:cNvSpPr txBox="1"/>
          <p:nvPr/>
        </p:nvSpPr>
        <p:spPr>
          <a:xfrm>
            <a:off x="752739" y="740459"/>
            <a:ext cx="6651361" cy="58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r>
              <a:rPr lang="ca-ES" sz="2800" b="0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AUTOREFLEXIÓ</a:t>
            </a:r>
            <a:r>
              <a:rPr lang="ca-ES" sz="2800" b="0" i="0" u="none" strike="noStrike" cap="none" baseline="30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(2)</a:t>
            </a:r>
            <a:endParaRPr sz="2000" b="0" i="0" u="none" strike="noStrike" cap="none" baseline="300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580" name="Google Shape;580;p12"/>
          <p:cNvGrpSpPr/>
          <p:nvPr/>
        </p:nvGrpSpPr>
        <p:grpSpPr>
          <a:xfrm>
            <a:off x="3431028" y="1660931"/>
            <a:ext cx="3417332" cy="666336"/>
            <a:chOff x="4686299" y="1660931"/>
            <a:chExt cx="3417332" cy="666336"/>
          </a:xfrm>
        </p:grpSpPr>
        <p:sp>
          <p:nvSpPr>
            <p:cNvPr id="581" name="Google Shape;581;p12"/>
            <p:cNvSpPr/>
            <p:nvPr/>
          </p:nvSpPr>
          <p:spPr>
            <a:xfrm>
              <a:off x="4686299" y="1660931"/>
              <a:ext cx="3417332" cy="666336"/>
            </a:xfrm>
            <a:prstGeom prst="roundRect">
              <a:avLst>
                <a:gd name="adj" fmla="val 50000"/>
              </a:avLst>
            </a:prstGeom>
            <a:solidFill>
              <a:schemeClr val="lt2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582" name="Google Shape;582;p12"/>
            <p:cNvSpPr/>
            <p:nvPr/>
          </p:nvSpPr>
          <p:spPr>
            <a:xfrm>
              <a:off x="5370603" y="1686323"/>
              <a:ext cx="2733028" cy="615553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91425" tIns="45700" rIns="91425" bIns="4570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>
                <a:solidFill>
                  <a:srgbClr val="4C4C4C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22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FORTALESES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600">
                <a:solidFill>
                  <a:srgbClr val="4C4C4C"/>
                </a:solidFill>
                <a:latin typeface="Open Sans SemiBold"/>
                <a:ea typeface="Open Sans SemiBold"/>
                <a:cs typeface="Open Sans SemiBold"/>
                <a:sym typeface="Open Sans SemiBold"/>
              </a:endParaRPr>
            </a:p>
          </p:txBody>
        </p:sp>
      </p:grpSp>
      <p:sp>
        <p:nvSpPr>
          <p:cNvPr id="583" name="Google Shape;583;p12"/>
          <p:cNvSpPr/>
          <p:nvPr/>
        </p:nvSpPr>
        <p:spPr>
          <a:xfrm>
            <a:off x="4318179" y="3726946"/>
            <a:ext cx="172579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COMPROMÍS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4" name="Google Shape;584;p12"/>
          <p:cNvSpPr/>
          <p:nvPr/>
        </p:nvSpPr>
        <p:spPr>
          <a:xfrm>
            <a:off x="1986980" y="4349690"/>
            <a:ext cx="1077539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6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CARISMA</a:t>
            </a:r>
            <a:endParaRPr sz="16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5" name="Google Shape;585;p12"/>
          <p:cNvSpPr/>
          <p:nvPr/>
        </p:nvSpPr>
        <p:spPr>
          <a:xfrm>
            <a:off x="1648952" y="2651176"/>
            <a:ext cx="2146934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20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APRECIACIÓ DE LA BELLEZA</a:t>
            </a:r>
            <a:endParaRPr sz="1200">
              <a:solidFill>
                <a:srgbClr val="7F7F7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6" name="Google Shape;586;p12"/>
          <p:cNvSpPr/>
          <p:nvPr/>
        </p:nvSpPr>
        <p:spPr>
          <a:xfrm>
            <a:off x="2124215" y="5316199"/>
            <a:ext cx="2046971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ORGANITZACIÓ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7" name="Google Shape;587;p12"/>
          <p:cNvSpPr/>
          <p:nvPr/>
        </p:nvSpPr>
        <p:spPr>
          <a:xfrm>
            <a:off x="3087505" y="4990749"/>
            <a:ext cx="98552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6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EQUITAT</a:t>
            </a:r>
            <a:endParaRPr sz="16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8" name="Google Shape;588;p12"/>
          <p:cNvSpPr/>
          <p:nvPr/>
        </p:nvSpPr>
        <p:spPr>
          <a:xfrm>
            <a:off x="1777193" y="4667317"/>
            <a:ext cx="160864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DIRECTIVITAT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89" name="Google Shape;589;p12"/>
          <p:cNvSpPr/>
          <p:nvPr/>
        </p:nvSpPr>
        <p:spPr>
          <a:xfrm>
            <a:off x="4478798" y="4996446"/>
            <a:ext cx="147078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POSITIVITAT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0" name="Google Shape;590;p12"/>
          <p:cNvSpPr/>
          <p:nvPr/>
        </p:nvSpPr>
        <p:spPr>
          <a:xfrm>
            <a:off x="1875395" y="3989373"/>
            <a:ext cx="15174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CREATIVITAT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1" name="Google Shape;591;p12"/>
          <p:cNvSpPr/>
          <p:nvPr/>
        </p:nvSpPr>
        <p:spPr>
          <a:xfrm>
            <a:off x="4298272" y="5315415"/>
            <a:ext cx="1859805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PERSISTÈNCIA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2" name="Google Shape;592;p12"/>
          <p:cNvSpPr/>
          <p:nvPr/>
        </p:nvSpPr>
        <p:spPr>
          <a:xfrm>
            <a:off x="1835865" y="3097747"/>
            <a:ext cx="1300356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6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HARMONIA</a:t>
            </a:r>
            <a:endParaRPr sz="16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3" name="Google Shape;593;p12"/>
          <p:cNvSpPr/>
          <p:nvPr/>
        </p:nvSpPr>
        <p:spPr>
          <a:xfrm>
            <a:off x="2584157" y="3654095"/>
            <a:ext cx="1517338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ACCEPTACIÓ</a:t>
            </a:r>
            <a:endParaRPr sz="18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4" name="Google Shape;594;p12"/>
          <p:cNvSpPr/>
          <p:nvPr/>
        </p:nvSpPr>
        <p:spPr>
          <a:xfrm>
            <a:off x="3508171" y="3387974"/>
            <a:ext cx="144353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CURIOSITAT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5" name="Google Shape;595;p12"/>
          <p:cNvSpPr/>
          <p:nvPr/>
        </p:nvSpPr>
        <p:spPr>
          <a:xfrm>
            <a:off x="3312216" y="4200496"/>
            <a:ext cx="1568186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MOTIVACIÓ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6" name="Google Shape;596;p12"/>
          <p:cNvSpPr/>
          <p:nvPr/>
        </p:nvSpPr>
        <p:spPr>
          <a:xfrm>
            <a:off x="5140824" y="4116078"/>
            <a:ext cx="678391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20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PERDÓ</a:t>
            </a:r>
            <a:endParaRPr sz="1200">
              <a:solidFill>
                <a:srgbClr val="7F7F7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7" name="Google Shape;597;p12"/>
          <p:cNvSpPr/>
          <p:nvPr/>
        </p:nvSpPr>
        <p:spPr>
          <a:xfrm>
            <a:off x="5826460" y="4397820"/>
            <a:ext cx="1451166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INNOVACIÓ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8" name="Google Shape;598;p12"/>
          <p:cNvSpPr/>
          <p:nvPr/>
        </p:nvSpPr>
        <p:spPr>
          <a:xfrm>
            <a:off x="5524903" y="3400931"/>
            <a:ext cx="1279517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ANÀLISIS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99" name="Google Shape;599;p12"/>
          <p:cNvSpPr/>
          <p:nvPr/>
        </p:nvSpPr>
        <p:spPr>
          <a:xfrm>
            <a:off x="3273888" y="2988665"/>
            <a:ext cx="3260444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CONTROL DE LES EMOCIONS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0" name="Google Shape;600;p12"/>
          <p:cNvSpPr/>
          <p:nvPr/>
        </p:nvSpPr>
        <p:spPr>
          <a:xfrm>
            <a:off x="4710181" y="2651176"/>
            <a:ext cx="1157561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6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GRATITUD</a:t>
            </a:r>
            <a:endParaRPr sz="16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1" name="Google Shape;601;p12"/>
          <p:cNvSpPr/>
          <p:nvPr/>
        </p:nvSpPr>
        <p:spPr>
          <a:xfrm>
            <a:off x="7061059" y="3068602"/>
            <a:ext cx="1227067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QUALITAT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2" name="Google Shape;602;p12"/>
          <p:cNvSpPr/>
          <p:nvPr/>
        </p:nvSpPr>
        <p:spPr>
          <a:xfrm>
            <a:off x="6301440" y="3950336"/>
            <a:ext cx="69955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20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LLEGAT</a:t>
            </a:r>
            <a:endParaRPr sz="1200">
              <a:solidFill>
                <a:srgbClr val="7F7F7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3" name="Google Shape;603;p12"/>
          <p:cNvSpPr/>
          <p:nvPr/>
        </p:nvSpPr>
        <p:spPr>
          <a:xfrm>
            <a:off x="6903640" y="3551657"/>
            <a:ext cx="1048685" cy="36933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>
                <a:solidFill>
                  <a:srgbClr val="334F15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HUMOR</a:t>
            </a:r>
            <a:endParaRPr sz="1800">
              <a:solidFill>
                <a:srgbClr val="334F15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4" name="Google Shape;604;p12"/>
          <p:cNvSpPr/>
          <p:nvPr/>
        </p:nvSpPr>
        <p:spPr>
          <a:xfrm>
            <a:off x="6056089" y="2606546"/>
            <a:ext cx="1786323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HONESTEDAT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5" name="Google Shape;605;p12"/>
          <p:cNvSpPr/>
          <p:nvPr/>
        </p:nvSpPr>
        <p:spPr>
          <a:xfrm>
            <a:off x="6209703" y="5291988"/>
            <a:ext cx="1345240" cy="276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200">
                <a:solidFill>
                  <a:srgbClr val="7F7F7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UNIVERSALISME</a:t>
            </a:r>
            <a:endParaRPr sz="1200">
              <a:solidFill>
                <a:srgbClr val="7F7F7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6" name="Google Shape;606;p12"/>
          <p:cNvSpPr/>
          <p:nvPr/>
        </p:nvSpPr>
        <p:spPr>
          <a:xfrm>
            <a:off x="6817984" y="5043180"/>
            <a:ext cx="1117614" cy="33855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60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VALENTÍA</a:t>
            </a:r>
            <a:endParaRPr sz="1600">
              <a:solidFill>
                <a:schemeClr val="accen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7" name="Google Shape;607;p12"/>
          <p:cNvSpPr/>
          <p:nvPr/>
        </p:nvSpPr>
        <p:spPr>
          <a:xfrm>
            <a:off x="5959028" y="4725203"/>
            <a:ext cx="1767920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COOPERACIÓ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08" name="Google Shape;608;p12"/>
          <p:cNvSpPr/>
          <p:nvPr/>
        </p:nvSpPr>
        <p:spPr>
          <a:xfrm>
            <a:off x="3682767" y="4612932"/>
            <a:ext cx="1712328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accent4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CREIXEMENT</a:t>
            </a:r>
            <a:endParaRPr sz="2000">
              <a:solidFill>
                <a:schemeClr val="accent4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609" name="Google Shape;609;p12"/>
          <p:cNvPicPr preferRelativeResize="0"/>
          <p:nvPr/>
        </p:nvPicPr>
        <p:blipFill rotWithShape="1">
          <a:blip r:embed="rId3">
            <a:alphaModFix/>
          </a:blip>
          <a:srcRect l="15112" r="59878"/>
          <a:stretch/>
        </p:blipFill>
        <p:spPr>
          <a:xfrm flipH="1">
            <a:off x="9619217" y="0"/>
            <a:ext cx="2572781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10" name="Google Shape;610;p12"/>
          <p:cNvSpPr txBox="1"/>
          <p:nvPr/>
        </p:nvSpPr>
        <p:spPr>
          <a:xfrm>
            <a:off x="9610301" y="0"/>
            <a:ext cx="2569235" cy="6858001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18000">
                <a:srgbClr val="009AD8">
                  <a:alpha val="7843"/>
                </a:srgbClr>
              </a:gs>
              <a:gs pos="71000">
                <a:srgbClr val="4ABDF0">
                  <a:alpha val="9803"/>
                </a:srgbClr>
              </a:gs>
              <a:gs pos="87000">
                <a:srgbClr val="4ABDF0">
                  <a:alpha val="20000"/>
                </a:srgbClr>
              </a:gs>
              <a:gs pos="100000">
                <a:srgbClr val="4ABDF0">
                  <a:alpha val="11764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pic>
        <p:nvPicPr>
          <p:cNvPr id="611" name="Google Shape;611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587436" y="445701"/>
            <a:ext cx="1233089" cy="246619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12" name="Google Shape;612;p12"/>
          <p:cNvCxnSpPr/>
          <p:nvPr/>
        </p:nvCxnSpPr>
        <p:spPr>
          <a:xfrm>
            <a:off x="4219893" y="1868137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613" name="Google Shape;613;p12"/>
          <p:cNvGrpSpPr/>
          <p:nvPr/>
        </p:nvGrpSpPr>
        <p:grpSpPr>
          <a:xfrm>
            <a:off x="3691072" y="1762421"/>
            <a:ext cx="323170" cy="418568"/>
            <a:chOff x="3691072" y="1762421"/>
            <a:chExt cx="323170" cy="418568"/>
          </a:xfrm>
        </p:grpSpPr>
        <p:sp>
          <p:nvSpPr>
            <p:cNvPr id="614" name="Google Shape;614;p12"/>
            <p:cNvSpPr/>
            <p:nvPr/>
          </p:nvSpPr>
          <p:spPr>
            <a:xfrm>
              <a:off x="3691072" y="1940210"/>
              <a:ext cx="323170" cy="240779"/>
            </a:xfrm>
            <a:custGeom>
              <a:avLst/>
              <a:gdLst/>
              <a:ahLst/>
              <a:cxnLst/>
              <a:rect l="l" t="t" r="r" b="b"/>
              <a:pathLst>
                <a:path w="323170" h="240779" extrusionOk="0">
                  <a:moveTo>
                    <a:pt x="320971" y="8187"/>
                  </a:moveTo>
                  <a:lnTo>
                    <a:pt x="323171" y="130355"/>
                  </a:lnTo>
                  <a:cubicBezTo>
                    <a:pt x="323171" y="130460"/>
                    <a:pt x="323171" y="130564"/>
                    <a:pt x="323171" y="130564"/>
                  </a:cubicBezTo>
                  <a:cubicBezTo>
                    <a:pt x="323171" y="130774"/>
                    <a:pt x="323171" y="131088"/>
                    <a:pt x="323171" y="131298"/>
                  </a:cubicBezTo>
                  <a:cubicBezTo>
                    <a:pt x="323171" y="131507"/>
                    <a:pt x="323066" y="131822"/>
                    <a:pt x="323066" y="132031"/>
                  </a:cubicBezTo>
                  <a:cubicBezTo>
                    <a:pt x="323066" y="132555"/>
                    <a:pt x="322961" y="132974"/>
                    <a:pt x="322961" y="133498"/>
                  </a:cubicBezTo>
                  <a:cubicBezTo>
                    <a:pt x="322961" y="133708"/>
                    <a:pt x="322857" y="134022"/>
                    <a:pt x="322752" y="134231"/>
                  </a:cubicBezTo>
                  <a:cubicBezTo>
                    <a:pt x="315941" y="198354"/>
                    <a:pt x="259258" y="245712"/>
                    <a:pt x="194612" y="240369"/>
                  </a:cubicBezTo>
                  <a:cubicBezTo>
                    <a:pt x="158569" y="237435"/>
                    <a:pt x="127661" y="218680"/>
                    <a:pt x="107963" y="191648"/>
                  </a:cubicBezTo>
                  <a:cubicBezTo>
                    <a:pt x="107754" y="191439"/>
                    <a:pt x="107649" y="191334"/>
                    <a:pt x="107439" y="191124"/>
                  </a:cubicBezTo>
                  <a:lnTo>
                    <a:pt x="107230" y="190810"/>
                  </a:lnTo>
                  <a:cubicBezTo>
                    <a:pt x="103982" y="186305"/>
                    <a:pt x="4341" y="37000"/>
                    <a:pt x="4341" y="37000"/>
                  </a:cubicBezTo>
                  <a:cubicBezTo>
                    <a:pt x="-2260" y="27780"/>
                    <a:pt x="-1317" y="14893"/>
                    <a:pt x="7065" y="6720"/>
                  </a:cubicBezTo>
                  <a:cubicBezTo>
                    <a:pt x="16285" y="-2291"/>
                    <a:pt x="31163" y="-2186"/>
                    <a:pt x="40174" y="7034"/>
                  </a:cubicBezTo>
                  <a:lnTo>
                    <a:pt x="110687" y="55860"/>
                  </a:lnTo>
                  <a:lnTo>
                    <a:pt x="110687" y="8292"/>
                  </a:lnTo>
                  <a:lnTo>
                    <a:pt x="110687" y="55860"/>
                  </a:lnTo>
                  <a:lnTo>
                    <a:pt x="40174" y="7034"/>
                  </a:lnTo>
                  <a:cubicBezTo>
                    <a:pt x="31163" y="-2186"/>
                    <a:pt x="16285" y="-2395"/>
                    <a:pt x="7065" y="6720"/>
                  </a:cubicBezTo>
                  <a:cubicBezTo>
                    <a:pt x="-1317" y="14893"/>
                    <a:pt x="-2260" y="27780"/>
                    <a:pt x="4341" y="37000"/>
                  </a:cubicBezTo>
                  <a:cubicBezTo>
                    <a:pt x="4341" y="37000"/>
                    <a:pt x="103982" y="186305"/>
                    <a:pt x="107230" y="190810"/>
                  </a:cubicBezTo>
                  <a:lnTo>
                    <a:pt x="107439" y="191124"/>
                  </a:lnTo>
                  <a:cubicBezTo>
                    <a:pt x="107544" y="191334"/>
                    <a:pt x="107754" y="191543"/>
                    <a:pt x="107963" y="191648"/>
                  </a:cubicBezTo>
                  <a:cubicBezTo>
                    <a:pt x="127661" y="218785"/>
                    <a:pt x="158569" y="237435"/>
                    <a:pt x="194612" y="240369"/>
                  </a:cubicBezTo>
                  <a:cubicBezTo>
                    <a:pt x="259258" y="245607"/>
                    <a:pt x="315941" y="198354"/>
                    <a:pt x="322752" y="134231"/>
                  </a:cubicBezTo>
                  <a:cubicBezTo>
                    <a:pt x="322752" y="134022"/>
                    <a:pt x="322857" y="133708"/>
                    <a:pt x="322961" y="133498"/>
                  </a:cubicBezTo>
                  <a:cubicBezTo>
                    <a:pt x="323066" y="132974"/>
                    <a:pt x="323066" y="132555"/>
                    <a:pt x="323066" y="132031"/>
                  </a:cubicBezTo>
                  <a:cubicBezTo>
                    <a:pt x="323066" y="131822"/>
                    <a:pt x="323171" y="131507"/>
                    <a:pt x="323171" y="131298"/>
                  </a:cubicBezTo>
                  <a:cubicBezTo>
                    <a:pt x="323171" y="131088"/>
                    <a:pt x="323171" y="130774"/>
                    <a:pt x="323171" y="130564"/>
                  </a:cubicBezTo>
                  <a:cubicBezTo>
                    <a:pt x="323171" y="130460"/>
                    <a:pt x="323171" y="130355"/>
                    <a:pt x="323171" y="130355"/>
                  </a:cubicBezTo>
                  <a:lnTo>
                    <a:pt x="320971" y="8187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5" name="Google Shape;615;p12"/>
            <p:cNvSpPr/>
            <p:nvPr/>
          </p:nvSpPr>
          <p:spPr>
            <a:xfrm>
              <a:off x="3834945" y="2006482"/>
              <a:ext cx="125996" cy="113746"/>
            </a:xfrm>
            <a:custGeom>
              <a:avLst/>
              <a:gdLst/>
              <a:ahLst/>
              <a:cxnLst/>
              <a:rect l="l" t="t" r="r" b="b"/>
              <a:pathLst>
                <a:path w="125996" h="113746" extrusionOk="0">
                  <a:moveTo>
                    <a:pt x="11973" y="64293"/>
                  </a:moveTo>
                  <a:cubicBezTo>
                    <a:pt x="-3953" y="48367"/>
                    <a:pt x="-3639" y="25212"/>
                    <a:pt x="10820" y="10753"/>
                  </a:cubicBezTo>
                  <a:cubicBezTo>
                    <a:pt x="25279" y="-3602"/>
                    <a:pt x="48539" y="-3602"/>
                    <a:pt x="62998" y="10857"/>
                  </a:cubicBezTo>
                  <a:cubicBezTo>
                    <a:pt x="77352" y="-3497"/>
                    <a:pt x="100717" y="-3602"/>
                    <a:pt x="115176" y="10753"/>
                  </a:cubicBezTo>
                  <a:cubicBezTo>
                    <a:pt x="129635" y="25107"/>
                    <a:pt x="129949" y="48367"/>
                    <a:pt x="114024" y="64293"/>
                  </a:cubicBezTo>
                  <a:cubicBezTo>
                    <a:pt x="96421" y="81895"/>
                    <a:pt x="62998" y="113747"/>
                    <a:pt x="62998" y="113747"/>
                  </a:cubicBezTo>
                  <a:cubicBezTo>
                    <a:pt x="62998" y="113747"/>
                    <a:pt x="29575" y="81895"/>
                    <a:pt x="11973" y="6429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6" name="Google Shape;616;p12"/>
            <p:cNvSpPr/>
            <p:nvPr/>
          </p:nvSpPr>
          <p:spPr>
            <a:xfrm>
              <a:off x="3801864" y="1795740"/>
              <a:ext cx="52597" cy="152657"/>
            </a:xfrm>
            <a:custGeom>
              <a:avLst/>
              <a:gdLst/>
              <a:ahLst/>
              <a:cxnLst/>
              <a:rect l="l" t="t" r="r" b="b"/>
              <a:pathLst>
                <a:path w="52597" h="152657" extrusionOk="0">
                  <a:moveTo>
                    <a:pt x="0" y="152657"/>
                  </a:moveTo>
                  <a:lnTo>
                    <a:pt x="0" y="26299"/>
                  </a:ln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49828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152657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7" name="Google Shape;617;p12"/>
            <p:cNvSpPr/>
            <p:nvPr/>
          </p:nvSpPr>
          <p:spPr>
            <a:xfrm>
              <a:off x="3854357" y="1762421"/>
              <a:ext cx="52597" cy="175183"/>
            </a:xfrm>
            <a:custGeom>
              <a:avLst/>
              <a:gdLst/>
              <a:ahLst/>
              <a:cxnLst/>
              <a:rect l="l" t="t" r="r" b="b"/>
              <a:pathLst>
                <a:path w="52597" h="175183" extrusionOk="0">
                  <a:moveTo>
                    <a:pt x="0" y="90316"/>
                  </a:moveTo>
                  <a:lnTo>
                    <a:pt x="0" y="26299"/>
                  </a:lnTo>
                  <a:cubicBezTo>
                    <a:pt x="0" y="11840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75184"/>
                  </a:lnTo>
                  <a:lnTo>
                    <a:pt x="52597" y="26299"/>
                  </a:lnTo>
                  <a:cubicBezTo>
                    <a:pt x="52597" y="11840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735"/>
                    <a:pt x="0" y="26299"/>
                  </a:cubicBezTo>
                  <a:lnTo>
                    <a:pt x="0" y="90316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8" name="Google Shape;618;p12"/>
            <p:cNvSpPr/>
            <p:nvPr/>
          </p:nvSpPr>
          <p:spPr>
            <a:xfrm>
              <a:off x="3906954" y="1781700"/>
              <a:ext cx="52597" cy="166697"/>
            </a:xfrm>
            <a:custGeom>
              <a:avLst/>
              <a:gdLst/>
              <a:ahLst/>
              <a:cxnLst/>
              <a:rect l="l" t="t" r="r" b="b"/>
              <a:pathLst>
                <a:path w="52597" h="166697" extrusionOk="0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66697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735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19" name="Google Shape;619;p12"/>
            <p:cNvSpPr/>
            <p:nvPr/>
          </p:nvSpPr>
          <p:spPr>
            <a:xfrm>
              <a:off x="3959446" y="1819628"/>
              <a:ext cx="52597" cy="128768"/>
            </a:xfrm>
            <a:custGeom>
              <a:avLst/>
              <a:gdLst/>
              <a:ahLst/>
              <a:cxnLst/>
              <a:rect l="l" t="t" r="r" b="b"/>
              <a:pathLst>
                <a:path w="52597" h="128768" extrusionOk="0">
                  <a:moveTo>
                    <a:pt x="0" y="26299"/>
                  </a:moveTo>
                  <a:cubicBezTo>
                    <a:pt x="0" y="11735"/>
                    <a:pt x="11735" y="0"/>
                    <a:pt x="26299" y="0"/>
                  </a:cubicBezTo>
                  <a:lnTo>
                    <a:pt x="26299" y="0"/>
                  </a:lnTo>
                  <a:cubicBezTo>
                    <a:pt x="40862" y="0"/>
                    <a:pt x="52597" y="11735"/>
                    <a:pt x="52597" y="26299"/>
                  </a:cubicBezTo>
                  <a:lnTo>
                    <a:pt x="52597" y="128769"/>
                  </a:lnTo>
                  <a:lnTo>
                    <a:pt x="52597" y="26299"/>
                  </a:lnTo>
                  <a:cubicBezTo>
                    <a:pt x="52597" y="11735"/>
                    <a:pt x="40862" y="0"/>
                    <a:pt x="26299" y="0"/>
                  </a:cubicBezTo>
                  <a:lnTo>
                    <a:pt x="26299" y="0"/>
                  </a:lnTo>
                  <a:cubicBezTo>
                    <a:pt x="11840" y="0"/>
                    <a:pt x="0" y="11840"/>
                    <a:pt x="0" y="26299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620" name="Google Shape;620;p12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12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6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6" name="Google Shape;626;p13"/>
          <p:cNvPicPr preferRelativeResize="0"/>
          <p:nvPr/>
        </p:nvPicPr>
        <p:blipFill rotWithShape="1">
          <a:blip r:embed="rId3">
            <a:alphaModFix/>
          </a:blip>
          <a:srcRect t="17515" b="17514"/>
          <a:stretch/>
        </p:blipFill>
        <p:spPr>
          <a:xfrm>
            <a:off x="0" y="1575163"/>
            <a:ext cx="12192000" cy="5282837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627" name="Google Shape;627;p13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28" name="Google Shape;628;p13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29" name="Google Shape;629;p13"/>
          <p:cNvSpPr txBox="1"/>
          <p:nvPr/>
        </p:nvSpPr>
        <p:spPr>
          <a:xfrm>
            <a:off x="0" y="1548723"/>
            <a:ext cx="12192002" cy="5309278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18000">
                <a:srgbClr val="009AD8">
                  <a:alpha val="7843"/>
                </a:srgbClr>
              </a:gs>
              <a:gs pos="71000">
                <a:srgbClr val="4ABDF0">
                  <a:alpha val="46666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630" name="Google Shape;630;p13"/>
          <p:cNvSpPr/>
          <p:nvPr/>
        </p:nvSpPr>
        <p:spPr>
          <a:xfrm>
            <a:off x="-3" y="1286477"/>
            <a:ext cx="12191999" cy="456822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31" name="Google Shape;631;p13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sp>
        <p:nvSpPr>
          <p:cNvPr id="632" name="Google Shape;632;p13"/>
          <p:cNvSpPr txBox="1"/>
          <p:nvPr/>
        </p:nvSpPr>
        <p:spPr>
          <a:xfrm>
            <a:off x="752739" y="740459"/>
            <a:ext cx="6651361" cy="58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000"/>
              <a:buFont typeface="Arial"/>
              <a:buNone/>
            </a:pPr>
            <a:r>
              <a:rPr lang="ca-ES" sz="2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r>
              <a:rPr lang="ca-ES" sz="2800" b="0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</a:t>
            </a:r>
            <a:r>
              <a:rPr lang="ca-ES" sz="2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AUTOREFLEXIÓ</a:t>
            </a:r>
            <a:r>
              <a:rPr lang="ca-ES" sz="2800" b="0" i="0" u="none" strike="noStrike" cap="none" baseline="300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(3)</a:t>
            </a:r>
            <a:endParaRPr sz="2000" b="0" i="0" u="none" strike="noStrike" cap="none" baseline="3000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633" name="Google Shape;633;p13"/>
          <p:cNvSpPr/>
          <p:nvPr/>
        </p:nvSpPr>
        <p:spPr>
          <a:xfrm>
            <a:off x="809757" y="1902727"/>
            <a:ext cx="898575" cy="898575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634" name="Google Shape;634;p13"/>
          <p:cNvCxnSpPr/>
          <p:nvPr/>
        </p:nvCxnSpPr>
        <p:spPr>
          <a:xfrm rot="10800000">
            <a:off x="993478" y="2350034"/>
            <a:ext cx="0" cy="3498316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5" name="Google Shape;635;p13"/>
          <p:cNvSpPr txBox="1"/>
          <p:nvPr/>
        </p:nvSpPr>
        <p:spPr>
          <a:xfrm>
            <a:off x="1381074" y="2337372"/>
            <a:ext cx="3051226" cy="16041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a-ES"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10 Minuts per reflexionar sobre 9 de les fortaleces anteriorment explicades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ca-ES" sz="20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(Valorar de 0 a 10)</a:t>
            </a:r>
            <a:endParaRPr/>
          </a:p>
        </p:txBody>
      </p:sp>
      <p:sp>
        <p:nvSpPr>
          <p:cNvPr id="636" name="Google Shape;636;p13"/>
          <p:cNvSpPr txBox="1"/>
          <p:nvPr/>
        </p:nvSpPr>
        <p:spPr>
          <a:xfrm>
            <a:off x="5243026" y="244094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MOTIVACIÓ</a:t>
            </a:r>
            <a:endParaRPr/>
          </a:p>
        </p:txBody>
      </p:sp>
      <p:cxnSp>
        <p:nvCxnSpPr>
          <p:cNvPr id="637" name="Google Shape;637;p13"/>
          <p:cNvCxnSpPr/>
          <p:nvPr/>
        </p:nvCxnSpPr>
        <p:spPr>
          <a:xfrm rot="10800000" flipH="1">
            <a:off x="5250813" y="270677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38" name="Google Shape;638;p13"/>
          <p:cNvSpPr txBox="1"/>
          <p:nvPr/>
        </p:nvSpPr>
        <p:spPr>
          <a:xfrm>
            <a:off x="7228944" y="244094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ACEPTACIÓ</a:t>
            </a:r>
            <a:endParaRPr/>
          </a:p>
        </p:txBody>
      </p:sp>
      <p:cxnSp>
        <p:nvCxnSpPr>
          <p:cNvPr id="639" name="Google Shape;639;p13"/>
          <p:cNvCxnSpPr/>
          <p:nvPr/>
        </p:nvCxnSpPr>
        <p:spPr>
          <a:xfrm rot="10800000" flipH="1">
            <a:off x="7236731" y="270677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0" name="Google Shape;640;p13"/>
          <p:cNvSpPr txBox="1"/>
          <p:nvPr/>
        </p:nvSpPr>
        <p:spPr>
          <a:xfrm>
            <a:off x="9221978" y="244094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HONESTEDAT</a:t>
            </a:r>
            <a:endParaRPr/>
          </a:p>
        </p:txBody>
      </p:sp>
      <p:cxnSp>
        <p:nvCxnSpPr>
          <p:cNvPr id="641" name="Google Shape;641;p13"/>
          <p:cNvCxnSpPr/>
          <p:nvPr/>
        </p:nvCxnSpPr>
        <p:spPr>
          <a:xfrm rot="10800000" flipH="1">
            <a:off x="9229765" y="270677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2" name="Google Shape;642;p13"/>
          <p:cNvSpPr txBox="1"/>
          <p:nvPr/>
        </p:nvSpPr>
        <p:spPr>
          <a:xfrm>
            <a:off x="5243026" y="381081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ANÀLISIS</a:t>
            </a:r>
            <a:endParaRPr/>
          </a:p>
        </p:txBody>
      </p:sp>
      <p:cxnSp>
        <p:nvCxnSpPr>
          <p:cNvPr id="643" name="Google Shape;643;p13"/>
          <p:cNvCxnSpPr/>
          <p:nvPr/>
        </p:nvCxnSpPr>
        <p:spPr>
          <a:xfrm rot="10800000" flipH="1">
            <a:off x="5250813" y="407664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4" name="Google Shape;644;p13"/>
          <p:cNvSpPr txBox="1"/>
          <p:nvPr/>
        </p:nvSpPr>
        <p:spPr>
          <a:xfrm>
            <a:off x="7228944" y="381081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COMPROMÍS</a:t>
            </a:r>
            <a:endParaRPr/>
          </a:p>
        </p:txBody>
      </p:sp>
      <p:cxnSp>
        <p:nvCxnSpPr>
          <p:cNvPr id="645" name="Google Shape;645;p13"/>
          <p:cNvCxnSpPr/>
          <p:nvPr/>
        </p:nvCxnSpPr>
        <p:spPr>
          <a:xfrm rot="10800000" flipH="1">
            <a:off x="7236731" y="407664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6" name="Google Shape;646;p13"/>
          <p:cNvSpPr txBox="1"/>
          <p:nvPr/>
        </p:nvSpPr>
        <p:spPr>
          <a:xfrm>
            <a:off x="9221978" y="3810819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COOPERACIÓ</a:t>
            </a:r>
            <a:endParaRPr/>
          </a:p>
        </p:txBody>
      </p:sp>
      <p:cxnSp>
        <p:nvCxnSpPr>
          <p:cNvPr id="647" name="Google Shape;647;p13"/>
          <p:cNvCxnSpPr/>
          <p:nvPr/>
        </p:nvCxnSpPr>
        <p:spPr>
          <a:xfrm rot="10800000" flipH="1">
            <a:off x="9229765" y="4076647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48" name="Google Shape;648;p13"/>
          <p:cNvSpPr txBox="1"/>
          <p:nvPr/>
        </p:nvSpPr>
        <p:spPr>
          <a:xfrm>
            <a:off x="5243026" y="5173194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ORGANITZACIÓ</a:t>
            </a:r>
            <a:endParaRPr/>
          </a:p>
        </p:txBody>
      </p:sp>
      <p:cxnSp>
        <p:nvCxnSpPr>
          <p:cNvPr id="649" name="Google Shape;649;p13"/>
          <p:cNvCxnSpPr/>
          <p:nvPr/>
        </p:nvCxnSpPr>
        <p:spPr>
          <a:xfrm rot="10800000" flipH="1">
            <a:off x="5250813" y="5439022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0" name="Google Shape;650;p13"/>
          <p:cNvSpPr txBox="1"/>
          <p:nvPr/>
        </p:nvSpPr>
        <p:spPr>
          <a:xfrm>
            <a:off x="7228944" y="5173194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CREIXEMENT</a:t>
            </a:r>
            <a:endParaRPr/>
          </a:p>
        </p:txBody>
      </p:sp>
      <p:cxnSp>
        <p:nvCxnSpPr>
          <p:cNvPr id="651" name="Google Shape;651;p13"/>
          <p:cNvCxnSpPr/>
          <p:nvPr/>
        </p:nvCxnSpPr>
        <p:spPr>
          <a:xfrm rot="10800000" flipH="1">
            <a:off x="7236731" y="5439022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2" name="Google Shape;652;p13"/>
          <p:cNvSpPr txBox="1"/>
          <p:nvPr/>
        </p:nvSpPr>
        <p:spPr>
          <a:xfrm>
            <a:off x="9221978" y="5173194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PERSISTÈNCIA</a:t>
            </a:r>
            <a:endParaRPr/>
          </a:p>
        </p:txBody>
      </p:sp>
      <p:cxnSp>
        <p:nvCxnSpPr>
          <p:cNvPr id="653" name="Google Shape;653;p13"/>
          <p:cNvCxnSpPr/>
          <p:nvPr/>
        </p:nvCxnSpPr>
        <p:spPr>
          <a:xfrm rot="10800000" flipH="1">
            <a:off x="9229765" y="5439022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654" name="Google Shape;654;p13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900"/>
              <a:buFont typeface="Quattrocento Sans"/>
              <a:buNone/>
            </a:pPr>
            <a:r>
              <a:rPr lang="ca-ES" sz="9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 b="0" i="0" u="none" strike="noStrike" cap="none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13</a:t>
            </a:fld>
            <a:endParaRPr sz="9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655" name="Google Shape;655;p13"/>
          <p:cNvGrpSpPr/>
          <p:nvPr/>
        </p:nvGrpSpPr>
        <p:grpSpPr>
          <a:xfrm>
            <a:off x="5251326" y="1900367"/>
            <a:ext cx="371035" cy="443715"/>
            <a:chOff x="5251326" y="1900367"/>
            <a:chExt cx="371035" cy="443715"/>
          </a:xfrm>
        </p:grpSpPr>
        <p:sp>
          <p:nvSpPr>
            <p:cNvPr id="656" name="Google Shape;656;p13"/>
            <p:cNvSpPr/>
            <p:nvPr/>
          </p:nvSpPr>
          <p:spPr>
            <a:xfrm>
              <a:off x="5320853" y="1900367"/>
              <a:ext cx="301508" cy="417374"/>
            </a:xfrm>
            <a:custGeom>
              <a:avLst/>
              <a:gdLst/>
              <a:ahLst/>
              <a:cxnLst/>
              <a:rect l="l" t="t" r="r" b="b"/>
              <a:pathLst>
                <a:path w="301508" h="417374" extrusionOk="0">
                  <a:moveTo>
                    <a:pt x="97111" y="73359"/>
                  </a:moveTo>
                  <a:cubicBezTo>
                    <a:pt x="72127" y="117675"/>
                    <a:pt x="0" y="178723"/>
                    <a:pt x="0" y="178723"/>
                  </a:cubicBezTo>
                  <a:lnTo>
                    <a:pt x="0" y="394990"/>
                  </a:lnTo>
                  <a:lnTo>
                    <a:pt x="17862" y="394990"/>
                  </a:lnTo>
                  <a:cubicBezTo>
                    <a:pt x="23515" y="394990"/>
                    <a:pt x="28828" y="397252"/>
                    <a:pt x="32785" y="401208"/>
                  </a:cubicBezTo>
                  <a:lnTo>
                    <a:pt x="42733" y="411157"/>
                  </a:lnTo>
                  <a:cubicBezTo>
                    <a:pt x="46690" y="415114"/>
                    <a:pt x="52117" y="417375"/>
                    <a:pt x="57656" y="417375"/>
                  </a:cubicBezTo>
                  <a:lnTo>
                    <a:pt x="247583" y="417375"/>
                  </a:lnTo>
                  <a:cubicBezTo>
                    <a:pt x="264880" y="417375"/>
                    <a:pt x="278898" y="403356"/>
                    <a:pt x="278898" y="386059"/>
                  </a:cubicBezTo>
                  <a:lnTo>
                    <a:pt x="278898" y="386059"/>
                  </a:lnTo>
                  <a:cubicBezTo>
                    <a:pt x="278898" y="368763"/>
                    <a:pt x="264880" y="354744"/>
                    <a:pt x="247583" y="354744"/>
                  </a:cubicBezTo>
                  <a:lnTo>
                    <a:pt x="229947" y="354744"/>
                  </a:lnTo>
                  <a:lnTo>
                    <a:pt x="265558" y="354744"/>
                  </a:lnTo>
                  <a:cubicBezTo>
                    <a:pt x="282855" y="354744"/>
                    <a:pt x="296873" y="340726"/>
                    <a:pt x="296873" y="323429"/>
                  </a:cubicBezTo>
                  <a:lnTo>
                    <a:pt x="296873" y="323429"/>
                  </a:lnTo>
                  <a:cubicBezTo>
                    <a:pt x="296873" y="306132"/>
                    <a:pt x="282855" y="292114"/>
                    <a:pt x="265558" y="292114"/>
                  </a:cubicBezTo>
                  <a:lnTo>
                    <a:pt x="229947" y="292114"/>
                  </a:lnTo>
                  <a:lnTo>
                    <a:pt x="270193" y="292114"/>
                  </a:lnTo>
                  <a:cubicBezTo>
                    <a:pt x="287490" y="292114"/>
                    <a:pt x="301508" y="278095"/>
                    <a:pt x="301508" y="260798"/>
                  </a:cubicBezTo>
                  <a:lnTo>
                    <a:pt x="301508" y="260798"/>
                  </a:lnTo>
                  <a:cubicBezTo>
                    <a:pt x="301508" y="243501"/>
                    <a:pt x="287490" y="229483"/>
                    <a:pt x="270193" y="229483"/>
                  </a:cubicBezTo>
                  <a:lnTo>
                    <a:pt x="229947" y="229483"/>
                  </a:lnTo>
                  <a:lnTo>
                    <a:pt x="262619" y="229483"/>
                  </a:lnTo>
                  <a:cubicBezTo>
                    <a:pt x="279915" y="229483"/>
                    <a:pt x="293934" y="215465"/>
                    <a:pt x="293934" y="198168"/>
                  </a:cubicBezTo>
                  <a:lnTo>
                    <a:pt x="293934" y="198168"/>
                  </a:lnTo>
                  <a:cubicBezTo>
                    <a:pt x="293934" y="180871"/>
                    <a:pt x="279915" y="166853"/>
                    <a:pt x="262619" y="166853"/>
                  </a:cubicBezTo>
                  <a:lnTo>
                    <a:pt x="157368" y="166853"/>
                  </a:lnTo>
                  <a:cubicBezTo>
                    <a:pt x="151715" y="166853"/>
                    <a:pt x="145158" y="165496"/>
                    <a:pt x="142445" y="160635"/>
                  </a:cubicBezTo>
                  <a:cubicBezTo>
                    <a:pt x="129105" y="137233"/>
                    <a:pt x="158724" y="106257"/>
                    <a:pt x="167655" y="89751"/>
                  </a:cubicBezTo>
                  <a:cubicBezTo>
                    <a:pt x="204962" y="21355"/>
                    <a:pt x="160533" y="-7021"/>
                    <a:pt x="131366" y="1458"/>
                  </a:cubicBezTo>
                  <a:cubicBezTo>
                    <a:pt x="130461" y="18303"/>
                    <a:pt x="111356" y="48035"/>
                    <a:pt x="97111" y="73359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57" name="Google Shape;657;p13"/>
            <p:cNvSpPr/>
            <p:nvPr/>
          </p:nvSpPr>
          <p:spPr>
            <a:xfrm>
              <a:off x="5251326" y="2065976"/>
              <a:ext cx="69526" cy="278106"/>
            </a:xfrm>
            <a:custGeom>
              <a:avLst/>
              <a:gdLst/>
              <a:ahLst/>
              <a:cxnLst/>
              <a:rect l="l" t="t" r="r" b="b"/>
              <a:pathLst>
                <a:path w="69526" h="278106" extrusionOk="0">
                  <a:moveTo>
                    <a:pt x="0" y="278107"/>
                  </a:moveTo>
                  <a:lnTo>
                    <a:pt x="69527" y="278107"/>
                  </a:lnTo>
                  <a:lnTo>
                    <a:pt x="69527" y="0"/>
                  </a:lnTo>
                  <a:lnTo>
                    <a:pt x="0" y="0"/>
                  </a:lnTo>
                  <a:lnTo>
                    <a:pt x="69527" y="0"/>
                  </a:lnTo>
                  <a:lnTo>
                    <a:pt x="69527" y="278107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58" name="Google Shape;658;p13"/>
            <p:cNvSpPr/>
            <p:nvPr/>
          </p:nvSpPr>
          <p:spPr>
            <a:xfrm>
              <a:off x="5251326" y="2297732"/>
              <a:ext cx="23175" cy="11305"/>
            </a:xfrm>
            <a:custGeom>
              <a:avLst/>
              <a:gdLst/>
              <a:ahLst/>
              <a:cxnLst/>
              <a:rect l="l" t="t" r="r" b="b"/>
              <a:pathLst>
                <a:path w="23175" h="11305" extrusionOk="0">
                  <a:moveTo>
                    <a:pt x="23176" y="0"/>
                  </a:moveTo>
                  <a:lnTo>
                    <a:pt x="0" y="0"/>
                  </a:lnTo>
                  <a:lnTo>
                    <a:pt x="23176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659" name="Google Shape;659;p13"/>
          <p:cNvGrpSpPr/>
          <p:nvPr/>
        </p:nvGrpSpPr>
        <p:grpSpPr>
          <a:xfrm>
            <a:off x="7228285" y="1900179"/>
            <a:ext cx="462931" cy="444977"/>
            <a:chOff x="7228285" y="1900179"/>
            <a:chExt cx="462931" cy="444977"/>
          </a:xfrm>
        </p:grpSpPr>
        <p:sp>
          <p:nvSpPr>
            <p:cNvPr id="660" name="Google Shape;660;p13"/>
            <p:cNvSpPr/>
            <p:nvPr/>
          </p:nvSpPr>
          <p:spPr>
            <a:xfrm>
              <a:off x="7594934" y="1928739"/>
              <a:ext cx="45148" cy="155920"/>
            </a:xfrm>
            <a:custGeom>
              <a:avLst/>
              <a:gdLst/>
              <a:ahLst/>
              <a:cxnLst/>
              <a:rect l="l" t="t" r="r" b="b"/>
              <a:pathLst>
                <a:path w="45148" h="155920" extrusionOk="0">
                  <a:moveTo>
                    <a:pt x="0" y="153506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5921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3506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1" name="Google Shape;661;p13"/>
            <p:cNvSpPr/>
            <p:nvPr/>
          </p:nvSpPr>
          <p:spPr>
            <a:xfrm>
              <a:off x="7549786" y="1900179"/>
              <a:ext cx="45148" cy="165790"/>
            </a:xfrm>
            <a:custGeom>
              <a:avLst/>
              <a:gdLst/>
              <a:ahLst/>
              <a:cxnLst/>
              <a:rect l="l" t="t" r="r" b="b"/>
              <a:pathLst>
                <a:path w="45148" h="165790" extrusionOk="0">
                  <a:moveTo>
                    <a:pt x="45149" y="77488"/>
                  </a:move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65790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77488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2" name="Google Shape;662;p13"/>
            <p:cNvSpPr/>
            <p:nvPr/>
          </p:nvSpPr>
          <p:spPr>
            <a:xfrm>
              <a:off x="7504742" y="1916664"/>
              <a:ext cx="45148" cy="125156"/>
            </a:xfrm>
            <a:custGeom>
              <a:avLst/>
              <a:gdLst/>
              <a:ahLst/>
              <a:cxnLst/>
              <a:rect l="l" t="t" r="r" b="b"/>
              <a:pathLst>
                <a:path w="45148" h="125156" extrusionOk="0">
                  <a:moveTo>
                    <a:pt x="45149" y="22574"/>
                  </a:move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25156"/>
                  </a:ln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105"/>
                    <a:pt x="45149" y="10185"/>
                    <a:pt x="45149" y="2257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3" name="Google Shape;663;p13"/>
            <p:cNvSpPr/>
            <p:nvPr/>
          </p:nvSpPr>
          <p:spPr>
            <a:xfrm>
              <a:off x="7459698" y="1949213"/>
              <a:ext cx="45148" cy="107411"/>
            </a:xfrm>
            <a:custGeom>
              <a:avLst/>
              <a:gdLst/>
              <a:ahLst/>
              <a:cxnLst/>
              <a:rect l="l" t="t" r="r" b="b"/>
              <a:pathLst>
                <a:path w="45148" h="107411" extrusionOk="0">
                  <a:moveTo>
                    <a:pt x="0" y="107412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07412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4" name="Google Shape;664;p13"/>
            <p:cNvSpPr/>
            <p:nvPr/>
          </p:nvSpPr>
          <p:spPr>
            <a:xfrm>
              <a:off x="7609424" y="2246039"/>
              <a:ext cx="10499" cy="99117"/>
            </a:xfrm>
            <a:custGeom>
              <a:avLst/>
              <a:gdLst/>
              <a:ahLst/>
              <a:cxnLst/>
              <a:rect l="l" t="t" r="r" b="b"/>
              <a:pathLst>
                <a:path w="10499" h="99117" extrusionOk="0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5" name="Google Shape;665;p13"/>
            <p:cNvSpPr/>
            <p:nvPr/>
          </p:nvSpPr>
          <p:spPr>
            <a:xfrm>
              <a:off x="7279419" y="1928739"/>
              <a:ext cx="45148" cy="155920"/>
            </a:xfrm>
            <a:custGeom>
              <a:avLst/>
              <a:gdLst/>
              <a:ahLst/>
              <a:cxnLst/>
              <a:rect l="l" t="t" r="r" b="b"/>
              <a:pathLst>
                <a:path w="45148" h="155920" extrusionOk="0">
                  <a:moveTo>
                    <a:pt x="0" y="155921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5350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155921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6" name="Google Shape;666;p13"/>
            <p:cNvSpPr/>
            <p:nvPr/>
          </p:nvSpPr>
          <p:spPr>
            <a:xfrm>
              <a:off x="7324462" y="1900179"/>
              <a:ext cx="45148" cy="165790"/>
            </a:xfrm>
            <a:custGeom>
              <a:avLst/>
              <a:gdLst/>
              <a:ahLst/>
              <a:cxnLst/>
              <a:rect l="l" t="t" r="r" b="b"/>
              <a:pathLst>
                <a:path w="45148" h="165790" extrusionOk="0">
                  <a:moveTo>
                    <a:pt x="0" y="77488"/>
                  </a:moveTo>
                  <a:lnTo>
                    <a:pt x="0" y="22574"/>
                  </a:ln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65790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0"/>
                    <a:pt x="0" y="10080"/>
                    <a:pt x="0" y="22574"/>
                  </a:cubicBezTo>
                  <a:lnTo>
                    <a:pt x="0" y="77488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7" name="Google Shape;667;p13"/>
            <p:cNvSpPr/>
            <p:nvPr/>
          </p:nvSpPr>
          <p:spPr>
            <a:xfrm>
              <a:off x="7369611" y="1916664"/>
              <a:ext cx="45148" cy="124946"/>
            </a:xfrm>
            <a:custGeom>
              <a:avLst/>
              <a:gdLst/>
              <a:ahLst/>
              <a:cxnLst/>
              <a:rect l="l" t="t" r="r" b="b"/>
              <a:pathLst>
                <a:path w="45148" h="124946" extrusionOk="0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24946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8" name="Google Shape;668;p13"/>
            <p:cNvSpPr/>
            <p:nvPr/>
          </p:nvSpPr>
          <p:spPr>
            <a:xfrm>
              <a:off x="7414655" y="1949213"/>
              <a:ext cx="45148" cy="107306"/>
            </a:xfrm>
            <a:custGeom>
              <a:avLst/>
              <a:gdLst/>
              <a:ahLst/>
              <a:cxnLst/>
              <a:rect l="l" t="t" r="r" b="b"/>
              <a:pathLst>
                <a:path w="45148" h="107306" extrusionOk="0">
                  <a:moveTo>
                    <a:pt x="0" y="22574"/>
                  </a:moveTo>
                  <a:cubicBezTo>
                    <a:pt x="0" y="10080"/>
                    <a:pt x="10080" y="0"/>
                    <a:pt x="22574" y="0"/>
                  </a:cubicBezTo>
                  <a:lnTo>
                    <a:pt x="22574" y="0"/>
                  </a:lnTo>
                  <a:cubicBezTo>
                    <a:pt x="35069" y="0"/>
                    <a:pt x="45149" y="10080"/>
                    <a:pt x="45149" y="22574"/>
                  </a:cubicBezTo>
                  <a:lnTo>
                    <a:pt x="45149" y="107307"/>
                  </a:lnTo>
                  <a:lnTo>
                    <a:pt x="45149" y="22574"/>
                  </a:lnTo>
                  <a:cubicBezTo>
                    <a:pt x="45149" y="10080"/>
                    <a:pt x="35069" y="0"/>
                    <a:pt x="22574" y="0"/>
                  </a:cubicBezTo>
                  <a:lnTo>
                    <a:pt x="22574" y="0"/>
                  </a:lnTo>
                  <a:cubicBezTo>
                    <a:pt x="10080" y="105"/>
                    <a:pt x="0" y="10185"/>
                    <a:pt x="0" y="2257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69" name="Google Shape;669;p13"/>
            <p:cNvSpPr/>
            <p:nvPr/>
          </p:nvSpPr>
          <p:spPr>
            <a:xfrm>
              <a:off x="7609529" y="2046755"/>
              <a:ext cx="81687" cy="199284"/>
            </a:xfrm>
            <a:custGeom>
              <a:avLst/>
              <a:gdLst/>
              <a:ahLst/>
              <a:cxnLst/>
              <a:rect l="l" t="t" r="r" b="b"/>
              <a:pathLst>
                <a:path w="81687" h="199284" extrusionOk="0">
                  <a:moveTo>
                    <a:pt x="30449" y="76543"/>
                  </a:moveTo>
                  <a:lnTo>
                    <a:pt x="30449" y="25514"/>
                  </a:lnTo>
                  <a:cubicBezTo>
                    <a:pt x="30449" y="11445"/>
                    <a:pt x="41894" y="0"/>
                    <a:pt x="56068" y="0"/>
                  </a:cubicBezTo>
                  <a:lnTo>
                    <a:pt x="56068" y="0"/>
                  </a:lnTo>
                  <a:cubicBezTo>
                    <a:pt x="70138" y="0"/>
                    <a:pt x="81688" y="11445"/>
                    <a:pt x="81688" y="25514"/>
                  </a:cubicBezTo>
                  <a:cubicBezTo>
                    <a:pt x="81688" y="25514"/>
                    <a:pt x="81688" y="68248"/>
                    <a:pt x="81688" y="82528"/>
                  </a:cubicBezTo>
                  <a:cubicBezTo>
                    <a:pt x="81688" y="114762"/>
                    <a:pt x="33179" y="156865"/>
                    <a:pt x="0" y="199284"/>
                  </a:cubicBezTo>
                  <a:cubicBezTo>
                    <a:pt x="33179" y="156865"/>
                    <a:pt x="81688" y="114762"/>
                    <a:pt x="81688" y="82528"/>
                  </a:cubicBezTo>
                  <a:cubicBezTo>
                    <a:pt x="81688" y="68248"/>
                    <a:pt x="81688" y="25514"/>
                    <a:pt x="81688" y="25514"/>
                  </a:cubicBezTo>
                  <a:cubicBezTo>
                    <a:pt x="81688" y="11445"/>
                    <a:pt x="70243" y="0"/>
                    <a:pt x="56068" y="0"/>
                  </a:cubicBezTo>
                  <a:lnTo>
                    <a:pt x="56068" y="0"/>
                  </a:lnTo>
                  <a:cubicBezTo>
                    <a:pt x="41999" y="0"/>
                    <a:pt x="30449" y="11445"/>
                    <a:pt x="30449" y="25514"/>
                  </a:cubicBezTo>
                  <a:lnTo>
                    <a:pt x="30449" y="76543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0" name="Google Shape;670;p13"/>
            <p:cNvSpPr/>
            <p:nvPr/>
          </p:nvSpPr>
          <p:spPr>
            <a:xfrm>
              <a:off x="7228285" y="2046755"/>
              <a:ext cx="81792" cy="199284"/>
            </a:xfrm>
            <a:custGeom>
              <a:avLst/>
              <a:gdLst/>
              <a:ahLst/>
              <a:cxnLst/>
              <a:rect l="l" t="t" r="r" b="b"/>
              <a:pathLst>
                <a:path w="81792" h="199284" extrusionOk="0">
                  <a:moveTo>
                    <a:pt x="51133" y="76543"/>
                  </a:moveTo>
                  <a:lnTo>
                    <a:pt x="51133" y="25514"/>
                  </a:lnTo>
                  <a:cubicBezTo>
                    <a:pt x="51133" y="11445"/>
                    <a:pt x="39689" y="0"/>
                    <a:pt x="25619" y="0"/>
                  </a:cubicBezTo>
                  <a:lnTo>
                    <a:pt x="25619" y="0"/>
                  </a:lnTo>
                  <a:cubicBezTo>
                    <a:pt x="11550" y="0"/>
                    <a:pt x="105" y="11445"/>
                    <a:pt x="105" y="25514"/>
                  </a:cubicBezTo>
                  <a:cubicBezTo>
                    <a:pt x="105" y="25514"/>
                    <a:pt x="105" y="68248"/>
                    <a:pt x="105" y="82528"/>
                  </a:cubicBezTo>
                  <a:cubicBezTo>
                    <a:pt x="105" y="114762"/>
                    <a:pt x="48614" y="156865"/>
                    <a:pt x="81793" y="199284"/>
                  </a:cubicBezTo>
                  <a:cubicBezTo>
                    <a:pt x="48509" y="156865"/>
                    <a:pt x="0" y="114762"/>
                    <a:pt x="0" y="82528"/>
                  </a:cubicBezTo>
                  <a:cubicBezTo>
                    <a:pt x="0" y="68248"/>
                    <a:pt x="0" y="25514"/>
                    <a:pt x="0" y="25514"/>
                  </a:cubicBezTo>
                  <a:cubicBezTo>
                    <a:pt x="0" y="11445"/>
                    <a:pt x="11445" y="0"/>
                    <a:pt x="25514" y="0"/>
                  </a:cubicBezTo>
                  <a:lnTo>
                    <a:pt x="25514" y="0"/>
                  </a:lnTo>
                  <a:cubicBezTo>
                    <a:pt x="39584" y="0"/>
                    <a:pt x="51028" y="11445"/>
                    <a:pt x="51028" y="25514"/>
                  </a:cubicBezTo>
                  <a:lnTo>
                    <a:pt x="51028" y="76543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1" name="Google Shape;671;p13"/>
            <p:cNvSpPr/>
            <p:nvPr/>
          </p:nvSpPr>
          <p:spPr>
            <a:xfrm>
              <a:off x="7578870" y="2123298"/>
              <a:ext cx="61108" cy="61108"/>
            </a:xfrm>
            <a:custGeom>
              <a:avLst/>
              <a:gdLst/>
              <a:ahLst/>
              <a:cxnLst/>
              <a:rect l="l" t="t" r="r" b="b"/>
              <a:pathLst>
                <a:path w="61108" h="61108" extrusionOk="0">
                  <a:moveTo>
                    <a:pt x="61108" y="0"/>
                  </a:moveTo>
                  <a:cubicBezTo>
                    <a:pt x="27299" y="0"/>
                    <a:pt x="0" y="27404"/>
                    <a:pt x="0" y="61108"/>
                  </a:cubicBezTo>
                  <a:cubicBezTo>
                    <a:pt x="0" y="27299"/>
                    <a:pt x="27404" y="0"/>
                    <a:pt x="61108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2" name="Google Shape;672;p13"/>
            <p:cNvSpPr/>
            <p:nvPr/>
          </p:nvSpPr>
          <p:spPr>
            <a:xfrm>
              <a:off x="7279419" y="2123298"/>
              <a:ext cx="61108" cy="61108"/>
            </a:xfrm>
            <a:custGeom>
              <a:avLst/>
              <a:gdLst/>
              <a:ahLst/>
              <a:cxnLst/>
              <a:rect l="l" t="t" r="r" b="b"/>
              <a:pathLst>
                <a:path w="61108" h="61108" extrusionOk="0">
                  <a:moveTo>
                    <a:pt x="0" y="0"/>
                  </a:moveTo>
                  <a:cubicBezTo>
                    <a:pt x="33809" y="0"/>
                    <a:pt x="61108" y="27404"/>
                    <a:pt x="61108" y="61108"/>
                  </a:cubicBezTo>
                  <a:cubicBezTo>
                    <a:pt x="61108" y="27299"/>
                    <a:pt x="33809" y="0"/>
                    <a:pt x="0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3" name="Google Shape;673;p13"/>
            <p:cNvSpPr/>
            <p:nvPr/>
          </p:nvSpPr>
          <p:spPr>
            <a:xfrm>
              <a:off x="7309973" y="2246039"/>
              <a:ext cx="10499" cy="99117"/>
            </a:xfrm>
            <a:custGeom>
              <a:avLst/>
              <a:gdLst/>
              <a:ahLst/>
              <a:cxnLst/>
              <a:rect l="l" t="t" r="r" b="b"/>
              <a:pathLst>
                <a:path w="10499" h="99117" extrusionOk="0">
                  <a:moveTo>
                    <a:pt x="0" y="0"/>
                  </a:moveTo>
                  <a:lnTo>
                    <a:pt x="0" y="9911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4" name="Google Shape;674;p13"/>
            <p:cNvSpPr/>
            <p:nvPr/>
          </p:nvSpPr>
          <p:spPr>
            <a:xfrm>
              <a:off x="7465053" y="2279113"/>
              <a:ext cx="10499" cy="66043"/>
            </a:xfrm>
            <a:custGeom>
              <a:avLst/>
              <a:gdLst/>
              <a:ahLst/>
              <a:cxnLst/>
              <a:rect l="l" t="t" r="r" b="b"/>
              <a:pathLst>
                <a:path w="10499" h="66043" extrusionOk="0">
                  <a:moveTo>
                    <a:pt x="0" y="66043"/>
                  </a:moveTo>
                  <a:lnTo>
                    <a:pt x="0" y="0"/>
                  </a:lnTo>
                  <a:lnTo>
                    <a:pt x="0" y="66043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5" name="Google Shape;675;p13"/>
            <p:cNvSpPr/>
            <p:nvPr/>
          </p:nvSpPr>
          <p:spPr>
            <a:xfrm>
              <a:off x="7358137" y="2041623"/>
              <a:ext cx="203122" cy="183311"/>
            </a:xfrm>
            <a:custGeom>
              <a:avLst/>
              <a:gdLst/>
              <a:ahLst/>
              <a:cxnLst/>
              <a:rect l="l" t="t" r="r" b="b"/>
              <a:pathLst>
                <a:path w="203122" h="183311" extrusionOk="0">
                  <a:moveTo>
                    <a:pt x="19244" y="103514"/>
                  </a:moveTo>
                  <a:cubicBezTo>
                    <a:pt x="-6376" y="77895"/>
                    <a:pt x="-5851" y="40516"/>
                    <a:pt x="17459" y="17311"/>
                  </a:cubicBezTo>
                  <a:cubicBezTo>
                    <a:pt x="40768" y="-5788"/>
                    <a:pt x="78357" y="-5788"/>
                    <a:pt x="101561" y="17416"/>
                  </a:cubicBezTo>
                  <a:cubicBezTo>
                    <a:pt x="124766" y="-5788"/>
                    <a:pt x="162354" y="-5788"/>
                    <a:pt x="185664" y="17311"/>
                  </a:cubicBezTo>
                  <a:cubicBezTo>
                    <a:pt x="208973" y="40516"/>
                    <a:pt x="209498" y="77895"/>
                    <a:pt x="183879" y="103514"/>
                  </a:cubicBezTo>
                  <a:cubicBezTo>
                    <a:pt x="155530" y="131863"/>
                    <a:pt x="101561" y="183312"/>
                    <a:pt x="101561" y="183312"/>
                  </a:cubicBezTo>
                  <a:cubicBezTo>
                    <a:pt x="101561" y="183312"/>
                    <a:pt x="47593" y="131863"/>
                    <a:pt x="19244" y="10351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676" name="Google Shape;676;p13"/>
          <p:cNvGrpSpPr/>
          <p:nvPr/>
        </p:nvGrpSpPr>
        <p:grpSpPr>
          <a:xfrm>
            <a:off x="7232717" y="3265748"/>
            <a:ext cx="533973" cy="437347"/>
            <a:chOff x="7232717" y="3265748"/>
            <a:chExt cx="533973" cy="437347"/>
          </a:xfrm>
        </p:grpSpPr>
        <p:sp>
          <p:nvSpPr>
            <p:cNvPr id="677" name="Google Shape;677;p13"/>
            <p:cNvSpPr/>
            <p:nvPr/>
          </p:nvSpPr>
          <p:spPr>
            <a:xfrm>
              <a:off x="7335750" y="3539391"/>
              <a:ext cx="164533" cy="163704"/>
            </a:xfrm>
            <a:custGeom>
              <a:avLst/>
              <a:gdLst/>
              <a:ahLst/>
              <a:cxnLst/>
              <a:rect l="l" t="t" r="r" b="b"/>
              <a:pathLst>
                <a:path w="164533" h="163704" extrusionOk="0">
                  <a:moveTo>
                    <a:pt x="164534" y="146949"/>
                  </a:moveTo>
                  <a:lnTo>
                    <a:pt x="155416" y="156067"/>
                  </a:lnTo>
                  <a:cubicBezTo>
                    <a:pt x="145233" y="166251"/>
                    <a:pt x="128892" y="166251"/>
                    <a:pt x="118708" y="156067"/>
                  </a:cubicBezTo>
                  <a:lnTo>
                    <a:pt x="118708" y="156067"/>
                  </a:lnTo>
                  <a:cubicBezTo>
                    <a:pt x="108525" y="145884"/>
                    <a:pt x="108525" y="129543"/>
                    <a:pt x="118708" y="119359"/>
                  </a:cubicBezTo>
                  <a:lnTo>
                    <a:pt x="127826" y="110242"/>
                  </a:lnTo>
                  <a:lnTo>
                    <a:pt x="115393" y="122557"/>
                  </a:lnTo>
                  <a:cubicBezTo>
                    <a:pt x="105209" y="132740"/>
                    <a:pt x="88868" y="132740"/>
                    <a:pt x="78685" y="122557"/>
                  </a:cubicBezTo>
                  <a:lnTo>
                    <a:pt x="78685" y="122557"/>
                  </a:lnTo>
                  <a:cubicBezTo>
                    <a:pt x="68501" y="112373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52161" y="96032"/>
                    <a:pt x="41977" y="85849"/>
                  </a:cubicBezTo>
                  <a:lnTo>
                    <a:pt x="41977" y="85849"/>
                  </a:lnTo>
                  <a:cubicBezTo>
                    <a:pt x="31794" y="75665"/>
                    <a:pt x="31794" y="59324"/>
                    <a:pt x="41977" y="49141"/>
                  </a:cubicBezTo>
                  <a:lnTo>
                    <a:pt x="54410" y="36708"/>
                  </a:lnTo>
                  <a:lnTo>
                    <a:pt x="44345" y="46773"/>
                  </a:lnTo>
                  <a:cubicBezTo>
                    <a:pt x="34162" y="56956"/>
                    <a:pt x="17821" y="56956"/>
                    <a:pt x="7638" y="46773"/>
                  </a:cubicBezTo>
                  <a:lnTo>
                    <a:pt x="7638" y="46773"/>
                  </a:lnTo>
                  <a:cubicBezTo>
                    <a:pt x="-2546" y="36589"/>
                    <a:pt x="-2546" y="20248"/>
                    <a:pt x="7638" y="10065"/>
                  </a:cubicBezTo>
                  <a:lnTo>
                    <a:pt x="17703" y="0"/>
                  </a:lnTo>
                  <a:lnTo>
                    <a:pt x="7638" y="10065"/>
                  </a:lnTo>
                  <a:cubicBezTo>
                    <a:pt x="-2546" y="20248"/>
                    <a:pt x="-2546" y="36589"/>
                    <a:pt x="7638" y="46773"/>
                  </a:cubicBezTo>
                  <a:lnTo>
                    <a:pt x="7638" y="46773"/>
                  </a:lnTo>
                  <a:cubicBezTo>
                    <a:pt x="17821" y="56956"/>
                    <a:pt x="34162" y="56956"/>
                    <a:pt x="44345" y="46773"/>
                  </a:cubicBezTo>
                  <a:lnTo>
                    <a:pt x="54410" y="36708"/>
                  </a:lnTo>
                  <a:lnTo>
                    <a:pt x="41977" y="49141"/>
                  </a:lnTo>
                  <a:cubicBezTo>
                    <a:pt x="31794" y="59324"/>
                    <a:pt x="31794" y="75665"/>
                    <a:pt x="41977" y="85849"/>
                  </a:cubicBezTo>
                  <a:lnTo>
                    <a:pt x="41977" y="85849"/>
                  </a:lnTo>
                  <a:cubicBezTo>
                    <a:pt x="52161" y="96032"/>
                    <a:pt x="68501" y="96032"/>
                    <a:pt x="78685" y="85849"/>
                  </a:cubicBezTo>
                  <a:lnTo>
                    <a:pt x="91118" y="73415"/>
                  </a:lnTo>
                  <a:lnTo>
                    <a:pt x="78685" y="85849"/>
                  </a:lnTo>
                  <a:cubicBezTo>
                    <a:pt x="68501" y="96032"/>
                    <a:pt x="68501" y="112373"/>
                    <a:pt x="78685" y="122557"/>
                  </a:cubicBezTo>
                  <a:lnTo>
                    <a:pt x="78685" y="122557"/>
                  </a:lnTo>
                  <a:cubicBezTo>
                    <a:pt x="88868" y="132740"/>
                    <a:pt x="105209" y="132740"/>
                    <a:pt x="115393" y="122557"/>
                  </a:cubicBezTo>
                  <a:lnTo>
                    <a:pt x="127826" y="110242"/>
                  </a:lnTo>
                  <a:lnTo>
                    <a:pt x="118708" y="119359"/>
                  </a:lnTo>
                  <a:cubicBezTo>
                    <a:pt x="108525" y="129543"/>
                    <a:pt x="108525" y="145884"/>
                    <a:pt x="118708" y="156067"/>
                  </a:cubicBezTo>
                  <a:lnTo>
                    <a:pt x="118708" y="156067"/>
                  </a:lnTo>
                  <a:cubicBezTo>
                    <a:pt x="128892" y="166251"/>
                    <a:pt x="145233" y="166251"/>
                    <a:pt x="155416" y="156067"/>
                  </a:cubicBezTo>
                  <a:lnTo>
                    <a:pt x="164534" y="146949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8" name="Google Shape;678;p13"/>
            <p:cNvSpPr/>
            <p:nvPr/>
          </p:nvSpPr>
          <p:spPr>
            <a:xfrm>
              <a:off x="7300285" y="3333354"/>
              <a:ext cx="398812" cy="367018"/>
            </a:xfrm>
            <a:custGeom>
              <a:avLst/>
              <a:gdLst/>
              <a:ahLst/>
              <a:cxnLst/>
              <a:rect l="l" t="t" r="r" b="b"/>
              <a:pathLst>
                <a:path w="398812" h="367018" extrusionOk="0">
                  <a:moveTo>
                    <a:pt x="346829" y="206155"/>
                  </a:moveTo>
                  <a:cubicBezTo>
                    <a:pt x="350145" y="202840"/>
                    <a:pt x="351921" y="198459"/>
                    <a:pt x="351921" y="193722"/>
                  </a:cubicBezTo>
                  <a:lnTo>
                    <a:pt x="351921" y="181999"/>
                  </a:lnTo>
                  <a:cubicBezTo>
                    <a:pt x="351921" y="177381"/>
                    <a:pt x="353816" y="172882"/>
                    <a:pt x="357013" y="169566"/>
                  </a:cubicBezTo>
                  <a:lnTo>
                    <a:pt x="398694" y="127885"/>
                  </a:lnTo>
                  <a:lnTo>
                    <a:pt x="271993" y="1184"/>
                  </a:lnTo>
                  <a:lnTo>
                    <a:pt x="126819" y="0"/>
                  </a:lnTo>
                  <a:lnTo>
                    <a:pt x="0" y="126819"/>
                  </a:lnTo>
                  <a:lnTo>
                    <a:pt x="33511" y="160330"/>
                  </a:lnTo>
                  <a:cubicBezTo>
                    <a:pt x="36826" y="163646"/>
                    <a:pt x="38602" y="168027"/>
                    <a:pt x="38602" y="172763"/>
                  </a:cubicBezTo>
                  <a:lnTo>
                    <a:pt x="38602" y="184486"/>
                  </a:lnTo>
                  <a:cubicBezTo>
                    <a:pt x="38602" y="189104"/>
                    <a:pt x="40497" y="193604"/>
                    <a:pt x="43694" y="196919"/>
                  </a:cubicBezTo>
                  <a:lnTo>
                    <a:pt x="206037" y="359262"/>
                  </a:lnTo>
                  <a:cubicBezTo>
                    <a:pt x="216221" y="369446"/>
                    <a:pt x="232562" y="369446"/>
                    <a:pt x="242745" y="359262"/>
                  </a:cubicBezTo>
                  <a:lnTo>
                    <a:pt x="242745" y="359262"/>
                  </a:lnTo>
                  <a:cubicBezTo>
                    <a:pt x="252928" y="349079"/>
                    <a:pt x="252928" y="332738"/>
                    <a:pt x="242745" y="322555"/>
                  </a:cubicBezTo>
                  <a:lnTo>
                    <a:pt x="166724" y="246534"/>
                  </a:lnTo>
                  <a:lnTo>
                    <a:pt x="253165" y="332975"/>
                  </a:lnTo>
                  <a:cubicBezTo>
                    <a:pt x="263349" y="343158"/>
                    <a:pt x="279690" y="343158"/>
                    <a:pt x="289873" y="332975"/>
                  </a:cubicBezTo>
                  <a:lnTo>
                    <a:pt x="289873" y="332975"/>
                  </a:lnTo>
                  <a:cubicBezTo>
                    <a:pt x="300056" y="322791"/>
                    <a:pt x="300056" y="306451"/>
                    <a:pt x="289873" y="296267"/>
                  </a:cubicBezTo>
                  <a:lnTo>
                    <a:pt x="203432" y="209826"/>
                  </a:lnTo>
                  <a:lnTo>
                    <a:pt x="300412" y="306806"/>
                  </a:lnTo>
                  <a:cubicBezTo>
                    <a:pt x="310595" y="316989"/>
                    <a:pt x="326936" y="316989"/>
                    <a:pt x="337119" y="306806"/>
                  </a:cubicBezTo>
                  <a:lnTo>
                    <a:pt x="337119" y="306806"/>
                  </a:lnTo>
                  <a:cubicBezTo>
                    <a:pt x="347303" y="296622"/>
                    <a:pt x="347777" y="281821"/>
                    <a:pt x="337119" y="270098"/>
                  </a:cubicBezTo>
                  <a:lnTo>
                    <a:pt x="240140" y="173119"/>
                  </a:lnTo>
                  <a:lnTo>
                    <a:pt x="321371" y="254349"/>
                  </a:lnTo>
                  <a:cubicBezTo>
                    <a:pt x="331554" y="264533"/>
                    <a:pt x="347895" y="264533"/>
                    <a:pt x="358078" y="254349"/>
                  </a:cubicBezTo>
                  <a:lnTo>
                    <a:pt x="358078" y="254349"/>
                  </a:lnTo>
                  <a:cubicBezTo>
                    <a:pt x="368262" y="244166"/>
                    <a:pt x="368262" y="227825"/>
                    <a:pt x="358078" y="217641"/>
                  </a:cubicBezTo>
                  <a:lnTo>
                    <a:pt x="237653" y="97216"/>
                  </a:lnTo>
                  <a:cubicBezTo>
                    <a:pt x="234338" y="93901"/>
                    <a:pt x="232562" y="89520"/>
                    <a:pt x="232562" y="84783"/>
                  </a:cubicBezTo>
                  <a:lnTo>
                    <a:pt x="232562" y="74244"/>
                  </a:lnTo>
                  <a:cubicBezTo>
                    <a:pt x="232562" y="64535"/>
                    <a:pt x="224746" y="56719"/>
                    <a:pt x="215037" y="56719"/>
                  </a:cubicBezTo>
                  <a:lnTo>
                    <a:pt x="212668" y="56719"/>
                  </a:lnTo>
                  <a:cubicBezTo>
                    <a:pt x="208050" y="56719"/>
                    <a:pt x="203551" y="58614"/>
                    <a:pt x="200235" y="61811"/>
                  </a:cubicBezTo>
                  <a:lnTo>
                    <a:pt x="153225" y="108821"/>
                  </a:lnTo>
                  <a:cubicBezTo>
                    <a:pt x="143042" y="119004"/>
                    <a:pt x="126701" y="119004"/>
                    <a:pt x="116518" y="108821"/>
                  </a:cubicBezTo>
                  <a:lnTo>
                    <a:pt x="116518" y="108821"/>
                  </a:lnTo>
                  <a:cubicBezTo>
                    <a:pt x="106334" y="98637"/>
                    <a:pt x="106334" y="82296"/>
                    <a:pt x="116518" y="72113"/>
                  </a:cubicBezTo>
                  <a:lnTo>
                    <a:pt x="186736" y="355"/>
                  </a:lnTo>
                  <a:lnTo>
                    <a:pt x="116518" y="72113"/>
                  </a:lnTo>
                  <a:cubicBezTo>
                    <a:pt x="106334" y="82296"/>
                    <a:pt x="106334" y="98637"/>
                    <a:pt x="116518" y="108821"/>
                  </a:cubicBezTo>
                  <a:lnTo>
                    <a:pt x="116518" y="108821"/>
                  </a:lnTo>
                  <a:cubicBezTo>
                    <a:pt x="126701" y="119004"/>
                    <a:pt x="143042" y="119004"/>
                    <a:pt x="153225" y="108821"/>
                  </a:cubicBezTo>
                  <a:lnTo>
                    <a:pt x="200235" y="61811"/>
                  </a:lnTo>
                  <a:cubicBezTo>
                    <a:pt x="203551" y="58614"/>
                    <a:pt x="207932" y="56719"/>
                    <a:pt x="212668" y="56719"/>
                  </a:cubicBezTo>
                  <a:lnTo>
                    <a:pt x="215037" y="56719"/>
                  </a:lnTo>
                  <a:cubicBezTo>
                    <a:pt x="224746" y="56719"/>
                    <a:pt x="232562" y="64535"/>
                    <a:pt x="232562" y="74244"/>
                  </a:cubicBezTo>
                  <a:lnTo>
                    <a:pt x="232562" y="84783"/>
                  </a:lnTo>
                  <a:cubicBezTo>
                    <a:pt x="232562" y="89401"/>
                    <a:pt x="234456" y="93901"/>
                    <a:pt x="237653" y="97216"/>
                  </a:cubicBezTo>
                  <a:lnTo>
                    <a:pt x="358197" y="217760"/>
                  </a:lnTo>
                  <a:cubicBezTo>
                    <a:pt x="368380" y="227943"/>
                    <a:pt x="368380" y="244284"/>
                    <a:pt x="358197" y="254468"/>
                  </a:cubicBezTo>
                  <a:lnTo>
                    <a:pt x="358197" y="254468"/>
                  </a:lnTo>
                  <a:cubicBezTo>
                    <a:pt x="348013" y="264651"/>
                    <a:pt x="331673" y="264651"/>
                    <a:pt x="321489" y="254468"/>
                  </a:cubicBezTo>
                  <a:lnTo>
                    <a:pt x="240258" y="173237"/>
                  </a:lnTo>
                  <a:lnTo>
                    <a:pt x="337238" y="270216"/>
                  </a:lnTo>
                  <a:cubicBezTo>
                    <a:pt x="347421" y="280400"/>
                    <a:pt x="347421" y="296741"/>
                    <a:pt x="337238" y="306924"/>
                  </a:cubicBezTo>
                  <a:lnTo>
                    <a:pt x="337238" y="306924"/>
                  </a:lnTo>
                  <a:cubicBezTo>
                    <a:pt x="327054" y="317108"/>
                    <a:pt x="310714" y="317108"/>
                    <a:pt x="300530" y="306924"/>
                  </a:cubicBezTo>
                  <a:lnTo>
                    <a:pt x="203551" y="209945"/>
                  </a:lnTo>
                  <a:lnTo>
                    <a:pt x="289991" y="296386"/>
                  </a:lnTo>
                  <a:cubicBezTo>
                    <a:pt x="300175" y="306569"/>
                    <a:pt x="300175" y="322910"/>
                    <a:pt x="289991" y="333093"/>
                  </a:cubicBezTo>
                  <a:lnTo>
                    <a:pt x="289991" y="333093"/>
                  </a:lnTo>
                  <a:cubicBezTo>
                    <a:pt x="279808" y="343277"/>
                    <a:pt x="263467" y="343277"/>
                    <a:pt x="253284" y="333093"/>
                  </a:cubicBezTo>
                  <a:lnTo>
                    <a:pt x="166843" y="246652"/>
                  </a:lnTo>
                  <a:lnTo>
                    <a:pt x="242863" y="322673"/>
                  </a:lnTo>
                  <a:cubicBezTo>
                    <a:pt x="253047" y="332856"/>
                    <a:pt x="253047" y="349197"/>
                    <a:pt x="242863" y="359381"/>
                  </a:cubicBezTo>
                  <a:lnTo>
                    <a:pt x="242863" y="359381"/>
                  </a:lnTo>
                  <a:cubicBezTo>
                    <a:pt x="232680" y="369564"/>
                    <a:pt x="216339" y="369564"/>
                    <a:pt x="206156" y="359381"/>
                  </a:cubicBezTo>
                  <a:lnTo>
                    <a:pt x="43813" y="196801"/>
                  </a:lnTo>
                  <a:cubicBezTo>
                    <a:pt x="40497" y="193485"/>
                    <a:pt x="38721" y="189104"/>
                    <a:pt x="38721" y="184368"/>
                  </a:cubicBezTo>
                  <a:lnTo>
                    <a:pt x="38721" y="172645"/>
                  </a:lnTo>
                  <a:cubicBezTo>
                    <a:pt x="38721" y="168027"/>
                    <a:pt x="36826" y="163527"/>
                    <a:pt x="33629" y="160212"/>
                  </a:cubicBezTo>
                  <a:lnTo>
                    <a:pt x="118" y="126701"/>
                  </a:lnTo>
                  <a:lnTo>
                    <a:pt x="126819" y="0"/>
                  </a:lnTo>
                  <a:lnTo>
                    <a:pt x="271993" y="1184"/>
                  </a:lnTo>
                  <a:lnTo>
                    <a:pt x="398812" y="128003"/>
                  </a:lnTo>
                  <a:lnTo>
                    <a:pt x="357131" y="169685"/>
                  </a:lnTo>
                  <a:cubicBezTo>
                    <a:pt x="353816" y="173000"/>
                    <a:pt x="352039" y="177381"/>
                    <a:pt x="352039" y="182118"/>
                  </a:cubicBezTo>
                  <a:lnTo>
                    <a:pt x="352039" y="193841"/>
                  </a:lnTo>
                  <a:cubicBezTo>
                    <a:pt x="351921" y="198459"/>
                    <a:pt x="350145" y="202958"/>
                    <a:pt x="346829" y="20615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79" name="Google Shape;679;p13"/>
            <p:cNvSpPr/>
            <p:nvPr/>
          </p:nvSpPr>
          <p:spPr>
            <a:xfrm rot="-2700000">
              <a:off x="7221553" y="3339840"/>
              <a:ext cx="237177" cy="66665"/>
            </a:xfrm>
            <a:custGeom>
              <a:avLst/>
              <a:gdLst/>
              <a:ahLst/>
              <a:cxnLst/>
              <a:rect l="l" t="t" r="r" b="b"/>
              <a:pathLst>
                <a:path w="237177" h="66665" extrusionOk="0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80" name="Google Shape;680;p13"/>
            <p:cNvSpPr/>
            <p:nvPr/>
          </p:nvSpPr>
          <p:spPr>
            <a:xfrm rot="-8100000">
              <a:off x="7540677" y="3341105"/>
              <a:ext cx="237177" cy="66665"/>
            </a:xfrm>
            <a:custGeom>
              <a:avLst/>
              <a:gdLst/>
              <a:ahLst/>
              <a:cxnLst/>
              <a:rect l="l" t="t" r="r" b="b"/>
              <a:pathLst>
                <a:path w="237177" h="66665" extrusionOk="0">
                  <a:moveTo>
                    <a:pt x="0" y="0"/>
                  </a:moveTo>
                  <a:lnTo>
                    <a:pt x="237177" y="0"/>
                  </a:lnTo>
                  <a:lnTo>
                    <a:pt x="237177" y="66665"/>
                  </a:lnTo>
                  <a:lnTo>
                    <a:pt x="0" y="66665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681" name="Google Shape;681;p13"/>
          <p:cNvGrpSpPr/>
          <p:nvPr/>
        </p:nvGrpSpPr>
        <p:grpSpPr>
          <a:xfrm>
            <a:off x="9223100" y="1900191"/>
            <a:ext cx="487721" cy="437019"/>
            <a:chOff x="9223100" y="1900191"/>
            <a:chExt cx="487721" cy="437019"/>
          </a:xfrm>
        </p:grpSpPr>
        <p:sp>
          <p:nvSpPr>
            <p:cNvPr id="682" name="Google Shape;682;p13"/>
            <p:cNvSpPr/>
            <p:nvPr/>
          </p:nvSpPr>
          <p:spPr>
            <a:xfrm>
              <a:off x="9228214" y="1900191"/>
              <a:ext cx="482607" cy="425246"/>
            </a:xfrm>
            <a:custGeom>
              <a:avLst/>
              <a:gdLst/>
              <a:ahLst/>
              <a:cxnLst/>
              <a:rect l="l" t="t" r="r" b="b"/>
              <a:pathLst>
                <a:path w="482607" h="425246" extrusionOk="0">
                  <a:moveTo>
                    <a:pt x="243743" y="425246"/>
                  </a:moveTo>
                  <a:cubicBezTo>
                    <a:pt x="242412" y="424055"/>
                    <a:pt x="34201" y="233224"/>
                    <a:pt x="8902" y="170151"/>
                  </a:cubicBezTo>
                  <a:cubicBezTo>
                    <a:pt x="-16467" y="106868"/>
                    <a:pt x="14228" y="34965"/>
                    <a:pt x="77581" y="9526"/>
                  </a:cubicBezTo>
                  <a:cubicBezTo>
                    <a:pt x="140865" y="-15843"/>
                    <a:pt x="212768" y="14852"/>
                    <a:pt x="238207" y="78205"/>
                  </a:cubicBezTo>
                  <a:cubicBezTo>
                    <a:pt x="239328" y="80938"/>
                    <a:pt x="240309" y="84302"/>
                    <a:pt x="241221" y="87806"/>
                  </a:cubicBezTo>
                  <a:cubicBezTo>
                    <a:pt x="241991" y="84723"/>
                    <a:pt x="242832" y="81920"/>
                    <a:pt x="243814" y="79467"/>
                  </a:cubicBezTo>
                  <a:cubicBezTo>
                    <a:pt x="268062" y="15693"/>
                    <a:pt x="339474" y="-16194"/>
                    <a:pt x="403178" y="8194"/>
                  </a:cubicBezTo>
                  <a:cubicBezTo>
                    <a:pt x="466881" y="32583"/>
                    <a:pt x="498768" y="103925"/>
                    <a:pt x="474450" y="167629"/>
                  </a:cubicBezTo>
                  <a:cubicBezTo>
                    <a:pt x="450062" y="231332"/>
                    <a:pt x="243743" y="425246"/>
                    <a:pt x="243743" y="425246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683" name="Google Shape;683;p13"/>
            <p:cNvGrpSpPr/>
            <p:nvPr/>
          </p:nvGrpSpPr>
          <p:grpSpPr>
            <a:xfrm>
              <a:off x="9223100" y="2032078"/>
              <a:ext cx="320550" cy="305132"/>
              <a:chOff x="9223100" y="2032078"/>
              <a:chExt cx="320550" cy="305132"/>
            </a:xfrm>
          </p:grpSpPr>
          <p:sp>
            <p:nvSpPr>
              <p:cNvPr id="684" name="Google Shape;684;p13"/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/>
                <a:ahLst/>
                <a:cxnLst/>
                <a:rect l="l" t="t" r="r" b="b"/>
                <a:pathLst>
                  <a:path w="262313" h="237994" extrusionOk="0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solidFill>
                <a:srgbClr val="FFFFFF"/>
              </a:solidFill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685" name="Google Shape;685;p13"/>
              <p:cNvSpPr/>
              <p:nvPr/>
            </p:nvSpPr>
            <p:spPr>
              <a:xfrm>
                <a:off x="9281337" y="2046795"/>
                <a:ext cx="262313" cy="237994"/>
              </a:xfrm>
              <a:custGeom>
                <a:avLst/>
                <a:gdLst/>
                <a:ahLst/>
                <a:cxnLst/>
                <a:rect l="l" t="t" r="r" b="b"/>
                <a:pathLst>
                  <a:path w="262313" h="237994" extrusionOk="0">
                    <a:moveTo>
                      <a:pt x="106313" y="0"/>
                    </a:moveTo>
                    <a:lnTo>
                      <a:pt x="40156" y="66997"/>
                    </a:lnTo>
                    <a:cubicBezTo>
                      <a:pt x="1332" y="106313"/>
                      <a:pt x="31887" y="140933"/>
                      <a:pt x="6377" y="166723"/>
                    </a:cubicBezTo>
                    <a:lnTo>
                      <a:pt x="0" y="173240"/>
                    </a:lnTo>
                    <a:lnTo>
                      <a:pt x="65596" y="237995"/>
                    </a:lnTo>
                    <a:lnTo>
                      <a:pt x="71973" y="231477"/>
                    </a:lnTo>
                    <a:cubicBezTo>
                      <a:pt x="97483" y="205617"/>
                      <a:pt x="132453" y="235822"/>
                      <a:pt x="171278" y="196437"/>
                    </a:cubicBezTo>
                    <a:lnTo>
                      <a:pt x="262313" y="10421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686" name="Google Shape;686;p13"/>
              <p:cNvSpPr/>
              <p:nvPr/>
            </p:nvSpPr>
            <p:spPr>
              <a:xfrm>
                <a:off x="9223100" y="2199782"/>
                <a:ext cx="137428" cy="137428"/>
              </a:xfrm>
              <a:custGeom>
                <a:avLst/>
                <a:gdLst/>
                <a:ahLst/>
                <a:cxnLst/>
                <a:rect l="l" t="t" r="r" b="b"/>
                <a:pathLst>
                  <a:path w="137428" h="137428" extrusionOk="0">
                    <a:moveTo>
                      <a:pt x="99165" y="137429"/>
                    </a:moveTo>
                    <a:lnTo>
                      <a:pt x="137429" y="98464"/>
                    </a:lnTo>
                    <a:lnTo>
                      <a:pt x="37774" y="0"/>
                    </a:lnTo>
                    <a:lnTo>
                      <a:pt x="0" y="38264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687" name="Google Shape;687;p13"/>
              <p:cNvSpPr/>
              <p:nvPr/>
            </p:nvSpPr>
            <p:spPr>
              <a:xfrm>
                <a:off x="9412038" y="2045113"/>
                <a:ext cx="106733" cy="108134"/>
              </a:xfrm>
              <a:custGeom>
                <a:avLst/>
                <a:gdLst/>
                <a:ahLst/>
                <a:cxnLst/>
                <a:rect l="l" t="t" r="r" b="b"/>
                <a:pathLst>
                  <a:path w="106733" h="108134" extrusionOk="0">
                    <a:moveTo>
                      <a:pt x="106733" y="0"/>
                    </a:moveTo>
                    <a:lnTo>
                      <a:pt x="0" y="10813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688" name="Google Shape;688;p13"/>
              <p:cNvSpPr/>
              <p:nvPr/>
            </p:nvSpPr>
            <p:spPr>
              <a:xfrm>
                <a:off x="9444836" y="2096833"/>
                <a:ext cx="87601" cy="88792"/>
              </a:xfrm>
              <a:custGeom>
                <a:avLst/>
                <a:gdLst/>
                <a:ahLst/>
                <a:cxnLst/>
                <a:rect l="l" t="t" r="r" b="b"/>
                <a:pathLst>
                  <a:path w="87601" h="88792" extrusionOk="0">
                    <a:moveTo>
                      <a:pt x="0" y="88793"/>
                    </a:moveTo>
                    <a:lnTo>
                      <a:pt x="87601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689" name="Google Shape;689;p13"/>
              <p:cNvSpPr/>
              <p:nvPr/>
            </p:nvSpPr>
            <p:spPr>
              <a:xfrm>
                <a:off x="9379240" y="2032078"/>
                <a:ext cx="87671" cy="88792"/>
              </a:xfrm>
              <a:custGeom>
                <a:avLst/>
                <a:gdLst/>
                <a:ahLst/>
                <a:cxnLst/>
                <a:rect l="l" t="t" r="r" b="b"/>
                <a:pathLst>
                  <a:path w="87671" h="88792" extrusionOk="0">
                    <a:moveTo>
                      <a:pt x="87671" y="0"/>
                    </a:moveTo>
                    <a:lnTo>
                      <a:pt x="0" y="88793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690" name="Google Shape;690;p13"/>
          <p:cNvGrpSpPr/>
          <p:nvPr/>
        </p:nvGrpSpPr>
        <p:grpSpPr>
          <a:xfrm>
            <a:off x="5245352" y="3256748"/>
            <a:ext cx="493407" cy="449071"/>
            <a:chOff x="5245352" y="3256748"/>
            <a:chExt cx="493407" cy="449071"/>
          </a:xfrm>
        </p:grpSpPr>
        <p:sp>
          <p:nvSpPr>
            <p:cNvPr id="691" name="Google Shape;691;p13"/>
            <p:cNvSpPr/>
            <p:nvPr/>
          </p:nvSpPr>
          <p:spPr>
            <a:xfrm>
              <a:off x="5245352" y="3256748"/>
              <a:ext cx="231533" cy="370476"/>
            </a:xfrm>
            <a:custGeom>
              <a:avLst/>
              <a:gdLst/>
              <a:ahLst/>
              <a:cxnLst/>
              <a:rect l="l" t="t" r="r" b="b"/>
              <a:pathLst>
                <a:path w="231533" h="370476" extrusionOk="0">
                  <a:moveTo>
                    <a:pt x="208470" y="45456"/>
                  </a:moveTo>
                  <a:lnTo>
                    <a:pt x="208470" y="0"/>
                  </a:lnTo>
                  <a:lnTo>
                    <a:pt x="0" y="0"/>
                  </a:lnTo>
                  <a:lnTo>
                    <a:pt x="0" y="249000"/>
                  </a:lnTo>
                  <a:cubicBezTo>
                    <a:pt x="0" y="265234"/>
                    <a:pt x="13099" y="278333"/>
                    <a:pt x="29334" y="278333"/>
                  </a:cubicBezTo>
                  <a:lnTo>
                    <a:pt x="29334" y="278333"/>
                  </a:lnTo>
                  <a:cubicBezTo>
                    <a:pt x="45568" y="278333"/>
                    <a:pt x="58667" y="265234"/>
                    <a:pt x="58667" y="249000"/>
                  </a:cubicBezTo>
                  <a:lnTo>
                    <a:pt x="58667" y="74789"/>
                  </a:lnTo>
                  <a:cubicBezTo>
                    <a:pt x="58667" y="58555"/>
                    <a:pt x="71767" y="45456"/>
                    <a:pt x="88001" y="45456"/>
                  </a:cubicBezTo>
                  <a:lnTo>
                    <a:pt x="88001" y="45456"/>
                  </a:lnTo>
                  <a:cubicBezTo>
                    <a:pt x="104235" y="45456"/>
                    <a:pt x="117334" y="58555"/>
                    <a:pt x="117334" y="74789"/>
                  </a:cubicBezTo>
                  <a:lnTo>
                    <a:pt x="117334" y="370476"/>
                  </a:lnTo>
                  <a:lnTo>
                    <a:pt x="231534" y="370476"/>
                  </a:lnTo>
                  <a:lnTo>
                    <a:pt x="117334" y="370476"/>
                  </a:lnTo>
                  <a:lnTo>
                    <a:pt x="117334" y="74789"/>
                  </a:lnTo>
                  <a:cubicBezTo>
                    <a:pt x="117334" y="58555"/>
                    <a:pt x="104235" y="45456"/>
                    <a:pt x="88001" y="45456"/>
                  </a:cubicBezTo>
                  <a:lnTo>
                    <a:pt x="88001" y="45456"/>
                  </a:lnTo>
                  <a:cubicBezTo>
                    <a:pt x="71767" y="45456"/>
                    <a:pt x="58667" y="58555"/>
                    <a:pt x="58667" y="74789"/>
                  </a:cubicBezTo>
                  <a:lnTo>
                    <a:pt x="58667" y="249000"/>
                  </a:lnTo>
                  <a:cubicBezTo>
                    <a:pt x="58667" y="265234"/>
                    <a:pt x="45568" y="278333"/>
                    <a:pt x="29334" y="278333"/>
                  </a:cubicBezTo>
                  <a:lnTo>
                    <a:pt x="29334" y="278333"/>
                  </a:lnTo>
                  <a:cubicBezTo>
                    <a:pt x="13099" y="278333"/>
                    <a:pt x="0" y="265234"/>
                    <a:pt x="0" y="249000"/>
                  </a:cubicBezTo>
                  <a:lnTo>
                    <a:pt x="0" y="0"/>
                  </a:lnTo>
                  <a:lnTo>
                    <a:pt x="208470" y="0"/>
                  </a:lnTo>
                  <a:lnTo>
                    <a:pt x="208470" y="45456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2" name="Google Shape;692;p13"/>
            <p:cNvSpPr/>
            <p:nvPr/>
          </p:nvSpPr>
          <p:spPr>
            <a:xfrm>
              <a:off x="5333352" y="3302091"/>
              <a:ext cx="257172" cy="106698"/>
            </a:xfrm>
            <a:custGeom>
              <a:avLst/>
              <a:gdLst/>
              <a:ahLst/>
              <a:cxnLst/>
              <a:rect l="l" t="t" r="r" b="b"/>
              <a:pathLst>
                <a:path w="257172" h="106698" extrusionOk="0">
                  <a:moveTo>
                    <a:pt x="0" y="112"/>
                  </a:moveTo>
                  <a:lnTo>
                    <a:pt x="232765" y="112"/>
                  </a:lnTo>
                  <a:cubicBezTo>
                    <a:pt x="246201" y="112"/>
                    <a:pt x="257173" y="10972"/>
                    <a:pt x="257173" y="24519"/>
                  </a:cubicBezTo>
                  <a:lnTo>
                    <a:pt x="257173" y="106698"/>
                  </a:lnTo>
                  <a:lnTo>
                    <a:pt x="257173" y="24407"/>
                  </a:lnTo>
                  <a:cubicBezTo>
                    <a:pt x="257173" y="10972"/>
                    <a:pt x="246313" y="0"/>
                    <a:pt x="232765" y="0"/>
                  </a:cubicBez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3" name="Google Shape;693;p13"/>
            <p:cNvSpPr/>
            <p:nvPr/>
          </p:nvSpPr>
          <p:spPr>
            <a:xfrm>
              <a:off x="5274685" y="3535081"/>
              <a:ext cx="88000" cy="11196"/>
            </a:xfrm>
            <a:custGeom>
              <a:avLst/>
              <a:gdLst/>
              <a:ahLst/>
              <a:cxnLst/>
              <a:rect l="l" t="t" r="r" b="b"/>
              <a:pathLst>
                <a:path w="88000" h="11196" extrusionOk="0">
                  <a:moveTo>
                    <a:pt x="0" y="0"/>
                  </a:moveTo>
                  <a:lnTo>
                    <a:pt x="88001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4" name="Google Shape;694;p13"/>
            <p:cNvSpPr/>
            <p:nvPr/>
          </p:nvSpPr>
          <p:spPr>
            <a:xfrm>
              <a:off x="5400304" y="3354041"/>
              <a:ext cx="146443" cy="11196"/>
            </a:xfrm>
            <a:custGeom>
              <a:avLst/>
              <a:gdLst/>
              <a:ahLst/>
              <a:cxnLst/>
              <a:rect l="l" t="t" r="r" b="b"/>
              <a:pathLst>
                <a:path w="146443" h="11196" extrusionOk="0">
                  <a:moveTo>
                    <a:pt x="0" y="0"/>
                  </a:moveTo>
                  <a:lnTo>
                    <a:pt x="14644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5" name="Google Shape;695;p13"/>
            <p:cNvSpPr/>
            <p:nvPr/>
          </p:nvSpPr>
          <p:spPr>
            <a:xfrm>
              <a:off x="5400304" y="3399497"/>
              <a:ext cx="120357" cy="11196"/>
            </a:xfrm>
            <a:custGeom>
              <a:avLst/>
              <a:gdLst/>
              <a:ahLst/>
              <a:cxnLst/>
              <a:rect l="l" t="t" r="r" b="b"/>
              <a:pathLst>
                <a:path w="120357" h="11196" extrusionOk="0">
                  <a:moveTo>
                    <a:pt x="0" y="0"/>
                  </a:moveTo>
                  <a:lnTo>
                    <a:pt x="12035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6" name="Google Shape;696;p13"/>
            <p:cNvSpPr/>
            <p:nvPr/>
          </p:nvSpPr>
          <p:spPr>
            <a:xfrm>
              <a:off x="5400304" y="3444953"/>
              <a:ext cx="76692" cy="11196"/>
            </a:xfrm>
            <a:custGeom>
              <a:avLst/>
              <a:gdLst/>
              <a:ahLst/>
              <a:cxnLst/>
              <a:rect l="l" t="t" r="r" b="b"/>
              <a:pathLst>
                <a:path w="76692" h="11196" extrusionOk="0">
                  <a:moveTo>
                    <a:pt x="0" y="0"/>
                  </a:moveTo>
                  <a:lnTo>
                    <a:pt x="76693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7" name="Google Shape;697;p13"/>
            <p:cNvSpPr/>
            <p:nvPr/>
          </p:nvSpPr>
          <p:spPr>
            <a:xfrm>
              <a:off x="5400304" y="3490409"/>
              <a:ext cx="53516" cy="11196"/>
            </a:xfrm>
            <a:custGeom>
              <a:avLst/>
              <a:gdLst/>
              <a:ahLst/>
              <a:cxnLst/>
              <a:rect l="l" t="t" r="r" b="b"/>
              <a:pathLst>
                <a:path w="53516" h="11196" extrusionOk="0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8" name="Google Shape;698;p13"/>
            <p:cNvSpPr/>
            <p:nvPr/>
          </p:nvSpPr>
          <p:spPr>
            <a:xfrm>
              <a:off x="5400304" y="3535752"/>
              <a:ext cx="45008" cy="11196"/>
            </a:xfrm>
            <a:custGeom>
              <a:avLst/>
              <a:gdLst/>
              <a:ahLst/>
              <a:cxnLst/>
              <a:rect l="l" t="t" r="r" b="b"/>
              <a:pathLst>
                <a:path w="45008" h="11196" extrusionOk="0">
                  <a:moveTo>
                    <a:pt x="0" y="0"/>
                  </a:moveTo>
                  <a:lnTo>
                    <a:pt x="4500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699" name="Google Shape;699;p13"/>
            <p:cNvSpPr/>
            <p:nvPr/>
          </p:nvSpPr>
          <p:spPr>
            <a:xfrm>
              <a:off x="5400304" y="3581208"/>
              <a:ext cx="53516" cy="11196"/>
            </a:xfrm>
            <a:custGeom>
              <a:avLst/>
              <a:gdLst/>
              <a:ahLst/>
              <a:cxnLst/>
              <a:rect l="l" t="t" r="r" b="b"/>
              <a:pathLst>
                <a:path w="53516" h="11196" extrusionOk="0">
                  <a:moveTo>
                    <a:pt x="0" y="0"/>
                  </a:moveTo>
                  <a:lnTo>
                    <a:pt x="5351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0" name="Google Shape;700;p13"/>
            <p:cNvSpPr/>
            <p:nvPr/>
          </p:nvSpPr>
          <p:spPr>
            <a:xfrm>
              <a:off x="5630943" y="3598002"/>
              <a:ext cx="25526" cy="25526"/>
            </a:xfrm>
            <a:custGeom>
              <a:avLst/>
              <a:gdLst/>
              <a:ahLst/>
              <a:cxnLst/>
              <a:rect l="l" t="t" r="r" b="b"/>
              <a:pathLst>
                <a:path w="25526" h="25526" extrusionOk="0">
                  <a:moveTo>
                    <a:pt x="0" y="0"/>
                  </a:moveTo>
                  <a:lnTo>
                    <a:pt x="25527" y="2552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1" name="Google Shape;701;p13"/>
            <p:cNvSpPr/>
            <p:nvPr/>
          </p:nvSpPr>
          <p:spPr>
            <a:xfrm>
              <a:off x="5710546" y="3677606"/>
              <a:ext cx="28213" cy="28213"/>
            </a:xfrm>
            <a:custGeom>
              <a:avLst/>
              <a:gdLst/>
              <a:ahLst/>
              <a:cxnLst/>
              <a:rect l="l" t="t" r="r" b="b"/>
              <a:pathLst>
                <a:path w="28213" h="28213" extrusionOk="0">
                  <a:moveTo>
                    <a:pt x="28214" y="28214"/>
                  </a:moveTo>
                  <a:lnTo>
                    <a:pt x="0" y="0"/>
                  </a:lnTo>
                  <a:lnTo>
                    <a:pt x="28214" y="28214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2" name="Google Shape;702;p13"/>
            <p:cNvSpPr/>
            <p:nvPr/>
          </p:nvSpPr>
          <p:spPr>
            <a:xfrm>
              <a:off x="5656469" y="3623641"/>
              <a:ext cx="68183" cy="68071"/>
            </a:xfrm>
            <a:custGeom>
              <a:avLst/>
              <a:gdLst/>
              <a:ahLst/>
              <a:cxnLst/>
              <a:rect l="l" t="t" r="r" b="b"/>
              <a:pathLst>
                <a:path w="68183" h="68071" extrusionOk="0">
                  <a:moveTo>
                    <a:pt x="39970" y="68072"/>
                  </a:moveTo>
                  <a:lnTo>
                    <a:pt x="54077" y="53965"/>
                  </a:lnTo>
                  <a:lnTo>
                    <a:pt x="68184" y="39858"/>
                  </a:lnTo>
                  <a:lnTo>
                    <a:pt x="28214" y="0"/>
                  </a:lnTo>
                  <a:lnTo>
                    <a:pt x="0" y="0"/>
                  </a:lnTo>
                  <a:lnTo>
                    <a:pt x="0" y="28102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3" name="Google Shape;703;p13"/>
            <p:cNvSpPr/>
            <p:nvPr/>
          </p:nvSpPr>
          <p:spPr>
            <a:xfrm>
              <a:off x="5477809" y="3444869"/>
              <a:ext cx="179528" cy="179528"/>
            </a:xfrm>
            <a:custGeom>
              <a:avLst/>
              <a:gdLst/>
              <a:ahLst/>
              <a:cxnLst/>
              <a:rect l="l" t="t" r="r" b="b"/>
              <a:pathLst>
                <a:path w="179528" h="179528" extrusionOk="0">
                  <a:moveTo>
                    <a:pt x="26283" y="153246"/>
                  </a:moveTo>
                  <a:cubicBezTo>
                    <a:pt x="61326" y="188289"/>
                    <a:pt x="118202" y="188289"/>
                    <a:pt x="153246" y="153246"/>
                  </a:cubicBezTo>
                  <a:cubicBezTo>
                    <a:pt x="188289" y="118202"/>
                    <a:pt x="188289" y="61326"/>
                    <a:pt x="153246" y="26283"/>
                  </a:cubicBezTo>
                  <a:cubicBezTo>
                    <a:pt x="118202" y="-8761"/>
                    <a:pt x="61326" y="-8761"/>
                    <a:pt x="26283" y="26283"/>
                  </a:cubicBezTo>
                  <a:cubicBezTo>
                    <a:pt x="-8761" y="61326"/>
                    <a:pt x="-8761" y="118202"/>
                    <a:pt x="26283" y="153246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704" name="Google Shape;704;p13"/>
          <p:cNvGrpSpPr/>
          <p:nvPr/>
        </p:nvGrpSpPr>
        <p:grpSpPr>
          <a:xfrm>
            <a:off x="9227736" y="3251334"/>
            <a:ext cx="445451" cy="456055"/>
            <a:chOff x="9227736" y="3251334"/>
            <a:chExt cx="445451" cy="456055"/>
          </a:xfrm>
        </p:grpSpPr>
        <p:sp>
          <p:nvSpPr>
            <p:cNvPr id="705" name="Google Shape;705;p13"/>
            <p:cNvSpPr/>
            <p:nvPr/>
          </p:nvSpPr>
          <p:spPr>
            <a:xfrm>
              <a:off x="9375029" y="3488870"/>
              <a:ext cx="86208" cy="86209"/>
            </a:xfrm>
            <a:custGeom>
              <a:avLst/>
              <a:gdLst/>
              <a:ahLst/>
              <a:cxnLst/>
              <a:rect l="l" t="t" r="r" b="b"/>
              <a:pathLst>
                <a:path w="86208" h="86209" extrusionOk="0">
                  <a:moveTo>
                    <a:pt x="86209" y="86209"/>
                  </a:moveTo>
                  <a:lnTo>
                    <a:pt x="0" y="0"/>
                  </a:lnTo>
                  <a:lnTo>
                    <a:pt x="86209" y="86209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6" name="Google Shape;706;p13"/>
            <p:cNvSpPr/>
            <p:nvPr/>
          </p:nvSpPr>
          <p:spPr>
            <a:xfrm>
              <a:off x="9413609" y="3414417"/>
              <a:ext cx="195498" cy="230390"/>
            </a:xfrm>
            <a:custGeom>
              <a:avLst/>
              <a:gdLst/>
              <a:ahLst/>
              <a:cxnLst/>
              <a:rect l="l" t="t" r="r" b="b"/>
              <a:pathLst>
                <a:path w="195498" h="230390" extrusionOk="0">
                  <a:moveTo>
                    <a:pt x="63764" y="0"/>
                  </a:moveTo>
                  <a:lnTo>
                    <a:pt x="131187" y="67423"/>
                  </a:lnTo>
                  <a:lnTo>
                    <a:pt x="131187" y="67423"/>
                  </a:lnTo>
                  <a:cubicBezTo>
                    <a:pt x="152970" y="89206"/>
                    <a:pt x="179709" y="154208"/>
                    <a:pt x="184549" y="160086"/>
                  </a:cubicBezTo>
                  <a:cubicBezTo>
                    <a:pt x="189505" y="165964"/>
                    <a:pt x="195498" y="171035"/>
                    <a:pt x="195498" y="171035"/>
                  </a:cubicBezTo>
                  <a:lnTo>
                    <a:pt x="136143" y="230390"/>
                  </a:lnTo>
                  <a:lnTo>
                    <a:pt x="127960" y="222207"/>
                  </a:lnTo>
                  <a:cubicBezTo>
                    <a:pt x="127960" y="222207"/>
                    <a:pt x="84164" y="231197"/>
                    <a:pt x="65724" y="225780"/>
                  </a:cubicBezTo>
                  <a:cubicBezTo>
                    <a:pt x="25040" y="213909"/>
                    <a:pt x="-11034" y="207224"/>
                    <a:pt x="3142" y="186133"/>
                  </a:cubicBezTo>
                  <a:cubicBezTo>
                    <a:pt x="-11034" y="207224"/>
                    <a:pt x="25040" y="214024"/>
                    <a:pt x="65724" y="225780"/>
                  </a:cubicBezTo>
                  <a:cubicBezTo>
                    <a:pt x="84164" y="231197"/>
                    <a:pt x="127960" y="222207"/>
                    <a:pt x="127960" y="222207"/>
                  </a:cubicBezTo>
                  <a:lnTo>
                    <a:pt x="136143" y="230390"/>
                  </a:lnTo>
                  <a:lnTo>
                    <a:pt x="195498" y="171035"/>
                  </a:lnTo>
                  <a:cubicBezTo>
                    <a:pt x="195498" y="171035"/>
                    <a:pt x="189505" y="165849"/>
                    <a:pt x="184549" y="160086"/>
                  </a:cubicBezTo>
                  <a:cubicBezTo>
                    <a:pt x="179593" y="154208"/>
                    <a:pt x="152970" y="89206"/>
                    <a:pt x="131187" y="67423"/>
                  </a:cubicBezTo>
                  <a:lnTo>
                    <a:pt x="131187" y="67423"/>
                  </a:lnTo>
                  <a:lnTo>
                    <a:pt x="63764" y="0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7" name="Google Shape;707;p13"/>
            <p:cNvSpPr/>
            <p:nvPr/>
          </p:nvSpPr>
          <p:spPr>
            <a:xfrm>
              <a:off x="9427469" y="3423176"/>
              <a:ext cx="72609" cy="72609"/>
            </a:xfrm>
            <a:custGeom>
              <a:avLst/>
              <a:gdLst/>
              <a:ahLst/>
              <a:cxnLst/>
              <a:rect l="l" t="t" r="r" b="b"/>
              <a:pathLst>
                <a:path w="72609" h="72609" extrusionOk="0">
                  <a:moveTo>
                    <a:pt x="72609" y="72609"/>
                  </a:moveTo>
                  <a:lnTo>
                    <a:pt x="72609" y="72609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8" name="Google Shape;708;p13"/>
            <p:cNvSpPr/>
            <p:nvPr/>
          </p:nvSpPr>
          <p:spPr>
            <a:xfrm>
              <a:off x="9393123" y="3447955"/>
              <a:ext cx="73876" cy="73876"/>
            </a:xfrm>
            <a:custGeom>
              <a:avLst/>
              <a:gdLst/>
              <a:ahLst/>
              <a:cxnLst/>
              <a:rect l="l" t="t" r="r" b="b"/>
              <a:pathLst>
                <a:path w="73876" h="73876" extrusionOk="0">
                  <a:moveTo>
                    <a:pt x="73877" y="73877"/>
                  </a:moveTo>
                  <a:lnTo>
                    <a:pt x="0" y="0"/>
                  </a:lnTo>
                  <a:lnTo>
                    <a:pt x="73877" y="73877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09" name="Google Shape;709;p13"/>
            <p:cNvSpPr/>
            <p:nvPr/>
          </p:nvSpPr>
          <p:spPr>
            <a:xfrm>
              <a:off x="9273030" y="3297435"/>
              <a:ext cx="186363" cy="155591"/>
            </a:xfrm>
            <a:custGeom>
              <a:avLst/>
              <a:gdLst/>
              <a:ahLst/>
              <a:cxnLst/>
              <a:rect l="l" t="t" r="r" b="b"/>
              <a:pathLst>
                <a:path w="186363" h="155591" extrusionOk="0">
                  <a:moveTo>
                    <a:pt x="186363" y="64426"/>
                  </a:moveTo>
                  <a:cubicBezTo>
                    <a:pt x="181407" y="59240"/>
                    <a:pt x="172879" y="50942"/>
                    <a:pt x="159625" y="37688"/>
                  </a:cubicBezTo>
                  <a:cubicBezTo>
                    <a:pt x="136689" y="14752"/>
                    <a:pt x="94277" y="14407"/>
                    <a:pt x="94277" y="14407"/>
                  </a:cubicBezTo>
                  <a:lnTo>
                    <a:pt x="79870" y="0"/>
                  </a:lnTo>
                  <a:lnTo>
                    <a:pt x="0" y="79870"/>
                  </a:lnTo>
                  <a:cubicBezTo>
                    <a:pt x="0" y="79870"/>
                    <a:pt x="12217" y="91165"/>
                    <a:pt x="17173" y="97043"/>
                  </a:cubicBezTo>
                  <a:cubicBezTo>
                    <a:pt x="22128" y="102921"/>
                    <a:pt x="28122" y="131734"/>
                    <a:pt x="52094" y="155591"/>
                  </a:cubicBezTo>
                  <a:cubicBezTo>
                    <a:pt x="28237" y="131734"/>
                    <a:pt x="22128" y="102921"/>
                    <a:pt x="17173" y="97043"/>
                  </a:cubicBezTo>
                  <a:cubicBezTo>
                    <a:pt x="12217" y="91165"/>
                    <a:pt x="0" y="79870"/>
                    <a:pt x="0" y="79870"/>
                  </a:cubicBezTo>
                  <a:lnTo>
                    <a:pt x="79870" y="0"/>
                  </a:lnTo>
                  <a:lnTo>
                    <a:pt x="94277" y="14407"/>
                  </a:lnTo>
                  <a:cubicBezTo>
                    <a:pt x="94277" y="14407"/>
                    <a:pt x="136689" y="14752"/>
                    <a:pt x="159625" y="37688"/>
                  </a:cubicBezTo>
                  <a:cubicBezTo>
                    <a:pt x="172994" y="51057"/>
                    <a:pt x="181407" y="59240"/>
                    <a:pt x="186363" y="64426"/>
                  </a:cubicBez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0" name="Google Shape;710;p13"/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/>
              <a:ahLst/>
              <a:cxnLst/>
              <a:rect l="l" t="t" r="r" b="b"/>
              <a:pathLst>
                <a:path w="137842" h="137957" extrusionOk="0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1" name="Google Shape;711;p13"/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/>
              <a:ahLst/>
              <a:cxnLst/>
              <a:rect l="l" t="t" r="r" b="b"/>
              <a:pathLst>
                <a:path w="148906" h="174607" extrusionOk="0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2" name="Google Shape;712;p13"/>
            <p:cNvSpPr/>
            <p:nvPr/>
          </p:nvSpPr>
          <p:spPr>
            <a:xfrm>
              <a:off x="9478180" y="3296744"/>
              <a:ext cx="148906" cy="174607"/>
            </a:xfrm>
            <a:custGeom>
              <a:avLst/>
              <a:gdLst/>
              <a:ahLst/>
              <a:cxnLst/>
              <a:rect l="l" t="t" r="r" b="b"/>
              <a:pathLst>
                <a:path w="148906" h="174607" extrusionOk="0">
                  <a:moveTo>
                    <a:pt x="103151" y="174608"/>
                  </a:moveTo>
                  <a:lnTo>
                    <a:pt x="117558" y="160201"/>
                  </a:lnTo>
                  <a:cubicBezTo>
                    <a:pt x="130120" y="147639"/>
                    <a:pt x="126202" y="102575"/>
                    <a:pt x="126202" y="102575"/>
                  </a:cubicBezTo>
                  <a:lnTo>
                    <a:pt x="148906" y="79870"/>
                  </a:lnTo>
                  <a:lnTo>
                    <a:pt x="69036" y="0"/>
                  </a:lnTo>
                  <a:cubicBezTo>
                    <a:pt x="69036" y="0"/>
                    <a:pt x="49443" y="20515"/>
                    <a:pt x="43565" y="25471"/>
                  </a:cubicBezTo>
                  <a:cubicBezTo>
                    <a:pt x="37688" y="30427"/>
                    <a:pt x="12908" y="32501"/>
                    <a:pt x="0" y="45410"/>
                  </a:cubicBezTo>
                  <a:cubicBezTo>
                    <a:pt x="12908" y="32501"/>
                    <a:pt x="37688" y="30542"/>
                    <a:pt x="43565" y="25471"/>
                  </a:cubicBezTo>
                  <a:cubicBezTo>
                    <a:pt x="49443" y="20515"/>
                    <a:pt x="69036" y="0"/>
                    <a:pt x="69036" y="0"/>
                  </a:cubicBezTo>
                  <a:lnTo>
                    <a:pt x="148906" y="79870"/>
                  </a:lnTo>
                  <a:lnTo>
                    <a:pt x="126202" y="102575"/>
                  </a:lnTo>
                  <a:cubicBezTo>
                    <a:pt x="126202" y="102575"/>
                    <a:pt x="130120" y="147639"/>
                    <a:pt x="117558" y="160201"/>
                  </a:cubicBezTo>
                  <a:lnTo>
                    <a:pt x="103151" y="174608"/>
                  </a:ln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3" name="Google Shape;713;p13"/>
            <p:cNvSpPr/>
            <p:nvPr/>
          </p:nvSpPr>
          <p:spPr>
            <a:xfrm>
              <a:off x="9273952" y="3483453"/>
              <a:ext cx="112832" cy="178526"/>
            </a:xfrm>
            <a:custGeom>
              <a:avLst/>
              <a:gdLst/>
              <a:ahLst/>
              <a:cxnLst/>
              <a:rect l="l" t="t" r="r" b="b"/>
              <a:pathLst>
                <a:path w="112832" h="178526" extrusionOk="0">
                  <a:moveTo>
                    <a:pt x="112832" y="145564"/>
                  </a:moveTo>
                  <a:cubicBezTo>
                    <a:pt x="106954" y="150520"/>
                    <a:pt x="79870" y="178526"/>
                    <a:pt x="79870" y="178526"/>
                  </a:cubicBezTo>
                  <a:lnTo>
                    <a:pt x="0" y="98656"/>
                  </a:lnTo>
                  <a:lnTo>
                    <a:pt x="14407" y="84250"/>
                  </a:lnTo>
                  <a:cubicBezTo>
                    <a:pt x="14407" y="84250"/>
                    <a:pt x="12678" y="36074"/>
                    <a:pt x="25240" y="23627"/>
                  </a:cubicBezTo>
                  <a:cubicBezTo>
                    <a:pt x="25240" y="23627"/>
                    <a:pt x="36996" y="10258"/>
                    <a:pt x="49789" y="0"/>
                  </a:cubicBezTo>
                  <a:cubicBezTo>
                    <a:pt x="36996" y="10258"/>
                    <a:pt x="25240" y="23627"/>
                    <a:pt x="25240" y="23627"/>
                  </a:cubicBezTo>
                  <a:cubicBezTo>
                    <a:pt x="12678" y="36189"/>
                    <a:pt x="14407" y="84250"/>
                    <a:pt x="14407" y="84250"/>
                  </a:cubicBezTo>
                  <a:lnTo>
                    <a:pt x="0" y="98656"/>
                  </a:lnTo>
                  <a:lnTo>
                    <a:pt x="79870" y="178526"/>
                  </a:lnTo>
                  <a:cubicBezTo>
                    <a:pt x="79870" y="178526"/>
                    <a:pt x="106954" y="150520"/>
                    <a:pt x="112832" y="145564"/>
                  </a:cubicBezTo>
                  <a:close/>
                </a:path>
              </a:pathLst>
            </a:custGeom>
            <a:noFill/>
            <a:ln w="9525" cap="rnd" cmpd="sng">
              <a:solidFill>
                <a:srgbClr val="343844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4" name="Google Shape;714;p13"/>
            <p:cNvSpPr/>
            <p:nvPr/>
          </p:nvSpPr>
          <p:spPr>
            <a:xfrm>
              <a:off x="9227736" y="3251334"/>
              <a:ext cx="137957" cy="137957"/>
            </a:xfrm>
            <a:custGeom>
              <a:avLst/>
              <a:gdLst/>
              <a:ahLst/>
              <a:cxnLst/>
              <a:rect l="l" t="t" r="r" b="b"/>
              <a:pathLst>
                <a:path w="137957" h="137957" extrusionOk="0">
                  <a:moveTo>
                    <a:pt x="0" y="104419"/>
                  </a:moveTo>
                  <a:lnTo>
                    <a:pt x="33538" y="137957"/>
                  </a:lnTo>
                  <a:lnTo>
                    <a:pt x="137957" y="33539"/>
                  </a:lnTo>
                  <a:lnTo>
                    <a:pt x="104419" y="0"/>
                  </a:lnTo>
                  <a:lnTo>
                    <a:pt x="137957" y="33539"/>
                  </a:lnTo>
                  <a:lnTo>
                    <a:pt x="33538" y="137957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5" name="Google Shape;715;p13"/>
            <p:cNvSpPr/>
            <p:nvPr/>
          </p:nvSpPr>
          <p:spPr>
            <a:xfrm>
              <a:off x="9535345" y="3251334"/>
              <a:ext cx="137842" cy="137957"/>
            </a:xfrm>
            <a:custGeom>
              <a:avLst/>
              <a:gdLst/>
              <a:ahLst/>
              <a:cxnLst/>
              <a:rect l="l" t="t" r="r" b="b"/>
              <a:pathLst>
                <a:path w="137842" h="137957" extrusionOk="0">
                  <a:moveTo>
                    <a:pt x="33538" y="0"/>
                  </a:moveTo>
                  <a:lnTo>
                    <a:pt x="0" y="33539"/>
                  </a:lnTo>
                  <a:lnTo>
                    <a:pt x="104419" y="137957"/>
                  </a:lnTo>
                  <a:lnTo>
                    <a:pt x="137842" y="104419"/>
                  </a:lnTo>
                  <a:lnTo>
                    <a:pt x="104419" y="137957"/>
                  </a:lnTo>
                  <a:lnTo>
                    <a:pt x="0" y="33539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6" name="Google Shape;716;p13"/>
            <p:cNvSpPr/>
            <p:nvPr/>
          </p:nvSpPr>
          <p:spPr>
            <a:xfrm>
              <a:off x="9227736" y="3569432"/>
              <a:ext cx="137957" cy="137957"/>
            </a:xfrm>
            <a:custGeom>
              <a:avLst/>
              <a:gdLst/>
              <a:ahLst/>
              <a:cxnLst/>
              <a:rect l="l" t="t" r="r" b="b"/>
              <a:pathLst>
                <a:path w="137957" h="137957" extrusionOk="0">
                  <a:moveTo>
                    <a:pt x="104419" y="137957"/>
                  </a:moveTo>
                  <a:lnTo>
                    <a:pt x="137957" y="104419"/>
                  </a:lnTo>
                  <a:lnTo>
                    <a:pt x="33538" y="0"/>
                  </a:lnTo>
                  <a:lnTo>
                    <a:pt x="0" y="33539"/>
                  </a:lnTo>
                  <a:lnTo>
                    <a:pt x="33538" y="0"/>
                  </a:lnTo>
                  <a:lnTo>
                    <a:pt x="137957" y="104419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17" name="Google Shape;717;p13"/>
            <p:cNvSpPr/>
            <p:nvPr/>
          </p:nvSpPr>
          <p:spPr>
            <a:xfrm>
              <a:off x="9537074" y="3573581"/>
              <a:ext cx="117211" cy="117212"/>
            </a:xfrm>
            <a:custGeom>
              <a:avLst/>
              <a:gdLst/>
              <a:ahLst/>
              <a:cxnLst/>
              <a:rect l="l" t="t" r="r" b="b"/>
              <a:pathLst>
                <a:path w="117211" h="117212" extrusionOk="0">
                  <a:moveTo>
                    <a:pt x="117212" y="33308"/>
                  </a:moveTo>
                  <a:lnTo>
                    <a:pt x="83904" y="0"/>
                  </a:lnTo>
                  <a:lnTo>
                    <a:pt x="0" y="83904"/>
                  </a:lnTo>
                  <a:lnTo>
                    <a:pt x="33308" y="117212"/>
                  </a:lnTo>
                  <a:lnTo>
                    <a:pt x="0" y="83904"/>
                  </a:lnTo>
                  <a:lnTo>
                    <a:pt x="83904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718" name="Google Shape;718;p13"/>
          <p:cNvGrpSpPr/>
          <p:nvPr/>
        </p:nvGrpSpPr>
        <p:grpSpPr>
          <a:xfrm>
            <a:off x="5248035" y="4614293"/>
            <a:ext cx="507227" cy="449024"/>
            <a:chOff x="5248035" y="4614293"/>
            <a:chExt cx="507227" cy="449024"/>
          </a:xfrm>
        </p:grpSpPr>
        <p:grpSp>
          <p:nvGrpSpPr>
            <p:cNvPr id="719" name="Google Shape;719;p13"/>
            <p:cNvGrpSpPr/>
            <p:nvPr/>
          </p:nvGrpSpPr>
          <p:grpSpPr>
            <a:xfrm>
              <a:off x="5248035" y="4654055"/>
              <a:ext cx="507227" cy="409262"/>
              <a:chOff x="5248035" y="4654055"/>
              <a:chExt cx="507227" cy="409262"/>
            </a:xfrm>
          </p:grpSpPr>
          <p:grpSp>
            <p:nvGrpSpPr>
              <p:cNvPr id="720" name="Google Shape;720;p13"/>
              <p:cNvGrpSpPr/>
              <p:nvPr/>
            </p:nvGrpSpPr>
            <p:grpSpPr>
              <a:xfrm>
                <a:off x="5248035" y="4714332"/>
                <a:ext cx="507227" cy="348985"/>
                <a:chOff x="5248035" y="4714332"/>
                <a:chExt cx="507227" cy="348985"/>
              </a:xfrm>
            </p:grpSpPr>
            <p:sp>
              <p:nvSpPr>
                <p:cNvPr id="721" name="Google Shape;721;p13"/>
                <p:cNvSpPr/>
                <p:nvPr/>
              </p:nvSpPr>
              <p:spPr>
                <a:xfrm>
                  <a:off x="5616959" y="5001196"/>
                  <a:ext cx="138303" cy="62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03" h="62121" extrusionOk="0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2" name="Google Shape;722;p13"/>
                <p:cNvSpPr/>
                <p:nvPr/>
              </p:nvSpPr>
              <p:spPr>
                <a:xfrm>
                  <a:off x="5432555" y="5001196"/>
                  <a:ext cx="138303" cy="62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03" h="62121" extrusionOk="0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3" name="Google Shape;723;p13"/>
                <p:cNvSpPr/>
                <p:nvPr/>
              </p:nvSpPr>
              <p:spPr>
                <a:xfrm>
                  <a:off x="5432555" y="4714332"/>
                  <a:ext cx="138303" cy="62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03" h="62121" extrusionOk="0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4" name="Google Shape;724;p13"/>
                <p:cNvSpPr/>
                <p:nvPr/>
              </p:nvSpPr>
              <p:spPr>
                <a:xfrm>
                  <a:off x="5248035" y="5001196"/>
                  <a:ext cx="138303" cy="621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8303" h="62121" extrusionOk="0">
                      <a:moveTo>
                        <a:pt x="0" y="62121"/>
                      </a:moveTo>
                      <a:lnTo>
                        <a:pt x="0" y="28237"/>
                      </a:lnTo>
                      <a:cubicBezTo>
                        <a:pt x="0" y="17864"/>
                        <a:pt x="6915" y="8759"/>
                        <a:pt x="16827" y="5993"/>
                      </a:cubicBezTo>
                      <a:lnTo>
                        <a:pt x="38264" y="0"/>
                      </a:lnTo>
                      <a:lnTo>
                        <a:pt x="69152" y="27200"/>
                      </a:lnTo>
                      <a:lnTo>
                        <a:pt x="98541" y="0"/>
                      </a:lnTo>
                      <a:lnTo>
                        <a:pt x="121246" y="6108"/>
                      </a:lnTo>
                      <a:cubicBezTo>
                        <a:pt x="131273" y="8759"/>
                        <a:pt x="138303" y="17979"/>
                        <a:pt x="138303" y="28352"/>
                      </a:cubicBezTo>
                      <a:lnTo>
                        <a:pt x="138303" y="62121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5" name="Google Shape;725;p13"/>
                <p:cNvSpPr/>
                <p:nvPr/>
              </p:nvSpPr>
              <p:spPr>
                <a:xfrm>
                  <a:off x="5316495" y="4831544"/>
                  <a:ext cx="368808" cy="4610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68808" h="46101" extrusionOk="0">
                      <a:moveTo>
                        <a:pt x="0" y="46101"/>
                      </a:moveTo>
                      <a:lnTo>
                        <a:pt x="0" y="0"/>
                      </a:lnTo>
                      <a:lnTo>
                        <a:pt x="368809" y="0"/>
                      </a:lnTo>
                      <a:lnTo>
                        <a:pt x="368809" y="46101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6" name="Google Shape;726;p13"/>
                <p:cNvSpPr/>
                <p:nvPr/>
              </p:nvSpPr>
              <p:spPr>
                <a:xfrm>
                  <a:off x="5500899" y="4788901"/>
                  <a:ext cx="11525" cy="8874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525" h="88744" extrusionOk="0">
                      <a:moveTo>
                        <a:pt x="0" y="88744"/>
                      </a:move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727" name="Google Shape;727;p13"/>
              <p:cNvGrpSpPr/>
              <p:nvPr/>
            </p:nvGrpSpPr>
            <p:grpSpPr>
              <a:xfrm>
                <a:off x="5321682" y="4654055"/>
                <a:ext cx="359934" cy="142336"/>
                <a:chOff x="5321682" y="4654055"/>
                <a:chExt cx="359934" cy="142336"/>
              </a:xfrm>
            </p:grpSpPr>
            <p:sp>
              <p:nvSpPr>
                <p:cNvPr id="728" name="Google Shape;728;p13"/>
                <p:cNvSpPr/>
                <p:nvPr/>
              </p:nvSpPr>
              <p:spPr>
                <a:xfrm>
                  <a:off x="5321682" y="4654170"/>
                  <a:ext cx="119517" cy="142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17" h="142221" extrusionOk="0">
                      <a:moveTo>
                        <a:pt x="119517" y="4380"/>
                      </a:moveTo>
                      <a:cubicBezTo>
                        <a:pt x="109144" y="7607"/>
                        <a:pt x="99463" y="12102"/>
                        <a:pt x="90358" y="17403"/>
                      </a:cubicBezTo>
                      <a:lnTo>
                        <a:pt x="70074" y="0"/>
                      </a:lnTo>
                      <a:lnTo>
                        <a:pt x="44142" y="20976"/>
                      </a:lnTo>
                      <a:lnTo>
                        <a:pt x="56935" y="44487"/>
                      </a:lnTo>
                      <a:cubicBezTo>
                        <a:pt x="49789" y="52325"/>
                        <a:pt x="43450" y="61084"/>
                        <a:pt x="38149" y="70304"/>
                      </a:cubicBezTo>
                      <a:lnTo>
                        <a:pt x="11986" y="65348"/>
                      </a:lnTo>
                      <a:lnTo>
                        <a:pt x="0" y="96466"/>
                      </a:lnTo>
                      <a:lnTo>
                        <a:pt x="22820" y="110412"/>
                      </a:lnTo>
                      <a:cubicBezTo>
                        <a:pt x="20515" y="120669"/>
                        <a:pt x="19593" y="133693"/>
                        <a:pt x="19478" y="142222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29" name="Google Shape;729;p13"/>
                <p:cNvSpPr/>
                <p:nvPr/>
              </p:nvSpPr>
              <p:spPr>
                <a:xfrm>
                  <a:off x="5562099" y="4654055"/>
                  <a:ext cx="119517" cy="14222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19517" h="142221" extrusionOk="0">
                      <a:moveTo>
                        <a:pt x="100039" y="142222"/>
                      </a:moveTo>
                      <a:cubicBezTo>
                        <a:pt x="100155" y="131388"/>
                        <a:pt x="99002" y="120785"/>
                        <a:pt x="96697" y="110412"/>
                      </a:cubicBezTo>
                      <a:lnTo>
                        <a:pt x="119517" y="96466"/>
                      </a:lnTo>
                      <a:lnTo>
                        <a:pt x="107531" y="65348"/>
                      </a:lnTo>
                      <a:lnTo>
                        <a:pt x="81253" y="70304"/>
                      </a:lnTo>
                      <a:cubicBezTo>
                        <a:pt x="75952" y="60969"/>
                        <a:pt x="69728" y="52325"/>
                        <a:pt x="62467" y="44487"/>
                      </a:cubicBezTo>
                      <a:lnTo>
                        <a:pt x="75260" y="20976"/>
                      </a:lnTo>
                      <a:lnTo>
                        <a:pt x="49328" y="0"/>
                      </a:lnTo>
                      <a:lnTo>
                        <a:pt x="29044" y="17403"/>
                      </a:lnTo>
                      <a:cubicBezTo>
                        <a:pt x="20054" y="12102"/>
                        <a:pt x="10373" y="7722"/>
                        <a:pt x="0" y="4495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</p:grpSp>
        <p:sp>
          <p:nvSpPr>
            <p:cNvPr id="730" name="Google Shape;730;p13"/>
            <p:cNvSpPr/>
            <p:nvPr/>
          </p:nvSpPr>
          <p:spPr>
            <a:xfrm>
              <a:off x="5467130" y="4901157"/>
              <a:ext cx="68229" cy="68229"/>
            </a:xfrm>
            <a:custGeom>
              <a:avLst/>
              <a:gdLst/>
              <a:ahLst/>
              <a:cxnLst/>
              <a:rect l="l" t="t" r="r" b="b"/>
              <a:pathLst>
                <a:path w="68229" h="68229" extrusionOk="0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31" name="Google Shape;731;p13"/>
            <p:cNvSpPr/>
            <p:nvPr/>
          </p:nvSpPr>
          <p:spPr>
            <a:xfrm>
              <a:off x="5467591" y="4614293"/>
              <a:ext cx="68229" cy="68229"/>
            </a:xfrm>
            <a:custGeom>
              <a:avLst/>
              <a:gdLst/>
              <a:ahLst/>
              <a:cxnLst/>
              <a:rect l="l" t="t" r="r" b="b"/>
              <a:pathLst>
                <a:path w="68229" h="68229" extrusionOk="0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32" name="Google Shape;732;p13"/>
            <p:cNvSpPr/>
            <p:nvPr/>
          </p:nvSpPr>
          <p:spPr>
            <a:xfrm>
              <a:off x="5283187" y="4901157"/>
              <a:ext cx="68229" cy="68229"/>
            </a:xfrm>
            <a:custGeom>
              <a:avLst/>
              <a:gdLst/>
              <a:ahLst/>
              <a:cxnLst/>
              <a:rect l="l" t="t" r="r" b="b"/>
              <a:pathLst>
                <a:path w="68229" h="68229" extrusionOk="0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213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33" name="Google Shape;733;p13"/>
            <p:cNvSpPr/>
            <p:nvPr/>
          </p:nvSpPr>
          <p:spPr>
            <a:xfrm>
              <a:off x="5651996" y="4901157"/>
              <a:ext cx="68229" cy="68229"/>
            </a:xfrm>
            <a:custGeom>
              <a:avLst/>
              <a:gdLst/>
              <a:ahLst/>
              <a:cxnLst/>
              <a:rect l="l" t="t" r="r" b="b"/>
              <a:pathLst>
                <a:path w="68229" h="68229" extrusionOk="0">
                  <a:moveTo>
                    <a:pt x="68230" y="34115"/>
                  </a:moveTo>
                  <a:cubicBezTo>
                    <a:pt x="68230" y="53016"/>
                    <a:pt x="52901" y="68229"/>
                    <a:pt x="34115" y="68229"/>
                  </a:cubicBezTo>
                  <a:cubicBezTo>
                    <a:pt x="15329" y="68229"/>
                    <a:pt x="0" y="52901"/>
                    <a:pt x="0" y="34115"/>
                  </a:cubicBezTo>
                  <a:cubicBezTo>
                    <a:pt x="0" y="15213"/>
                    <a:pt x="15329" y="0"/>
                    <a:pt x="34115" y="0"/>
                  </a:cubicBezTo>
                  <a:cubicBezTo>
                    <a:pt x="52901" y="0"/>
                    <a:pt x="68230" y="15329"/>
                    <a:pt x="68230" y="3411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734" name="Google Shape;734;p13"/>
          <p:cNvGrpSpPr/>
          <p:nvPr/>
        </p:nvGrpSpPr>
        <p:grpSpPr>
          <a:xfrm>
            <a:off x="7231146" y="4608097"/>
            <a:ext cx="360806" cy="471868"/>
            <a:chOff x="7231146" y="4608097"/>
            <a:chExt cx="360806" cy="471868"/>
          </a:xfrm>
        </p:grpSpPr>
        <p:grpSp>
          <p:nvGrpSpPr>
            <p:cNvPr id="735" name="Google Shape;735;p13"/>
            <p:cNvGrpSpPr/>
            <p:nvPr/>
          </p:nvGrpSpPr>
          <p:grpSpPr>
            <a:xfrm>
              <a:off x="7231146" y="4800597"/>
              <a:ext cx="242410" cy="269843"/>
              <a:chOff x="7231146" y="4800597"/>
              <a:chExt cx="242410" cy="269843"/>
            </a:xfrm>
          </p:grpSpPr>
          <p:sp>
            <p:nvSpPr>
              <p:cNvPr id="736" name="Google Shape;736;p13"/>
              <p:cNvSpPr/>
              <p:nvPr/>
            </p:nvSpPr>
            <p:spPr>
              <a:xfrm>
                <a:off x="7380688" y="4816123"/>
                <a:ext cx="92868" cy="254317"/>
              </a:xfrm>
              <a:custGeom>
                <a:avLst/>
                <a:gdLst/>
                <a:ahLst/>
                <a:cxnLst/>
                <a:rect l="l" t="t" r="r" b="b"/>
                <a:pathLst>
                  <a:path w="92868" h="254317" extrusionOk="0">
                    <a:moveTo>
                      <a:pt x="9049" y="254318"/>
                    </a:moveTo>
                    <a:lnTo>
                      <a:pt x="9049" y="102489"/>
                    </a:lnTo>
                    <a:lnTo>
                      <a:pt x="69437" y="62960"/>
                    </a:lnTo>
                    <a:lnTo>
                      <a:pt x="92869" y="0"/>
                    </a:lnTo>
                    <a:lnTo>
                      <a:pt x="56674" y="0"/>
                    </a:lnTo>
                    <a:lnTo>
                      <a:pt x="40957" y="38195"/>
                    </a:lnTo>
                    <a:lnTo>
                      <a:pt x="0" y="62389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37" name="Google Shape;737;p13"/>
              <p:cNvSpPr/>
              <p:nvPr/>
            </p:nvSpPr>
            <p:spPr>
              <a:xfrm>
                <a:off x="7231146" y="4816123"/>
                <a:ext cx="92773" cy="254317"/>
              </a:xfrm>
              <a:custGeom>
                <a:avLst/>
                <a:gdLst/>
                <a:ahLst/>
                <a:cxnLst/>
                <a:rect l="l" t="t" r="r" b="b"/>
                <a:pathLst>
                  <a:path w="92773" h="254317" extrusionOk="0">
                    <a:moveTo>
                      <a:pt x="83820" y="254318"/>
                    </a:moveTo>
                    <a:lnTo>
                      <a:pt x="83820" y="102489"/>
                    </a:lnTo>
                    <a:lnTo>
                      <a:pt x="23432" y="62960"/>
                    </a:lnTo>
                    <a:lnTo>
                      <a:pt x="0" y="0"/>
                    </a:lnTo>
                    <a:lnTo>
                      <a:pt x="36195" y="0"/>
                    </a:lnTo>
                    <a:lnTo>
                      <a:pt x="51911" y="38195"/>
                    </a:lnTo>
                    <a:lnTo>
                      <a:pt x="92774" y="62389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38" name="Google Shape;738;p13"/>
              <p:cNvSpPr/>
              <p:nvPr/>
            </p:nvSpPr>
            <p:spPr>
              <a:xfrm>
                <a:off x="7352304" y="4988716"/>
                <a:ext cx="9525" cy="81724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81724" extrusionOk="0">
                    <a:moveTo>
                      <a:pt x="0" y="0"/>
                    </a:moveTo>
                    <a:lnTo>
                      <a:pt x="0" y="81725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39" name="Google Shape;739;p13"/>
              <p:cNvSpPr/>
              <p:nvPr/>
            </p:nvSpPr>
            <p:spPr>
              <a:xfrm>
                <a:off x="7323919" y="4800597"/>
                <a:ext cx="56769" cy="56768"/>
              </a:xfrm>
              <a:custGeom>
                <a:avLst/>
                <a:gdLst/>
                <a:ahLst/>
                <a:cxnLst/>
                <a:rect l="l" t="t" r="r" b="b"/>
                <a:pathLst>
                  <a:path w="56769" h="56768" extrusionOk="0">
                    <a:moveTo>
                      <a:pt x="56769" y="28384"/>
                    </a:moveTo>
                    <a:cubicBezTo>
                      <a:pt x="56769" y="44101"/>
                      <a:pt x="44101" y="56769"/>
                      <a:pt x="28384" y="56769"/>
                    </a:cubicBezTo>
                    <a:cubicBezTo>
                      <a:pt x="12668" y="56769"/>
                      <a:pt x="0" y="44101"/>
                      <a:pt x="0" y="28384"/>
                    </a:cubicBezTo>
                    <a:cubicBezTo>
                      <a:pt x="0" y="12668"/>
                      <a:pt x="12668" y="0"/>
                      <a:pt x="28384" y="0"/>
                    </a:cubicBezTo>
                    <a:cubicBezTo>
                      <a:pt x="44101" y="0"/>
                      <a:pt x="56769" y="12764"/>
                      <a:pt x="56769" y="28384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40" name="Google Shape;740;p13"/>
              <p:cNvSpPr/>
              <p:nvPr/>
            </p:nvSpPr>
            <p:spPr>
              <a:xfrm>
                <a:off x="7314966" y="4960712"/>
                <a:ext cx="74771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74771" h="9525" extrusionOk="0">
                    <a:moveTo>
                      <a:pt x="0" y="0"/>
                    </a:moveTo>
                    <a:lnTo>
                      <a:pt x="74771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741" name="Google Shape;741;p13"/>
            <p:cNvSpPr/>
            <p:nvPr/>
          </p:nvSpPr>
          <p:spPr>
            <a:xfrm>
              <a:off x="7314966" y="4608097"/>
              <a:ext cx="276986" cy="462343"/>
            </a:xfrm>
            <a:custGeom>
              <a:avLst/>
              <a:gdLst/>
              <a:ahLst/>
              <a:cxnLst/>
              <a:rect l="l" t="t" r="r" b="b"/>
              <a:pathLst>
                <a:path w="276986" h="462343" extrusionOk="0">
                  <a:moveTo>
                    <a:pt x="195739" y="462344"/>
                  </a:moveTo>
                  <a:lnTo>
                    <a:pt x="195739" y="145542"/>
                  </a:lnTo>
                  <a:lnTo>
                    <a:pt x="276987" y="145542"/>
                  </a:lnTo>
                  <a:lnTo>
                    <a:pt x="138493" y="0"/>
                  </a:lnTo>
                  <a:lnTo>
                    <a:pt x="0" y="145542"/>
                  </a:lnTo>
                  <a:lnTo>
                    <a:pt x="81343" y="145542"/>
                  </a:lnTo>
                  <a:lnTo>
                    <a:pt x="81343" y="172212"/>
                  </a:lnTo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2" name="Google Shape;742;p13"/>
            <p:cNvSpPr/>
            <p:nvPr/>
          </p:nvSpPr>
          <p:spPr>
            <a:xfrm>
              <a:off x="7260483" y="5070440"/>
              <a:ext cx="326326" cy="9525"/>
            </a:xfrm>
            <a:custGeom>
              <a:avLst/>
              <a:gdLst/>
              <a:ahLst/>
              <a:cxnLst/>
              <a:rect l="l" t="t" r="r" b="b"/>
              <a:pathLst>
                <a:path w="326326" h="9525" extrusionOk="0">
                  <a:moveTo>
                    <a:pt x="0" y="0"/>
                  </a:moveTo>
                  <a:lnTo>
                    <a:pt x="326327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3" name="Google Shape;743;p13"/>
            <p:cNvSpPr/>
            <p:nvPr/>
          </p:nvSpPr>
          <p:spPr>
            <a:xfrm>
              <a:off x="7468318" y="4927756"/>
              <a:ext cx="9525" cy="110966"/>
            </a:xfrm>
            <a:custGeom>
              <a:avLst/>
              <a:gdLst/>
              <a:ahLst/>
              <a:cxnLst/>
              <a:rect l="l" t="t" r="r" b="b"/>
              <a:pathLst>
                <a:path w="9525" h="110966" extrusionOk="0">
                  <a:moveTo>
                    <a:pt x="0" y="0"/>
                  </a:moveTo>
                  <a:lnTo>
                    <a:pt x="0" y="110966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4" name="Google Shape;744;p13"/>
            <p:cNvSpPr/>
            <p:nvPr/>
          </p:nvSpPr>
          <p:spPr>
            <a:xfrm>
              <a:off x="7426599" y="4980524"/>
              <a:ext cx="9525" cy="58197"/>
            </a:xfrm>
            <a:custGeom>
              <a:avLst/>
              <a:gdLst/>
              <a:ahLst/>
              <a:cxnLst/>
              <a:rect l="l" t="t" r="r" b="b"/>
              <a:pathLst>
                <a:path w="9525" h="58197" extrusionOk="0">
                  <a:moveTo>
                    <a:pt x="0" y="0"/>
                  </a:moveTo>
                  <a:lnTo>
                    <a:pt x="0" y="58198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5" name="Google Shape;745;p13"/>
            <p:cNvSpPr/>
            <p:nvPr/>
          </p:nvSpPr>
          <p:spPr>
            <a:xfrm>
              <a:off x="7552900" y="4913659"/>
              <a:ext cx="9525" cy="125729"/>
            </a:xfrm>
            <a:custGeom>
              <a:avLst/>
              <a:gdLst/>
              <a:ahLst/>
              <a:cxnLst/>
              <a:rect l="l" t="t" r="r" b="b"/>
              <a:pathLst>
                <a:path w="9525" h="125729" extrusionOk="0">
                  <a:moveTo>
                    <a:pt x="0" y="0"/>
                  </a:moveTo>
                  <a:lnTo>
                    <a:pt x="0" y="12573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746" name="Google Shape;746;p13"/>
            <p:cNvSpPr/>
            <p:nvPr/>
          </p:nvSpPr>
          <p:spPr>
            <a:xfrm>
              <a:off x="7552900" y="4816123"/>
              <a:ext cx="9525" cy="76676"/>
            </a:xfrm>
            <a:custGeom>
              <a:avLst/>
              <a:gdLst/>
              <a:ahLst/>
              <a:cxnLst/>
              <a:rect l="l" t="t" r="r" b="b"/>
              <a:pathLst>
                <a:path w="9525" h="76676" extrusionOk="0">
                  <a:moveTo>
                    <a:pt x="0" y="0"/>
                  </a:moveTo>
                  <a:lnTo>
                    <a:pt x="0" y="76676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747" name="Google Shape;747;p13"/>
          <p:cNvGrpSpPr/>
          <p:nvPr/>
        </p:nvGrpSpPr>
        <p:grpSpPr>
          <a:xfrm>
            <a:off x="9218009" y="4663027"/>
            <a:ext cx="533965" cy="424360"/>
            <a:chOff x="9218009" y="4663027"/>
            <a:chExt cx="533965" cy="424360"/>
          </a:xfrm>
        </p:grpSpPr>
        <p:grpSp>
          <p:nvGrpSpPr>
            <p:cNvPr id="748" name="Google Shape;748;p13"/>
            <p:cNvGrpSpPr/>
            <p:nvPr/>
          </p:nvGrpSpPr>
          <p:grpSpPr>
            <a:xfrm>
              <a:off x="9284856" y="4682476"/>
              <a:ext cx="467118" cy="404911"/>
              <a:chOff x="9284856" y="4682476"/>
              <a:chExt cx="467118" cy="404911"/>
            </a:xfrm>
          </p:grpSpPr>
          <p:grpSp>
            <p:nvGrpSpPr>
              <p:cNvPr id="749" name="Google Shape;749;p13"/>
              <p:cNvGrpSpPr/>
              <p:nvPr/>
            </p:nvGrpSpPr>
            <p:grpSpPr>
              <a:xfrm>
                <a:off x="9284856" y="4735982"/>
                <a:ext cx="328628" cy="351405"/>
                <a:chOff x="9284856" y="4735982"/>
                <a:chExt cx="328628" cy="351405"/>
              </a:xfrm>
            </p:grpSpPr>
            <p:sp>
              <p:nvSpPr>
                <p:cNvPr id="750" name="Google Shape;750;p13"/>
                <p:cNvSpPr/>
                <p:nvPr/>
              </p:nvSpPr>
              <p:spPr>
                <a:xfrm>
                  <a:off x="9346746" y="4735982"/>
                  <a:ext cx="266738" cy="35140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66738" h="351405" extrusionOk="0">
                      <a:moveTo>
                        <a:pt x="0" y="0"/>
                      </a:moveTo>
                      <a:lnTo>
                        <a:pt x="144181" y="461"/>
                      </a:lnTo>
                      <a:cubicBezTo>
                        <a:pt x="158818" y="461"/>
                        <a:pt x="178180" y="1959"/>
                        <a:pt x="193048" y="10142"/>
                      </a:cubicBezTo>
                      <a:lnTo>
                        <a:pt x="202729" y="15444"/>
                      </a:lnTo>
                      <a:cubicBezTo>
                        <a:pt x="215177" y="22244"/>
                        <a:pt x="226471" y="31003"/>
                        <a:pt x="236152" y="41260"/>
                      </a:cubicBezTo>
                      <a:cubicBezTo>
                        <a:pt x="241569" y="46908"/>
                        <a:pt x="248600" y="54515"/>
                        <a:pt x="255515" y="62006"/>
                      </a:cubicBezTo>
                      <a:cubicBezTo>
                        <a:pt x="271074" y="78718"/>
                        <a:pt x="270383" y="104880"/>
                        <a:pt x="253901" y="120670"/>
                      </a:cubicBezTo>
                      <a:lnTo>
                        <a:pt x="185902" y="181753"/>
                      </a:lnTo>
                      <a:lnTo>
                        <a:pt x="252979" y="246756"/>
                      </a:lnTo>
                      <a:cubicBezTo>
                        <a:pt x="260701" y="254363"/>
                        <a:pt x="259549" y="267156"/>
                        <a:pt x="250559" y="273149"/>
                      </a:cubicBezTo>
                      <a:lnTo>
                        <a:pt x="133117" y="351405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51" name="Google Shape;751;p13"/>
                <p:cNvSpPr/>
                <p:nvPr/>
              </p:nvSpPr>
              <p:spPr>
                <a:xfrm>
                  <a:off x="9455989" y="4797066"/>
                  <a:ext cx="67324" cy="1789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7324" h="178987" extrusionOk="0">
                      <a:moveTo>
                        <a:pt x="55684" y="178987"/>
                      </a:moveTo>
                      <a:lnTo>
                        <a:pt x="20993" y="151096"/>
                      </a:lnTo>
                      <a:cubicBezTo>
                        <a:pt x="-2864" y="131964"/>
                        <a:pt x="-7014" y="97158"/>
                        <a:pt x="11773" y="72955"/>
                      </a:cubicBezTo>
                      <a:lnTo>
                        <a:pt x="6732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752" name="Google Shape;752;p13"/>
                <p:cNvSpPr/>
                <p:nvPr/>
              </p:nvSpPr>
              <p:spPr>
                <a:xfrm>
                  <a:off x="9284856" y="4963952"/>
                  <a:ext cx="150519" cy="11974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50519" h="119747" extrusionOk="0">
                      <a:moveTo>
                        <a:pt x="150520" y="0"/>
                      </a:moveTo>
                      <a:lnTo>
                        <a:pt x="0" y="119747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sp>
            <p:nvSpPr>
              <p:cNvPr id="753" name="Google Shape;753;p13"/>
              <p:cNvSpPr/>
              <p:nvPr/>
            </p:nvSpPr>
            <p:spPr>
              <a:xfrm>
                <a:off x="9613441" y="4824496"/>
                <a:ext cx="138533" cy="57788"/>
              </a:xfrm>
              <a:custGeom>
                <a:avLst/>
                <a:gdLst/>
                <a:ahLst/>
                <a:cxnLst/>
                <a:rect l="l" t="t" r="r" b="b"/>
                <a:pathLst>
                  <a:path w="138533" h="57788" extrusionOk="0">
                    <a:moveTo>
                      <a:pt x="138534" y="20169"/>
                    </a:moveTo>
                    <a:lnTo>
                      <a:pt x="44257" y="56359"/>
                    </a:lnTo>
                    <a:cubicBezTo>
                      <a:pt x="34115" y="60277"/>
                      <a:pt x="22589" y="55898"/>
                      <a:pt x="17634" y="46216"/>
                    </a:cubicBez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54" name="Google Shape;754;p13"/>
              <p:cNvSpPr/>
              <p:nvPr/>
            </p:nvSpPr>
            <p:spPr>
              <a:xfrm>
                <a:off x="9613544" y="4682476"/>
                <a:ext cx="87720" cy="80992"/>
              </a:xfrm>
              <a:custGeom>
                <a:avLst/>
                <a:gdLst/>
                <a:ahLst/>
                <a:cxnLst/>
                <a:rect l="l" t="t" r="r" b="b"/>
                <a:pathLst>
                  <a:path w="87720" h="80992" extrusionOk="0">
                    <a:moveTo>
                      <a:pt x="65822" y="6829"/>
                    </a:moveTo>
                    <a:lnTo>
                      <a:pt x="76310" y="15242"/>
                    </a:lnTo>
                    <a:cubicBezTo>
                      <a:pt x="93252" y="28957"/>
                      <a:pt x="90947" y="54889"/>
                      <a:pt x="71930" y="64109"/>
                    </a:cubicBezTo>
                    <a:lnTo>
                      <a:pt x="43347" y="78055"/>
                    </a:lnTo>
                    <a:cubicBezTo>
                      <a:pt x="33090" y="83126"/>
                      <a:pt x="20527" y="81512"/>
                      <a:pt x="11422" y="74136"/>
                    </a:cubicBezTo>
                    <a:lnTo>
                      <a:pt x="11422" y="74136"/>
                    </a:lnTo>
                    <a:cubicBezTo>
                      <a:pt x="-1486" y="63764"/>
                      <a:pt x="-3791" y="45208"/>
                      <a:pt x="6236" y="32876"/>
                    </a:cubicBezTo>
                    <a:lnTo>
                      <a:pt x="24331" y="10517"/>
                    </a:lnTo>
                    <a:cubicBezTo>
                      <a:pt x="34358" y="-1930"/>
                      <a:pt x="52913" y="-3544"/>
                      <a:pt x="65822" y="6829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755" name="Google Shape;755;p13"/>
            <p:cNvGrpSpPr/>
            <p:nvPr/>
          </p:nvGrpSpPr>
          <p:grpSpPr>
            <a:xfrm>
              <a:off x="9218009" y="4806286"/>
              <a:ext cx="219786" cy="11525"/>
              <a:chOff x="9218009" y="4806286"/>
              <a:chExt cx="219786" cy="11525"/>
            </a:xfrm>
          </p:grpSpPr>
          <p:sp>
            <p:nvSpPr>
              <p:cNvPr id="756" name="Google Shape;756;p13"/>
              <p:cNvSpPr/>
              <p:nvPr/>
            </p:nvSpPr>
            <p:spPr>
              <a:xfrm>
                <a:off x="9313092" y="4806286"/>
                <a:ext cx="124703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124703" h="11525" extrusionOk="0">
                    <a:moveTo>
                      <a:pt x="124703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57" name="Google Shape;757;p13"/>
              <p:cNvSpPr/>
              <p:nvPr/>
            </p:nvSpPr>
            <p:spPr>
              <a:xfrm>
                <a:off x="9265839" y="4806286"/>
                <a:ext cx="23857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23857" h="11525" extrusionOk="0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58" name="Google Shape;758;p13"/>
              <p:cNvSpPr/>
              <p:nvPr/>
            </p:nvSpPr>
            <p:spPr>
              <a:xfrm>
                <a:off x="9218009" y="4806286"/>
                <a:ext cx="23857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23857" h="11525" extrusionOk="0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759" name="Google Shape;759;p13"/>
            <p:cNvGrpSpPr/>
            <p:nvPr/>
          </p:nvGrpSpPr>
          <p:grpSpPr>
            <a:xfrm>
              <a:off x="9407369" y="4663027"/>
              <a:ext cx="109029" cy="11525"/>
              <a:chOff x="9407369" y="4663027"/>
              <a:chExt cx="109029" cy="11525"/>
            </a:xfrm>
          </p:grpSpPr>
          <p:sp>
            <p:nvSpPr>
              <p:cNvPr id="760" name="Google Shape;760;p13"/>
              <p:cNvSpPr/>
              <p:nvPr/>
            </p:nvSpPr>
            <p:spPr>
              <a:xfrm>
                <a:off x="9455199" y="4663027"/>
                <a:ext cx="61199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61199" h="11525" extrusionOk="0">
                    <a:moveTo>
                      <a:pt x="0" y="0"/>
                    </a:moveTo>
                    <a:lnTo>
                      <a:pt x="61199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61" name="Google Shape;761;p13"/>
              <p:cNvSpPr/>
              <p:nvPr/>
            </p:nvSpPr>
            <p:spPr>
              <a:xfrm>
                <a:off x="9407369" y="4663027"/>
                <a:ext cx="23972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23972" h="11525" extrusionOk="0">
                    <a:moveTo>
                      <a:pt x="23973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762" name="Google Shape;762;p13"/>
            <p:cNvGrpSpPr/>
            <p:nvPr/>
          </p:nvGrpSpPr>
          <p:grpSpPr>
            <a:xfrm>
              <a:off x="9266300" y="4877973"/>
              <a:ext cx="147523" cy="11986"/>
              <a:chOff x="9266300" y="4877973"/>
              <a:chExt cx="147523" cy="11986"/>
            </a:xfrm>
          </p:grpSpPr>
          <p:sp>
            <p:nvSpPr>
              <p:cNvPr id="763" name="Google Shape;763;p13"/>
              <p:cNvSpPr/>
              <p:nvPr/>
            </p:nvSpPr>
            <p:spPr>
              <a:xfrm>
                <a:off x="9314130" y="4877973"/>
                <a:ext cx="99693" cy="461"/>
              </a:xfrm>
              <a:custGeom>
                <a:avLst/>
                <a:gdLst/>
                <a:ahLst/>
                <a:cxnLst/>
                <a:rect l="l" t="t" r="r" b="b"/>
                <a:pathLst>
                  <a:path w="99693" h="461" extrusionOk="0">
                    <a:moveTo>
                      <a:pt x="99693" y="0"/>
                    </a:moveTo>
                    <a:lnTo>
                      <a:pt x="0" y="46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764" name="Google Shape;764;p13"/>
              <p:cNvSpPr/>
              <p:nvPr/>
            </p:nvSpPr>
            <p:spPr>
              <a:xfrm>
                <a:off x="9266300" y="4878434"/>
                <a:ext cx="23857" cy="11525"/>
              </a:xfrm>
              <a:custGeom>
                <a:avLst/>
                <a:gdLst/>
                <a:ahLst/>
                <a:cxnLst/>
                <a:rect l="l" t="t" r="r" b="b"/>
                <a:pathLst>
                  <a:path w="23857" h="11525" extrusionOk="0">
                    <a:moveTo>
                      <a:pt x="23857" y="0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Shape 7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70" name="Google Shape;770;p14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1" name="Google Shape;771;p14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72" name="Google Shape;772;p14"/>
          <p:cNvSpPr txBox="1"/>
          <p:nvPr/>
        </p:nvSpPr>
        <p:spPr>
          <a:xfrm>
            <a:off x="752739" y="740459"/>
            <a:ext cx="6651361" cy="58986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000"/>
              <a:buFont typeface="Arial"/>
              <a:buNone/>
            </a:pPr>
            <a:r>
              <a:rPr lang="ca-ES" sz="2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r>
              <a:rPr lang="ca-ES" sz="2800" b="0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 </a:t>
            </a:r>
            <a:r>
              <a:rPr lang="ca-ES" sz="2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AUTOREFLEXIÓ</a:t>
            </a:r>
            <a:r>
              <a:rPr lang="ca-ES" sz="2800" b="0" i="0" u="none" strike="noStrike" cap="none" baseline="30000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(4)</a:t>
            </a:r>
            <a:endParaRPr sz="2000" b="0" i="0" u="none" strike="noStrike" cap="none" baseline="30000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73" name="Google Shape;773;p14"/>
          <p:cNvSpPr/>
          <p:nvPr/>
        </p:nvSpPr>
        <p:spPr>
          <a:xfrm>
            <a:off x="-350521" y="2058482"/>
            <a:ext cx="8361045" cy="666336"/>
          </a:xfrm>
          <a:prstGeom prst="roundRect">
            <a:avLst>
              <a:gd name="adj" fmla="val 50000"/>
            </a:avLst>
          </a:prstGeom>
          <a:solidFill>
            <a:schemeClr val="lt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74" name="Google Shape;774;p14"/>
          <p:cNvSpPr txBox="1"/>
          <p:nvPr/>
        </p:nvSpPr>
        <p:spPr>
          <a:xfrm>
            <a:off x="1422806" y="2237016"/>
            <a:ext cx="6301267" cy="3251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00"/>
              <a:buFont typeface="Arial"/>
              <a:buNone/>
            </a:pPr>
            <a:r>
              <a:rPr lang="ca-ES" sz="2200" b="0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VOLER </a:t>
            </a:r>
            <a:r>
              <a:rPr lang="ca-ES" sz="2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= (Coneixements + Habilitats)* Actituds</a:t>
            </a:r>
            <a:endParaRPr/>
          </a:p>
        </p:txBody>
      </p:sp>
      <p:cxnSp>
        <p:nvCxnSpPr>
          <p:cNvPr id="775" name="Google Shape;775;p14"/>
          <p:cNvCxnSpPr/>
          <p:nvPr/>
        </p:nvCxnSpPr>
        <p:spPr>
          <a:xfrm>
            <a:off x="1271124" y="2270361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76" name="Google Shape;776;p14"/>
          <p:cNvSpPr txBox="1"/>
          <p:nvPr/>
        </p:nvSpPr>
        <p:spPr>
          <a:xfrm>
            <a:off x="755277" y="1510812"/>
            <a:ext cx="3090072" cy="341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None/>
            </a:pPr>
            <a:r>
              <a:rPr lang="ca-ES" sz="1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QUÈ OFEREIXO?</a:t>
            </a:r>
            <a:endParaRPr/>
          </a:p>
        </p:txBody>
      </p:sp>
      <p:sp>
        <p:nvSpPr>
          <p:cNvPr id="777" name="Google Shape;777;p14"/>
          <p:cNvSpPr txBox="1"/>
          <p:nvPr/>
        </p:nvSpPr>
        <p:spPr>
          <a:xfrm>
            <a:off x="8327237" y="1510812"/>
            <a:ext cx="3090072" cy="3410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800"/>
              <a:buFont typeface="Arial"/>
              <a:buNone/>
            </a:pPr>
            <a:r>
              <a:rPr lang="ca-ES" sz="1800" b="1" i="0" u="none" strike="noStrike" cap="none">
                <a:solidFill>
                  <a:srgbClr val="4ABDF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QUÈ DEMANEN?</a:t>
            </a:r>
            <a:endParaRPr/>
          </a:p>
        </p:txBody>
      </p:sp>
      <p:sp>
        <p:nvSpPr>
          <p:cNvPr id="778" name="Google Shape;778;p14"/>
          <p:cNvSpPr txBox="1"/>
          <p:nvPr/>
        </p:nvSpPr>
        <p:spPr>
          <a:xfrm>
            <a:off x="8327237" y="2651653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FLEXIBILITAT</a:t>
            </a:r>
            <a:endParaRPr/>
          </a:p>
        </p:txBody>
      </p:sp>
      <p:cxnSp>
        <p:nvCxnSpPr>
          <p:cNvPr id="779" name="Google Shape;779;p14"/>
          <p:cNvCxnSpPr/>
          <p:nvPr/>
        </p:nvCxnSpPr>
        <p:spPr>
          <a:xfrm rot="10800000" flipH="1">
            <a:off x="8335024" y="2892081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0" name="Google Shape;780;p14"/>
          <p:cNvSpPr txBox="1"/>
          <p:nvPr/>
        </p:nvSpPr>
        <p:spPr>
          <a:xfrm>
            <a:off x="10313155" y="2651653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CREATIVITAT</a:t>
            </a:r>
            <a:endParaRPr/>
          </a:p>
        </p:txBody>
      </p:sp>
      <p:cxnSp>
        <p:nvCxnSpPr>
          <p:cNvPr id="781" name="Google Shape;781;p14"/>
          <p:cNvCxnSpPr/>
          <p:nvPr/>
        </p:nvCxnSpPr>
        <p:spPr>
          <a:xfrm rot="10800000" flipH="1">
            <a:off x="10320942" y="2892081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2" name="Google Shape;782;p14"/>
          <p:cNvSpPr txBox="1"/>
          <p:nvPr/>
        </p:nvSpPr>
        <p:spPr>
          <a:xfrm>
            <a:off x="8327237" y="3809222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INICIATIVA</a:t>
            </a:r>
            <a:endParaRPr/>
          </a:p>
        </p:txBody>
      </p:sp>
      <p:cxnSp>
        <p:nvCxnSpPr>
          <p:cNvPr id="783" name="Google Shape;783;p14"/>
          <p:cNvCxnSpPr/>
          <p:nvPr/>
        </p:nvCxnSpPr>
        <p:spPr>
          <a:xfrm rot="10800000" flipH="1">
            <a:off x="8335024" y="4075050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4" name="Google Shape;784;p14"/>
          <p:cNvSpPr txBox="1"/>
          <p:nvPr/>
        </p:nvSpPr>
        <p:spPr>
          <a:xfrm>
            <a:off x="10313155" y="3809222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COMUNICACIÓ</a:t>
            </a:r>
            <a:endParaRPr/>
          </a:p>
        </p:txBody>
      </p:sp>
      <p:cxnSp>
        <p:nvCxnSpPr>
          <p:cNvPr id="785" name="Google Shape;785;p14"/>
          <p:cNvCxnSpPr/>
          <p:nvPr/>
        </p:nvCxnSpPr>
        <p:spPr>
          <a:xfrm rot="10800000" flipH="1">
            <a:off x="10320942" y="4075050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6" name="Google Shape;786;p14"/>
          <p:cNvSpPr txBox="1"/>
          <p:nvPr/>
        </p:nvSpPr>
        <p:spPr>
          <a:xfrm>
            <a:off x="8327237" y="4887249"/>
            <a:ext cx="1165659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TREBALLAR EN EQUIP</a:t>
            </a:r>
            <a:endParaRPr/>
          </a:p>
        </p:txBody>
      </p:sp>
      <p:cxnSp>
        <p:nvCxnSpPr>
          <p:cNvPr id="787" name="Google Shape;787;p14"/>
          <p:cNvCxnSpPr/>
          <p:nvPr/>
        </p:nvCxnSpPr>
        <p:spPr>
          <a:xfrm rot="10800000" flipH="1">
            <a:off x="8335024" y="5396962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88" name="Google Shape;788;p14"/>
          <p:cNvSpPr txBox="1"/>
          <p:nvPr/>
        </p:nvSpPr>
        <p:spPr>
          <a:xfrm>
            <a:off x="10313155" y="4887249"/>
            <a:ext cx="1633391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RESOLUCIÓ DE PROBLEMES</a:t>
            </a:r>
            <a:endParaRPr/>
          </a:p>
        </p:txBody>
      </p:sp>
      <p:cxnSp>
        <p:nvCxnSpPr>
          <p:cNvPr id="789" name="Google Shape;789;p14"/>
          <p:cNvCxnSpPr/>
          <p:nvPr/>
        </p:nvCxnSpPr>
        <p:spPr>
          <a:xfrm rot="10800000" flipH="1">
            <a:off x="10320942" y="5396962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0" name="Google Shape;790;p14"/>
          <p:cNvSpPr txBox="1"/>
          <p:nvPr/>
        </p:nvSpPr>
        <p:spPr>
          <a:xfrm>
            <a:off x="8327237" y="6170940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EMPATIA</a:t>
            </a:r>
            <a:endParaRPr/>
          </a:p>
        </p:txBody>
      </p:sp>
      <p:cxnSp>
        <p:nvCxnSpPr>
          <p:cNvPr id="791" name="Google Shape;791;p14"/>
          <p:cNvCxnSpPr/>
          <p:nvPr/>
        </p:nvCxnSpPr>
        <p:spPr>
          <a:xfrm rot="10800000" flipH="1">
            <a:off x="8335024" y="6436768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2" name="Google Shape;792;p14"/>
          <p:cNvSpPr txBox="1"/>
          <p:nvPr/>
        </p:nvSpPr>
        <p:spPr>
          <a:xfrm>
            <a:off x="10313155" y="6170940"/>
            <a:ext cx="1633391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LIDERATGE</a:t>
            </a:r>
            <a:endParaRPr/>
          </a:p>
        </p:txBody>
      </p:sp>
      <p:cxnSp>
        <p:nvCxnSpPr>
          <p:cNvPr id="793" name="Google Shape;793;p14"/>
          <p:cNvCxnSpPr/>
          <p:nvPr/>
        </p:nvCxnSpPr>
        <p:spPr>
          <a:xfrm rot="10800000" flipH="1">
            <a:off x="10320942" y="6436768"/>
            <a:ext cx="360000" cy="1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4" name="Google Shape;794;p14"/>
          <p:cNvSpPr/>
          <p:nvPr/>
        </p:nvSpPr>
        <p:spPr>
          <a:xfrm>
            <a:off x="3417258" y="3034243"/>
            <a:ext cx="1198289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95" name="Google Shape;795;p14"/>
          <p:cNvSpPr/>
          <p:nvPr/>
        </p:nvSpPr>
        <p:spPr>
          <a:xfrm>
            <a:off x="3631682" y="3031702"/>
            <a:ext cx="734175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ser</a:t>
            </a:r>
            <a:endParaRPr/>
          </a:p>
        </p:txBody>
      </p:sp>
      <p:sp>
        <p:nvSpPr>
          <p:cNvPr id="796" name="Google Shape;796;p14"/>
          <p:cNvSpPr/>
          <p:nvPr/>
        </p:nvSpPr>
        <p:spPr>
          <a:xfrm>
            <a:off x="2130862" y="4142725"/>
            <a:ext cx="1912964" cy="1912964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797" name="Google Shape;797;p14"/>
          <p:cNvSpPr/>
          <p:nvPr/>
        </p:nvSpPr>
        <p:spPr>
          <a:xfrm>
            <a:off x="3964653" y="4142725"/>
            <a:ext cx="1912964" cy="1912964"/>
          </a:xfrm>
          <a:prstGeom prst="ellipse">
            <a:avLst/>
          </a:prstGeom>
          <a:noFill/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798" name="Google Shape;798;p14"/>
          <p:cNvCxnSpPr/>
          <p:nvPr/>
        </p:nvCxnSpPr>
        <p:spPr>
          <a:xfrm rot="10800000">
            <a:off x="4616243" y="5272387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799" name="Google Shape;799;p14"/>
          <p:cNvSpPr/>
          <p:nvPr/>
        </p:nvSpPr>
        <p:spPr>
          <a:xfrm>
            <a:off x="1419576" y="5591218"/>
            <a:ext cx="820351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00" name="Google Shape;800;p14"/>
          <p:cNvSpPr/>
          <p:nvPr/>
        </p:nvSpPr>
        <p:spPr>
          <a:xfrm>
            <a:off x="1594962" y="5591930"/>
            <a:ext cx="450444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</a:t>
            </a:r>
            <a:endParaRPr/>
          </a:p>
        </p:txBody>
      </p:sp>
      <p:sp>
        <p:nvSpPr>
          <p:cNvPr id="801" name="Google Shape;801;p14"/>
          <p:cNvSpPr/>
          <p:nvPr/>
        </p:nvSpPr>
        <p:spPr>
          <a:xfrm>
            <a:off x="5783065" y="5591218"/>
            <a:ext cx="1285655" cy="210363"/>
          </a:xfrm>
          <a:prstGeom prst="roundRect">
            <a:avLst>
              <a:gd name="adj" fmla="val 50000"/>
            </a:avLst>
          </a:prstGeom>
          <a:solidFill>
            <a:schemeClr val="accent1">
              <a:alpha val="40000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02" name="Google Shape;802;p14"/>
          <p:cNvSpPr/>
          <p:nvPr/>
        </p:nvSpPr>
        <p:spPr>
          <a:xfrm>
            <a:off x="6085804" y="5591218"/>
            <a:ext cx="71333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2240"/>
              <a:buFont typeface="Quattrocento Sans"/>
              <a:buNone/>
            </a:pPr>
            <a:r>
              <a:rPr lang="ca-ES" sz="14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Saber fer</a:t>
            </a:r>
            <a:endParaRPr/>
          </a:p>
        </p:txBody>
      </p:sp>
      <p:sp>
        <p:nvSpPr>
          <p:cNvPr id="803" name="Google Shape;803;p14"/>
          <p:cNvSpPr/>
          <p:nvPr/>
        </p:nvSpPr>
        <p:spPr>
          <a:xfrm>
            <a:off x="3046435" y="3288801"/>
            <a:ext cx="1912964" cy="1912964"/>
          </a:xfrm>
          <a:prstGeom prst="ellipse">
            <a:avLst/>
          </a:prstGeom>
          <a:solidFill>
            <a:schemeClr val="lt1">
              <a:alpha val="54901"/>
            </a:schemeClr>
          </a:solidFill>
          <a:ln w="1270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FFFFFF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04" name="Google Shape;804;p14"/>
          <p:cNvSpPr txBox="1"/>
          <p:nvPr/>
        </p:nvSpPr>
        <p:spPr>
          <a:xfrm>
            <a:off x="3369015" y="3802593"/>
            <a:ext cx="1305593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ACTITUDS</a:t>
            </a:r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805" name="Google Shape;805;p14"/>
          <p:cNvCxnSpPr/>
          <p:nvPr/>
        </p:nvCxnSpPr>
        <p:spPr>
          <a:xfrm rot="10800000">
            <a:off x="3716919" y="4382464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806" name="Google Shape;806;p14"/>
          <p:cNvSpPr txBox="1"/>
          <p:nvPr/>
        </p:nvSpPr>
        <p:spPr>
          <a:xfrm>
            <a:off x="4215227" y="4656517"/>
            <a:ext cx="1411817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HABILITATS</a:t>
            </a:r>
            <a:endParaRPr sz="12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807" name="Google Shape;807;p14"/>
          <p:cNvSpPr txBox="1"/>
          <p:nvPr/>
        </p:nvSpPr>
        <p:spPr>
          <a:xfrm>
            <a:off x="2191156" y="4656517"/>
            <a:ext cx="1792376" cy="8853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1425" tIns="11425" rIns="11425" bIns="1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rPr lang="ca-ES" sz="12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CONEIXEMENTS</a:t>
            </a:r>
            <a:endParaRPr/>
          </a:p>
        </p:txBody>
      </p:sp>
      <p:cxnSp>
        <p:nvCxnSpPr>
          <p:cNvPr id="808" name="Google Shape;808;p14"/>
          <p:cNvCxnSpPr/>
          <p:nvPr/>
        </p:nvCxnSpPr>
        <p:spPr>
          <a:xfrm rot="10800000">
            <a:off x="2782452" y="5248653"/>
            <a:ext cx="609784" cy="0"/>
          </a:xfrm>
          <a:prstGeom prst="straightConnector1">
            <a:avLst/>
          </a:prstGeom>
          <a:noFill/>
          <a:ln w="19050" cap="rnd" cmpd="sng">
            <a:solidFill>
              <a:srgbClr val="4ABDF0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809" name="Google Shape;809;p14"/>
          <p:cNvGrpSpPr/>
          <p:nvPr/>
        </p:nvGrpSpPr>
        <p:grpSpPr>
          <a:xfrm>
            <a:off x="2960879" y="4633402"/>
            <a:ext cx="267486" cy="330935"/>
            <a:chOff x="770826" y="4427693"/>
            <a:chExt cx="356025" cy="440474"/>
          </a:xfrm>
        </p:grpSpPr>
        <p:sp>
          <p:nvSpPr>
            <p:cNvPr id="810" name="Google Shape;810;p14"/>
            <p:cNvSpPr/>
            <p:nvPr/>
          </p:nvSpPr>
          <p:spPr>
            <a:xfrm>
              <a:off x="770826" y="4427693"/>
              <a:ext cx="356025" cy="440474"/>
            </a:xfrm>
            <a:custGeom>
              <a:avLst/>
              <a:gdLst/>
              <a:ahLst/>
              <a:cxnLst/>
              <a:rect l="l" t="t" r="r" b="b"/>
              <a:pathLst>
                <a:path w="356025" h="440474" extrusionOk="0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811" name="Google Shape;811;p14"/>
            <p:cNvGrpSpPr/>
            <p:nvPr/>
          </p:nvGrpSpPr>
          <p:grpSpPr>
            <a:xfrm>
              <a:off x="837882" y="4498102"/>
              <a:ext cx="204416" cy="189118"/>
              <a:chOff x="837882" y="4498102"/>
              <a:chExt cx="204416" cy="189118"/>
            </a:xfrm>
          </p:grpSpPr>
          <p:sp>
            <p:nvSpPr>
              <p:cNvPr id="812" name="Google Shape;812;p14"/>
              <p:cNvSpPr/>
              <p:nvPr/>
            </p:nvSpPr>
            <p:spPr>
              <a:xfrm>
                <a:off x="886567" y="4546827"/>
                <a:ext cx="106906" cy="140393"/>
              </a:xfrm>
              <a:custGeom>
                <a:avLst/>
                <a:gdLst/>
                <a:ahLst/>
                <a:cxnLst/>
                <a:rect l="l" t="t" r="r" b="b"/>
                <a:pathLst>
                  <a:path w="106906" h="140393" extrusionOk="0">
                    <a:moveTo>
                      <a:pt x="106907" y="53430"/>
                    </a:moveTo>
                    <a:cubicBezTo>
                      <a:pt x="106907" y="21684"/>
                      <a:pt x="79246" y="-3567"/>
                      <a:pt x="46766" y="414"/>
                    </a:cubicBezTo>
                    <a:cubicBezTo>
                      <a:pt x="23820" y="3243"/>
                      <a:pt x="4646" y="21369"/>
                      <a:pt x="769" y="44210"/>
                    </a:cubicBezTo>
                    <a:cubicBezTo>
                      <a:pt x="-2269" y="62441"/>
                      <a:pt x="3913" y="79310"/>
                      <a:pt x="15438" y="90835"/>
                    </a:cubicBezTo>
                    <a:cubicBezTo>
                      <a:pt x="25706" y="101103"/>
                      <a:pt x="30840" y="115352"/>
                      <a:pt x="30840" y="129916"/>
                    </a:cubicBezTo>
                    <a:lnTo>
                      <a:pt x="30840" y="140394"/>
                    </a:lnTo>
                    <a:lnTo>
                      <a:pt x="75998" y="140394"/>
                    </a:lnTo>
                    <a:lnTo>
                      <a:pt x="75998" y="129916"/>
                    </a:lnTo>
                    <a:cubicBezTo>
                      <a:pt x="75998" y="115457"/>
                      <a:pt x="81027" y="101208"/>
                      <a:pt x="91190" y="91045"/>
                    </a:cubicBezTo>
                    <a:cubicBezTo>
                      <a:pt x="100934" y="81510"/>
                      <a:pt x="106907" y="68204"/>
                      <a:pt x="106907" y="5343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grpSp>
            <p:nvGrpSpPr>
              <p:cNvPr id="813" name="Google Shape;813;p14"/>
              <p:cNvGrpSpPr/>
              <p:nvPr/>
            </p:nvGrpSpPr>
            <p:grpSpPr>
              <a:xfrm>
                <a:off x="837882" y="4498102"/>
                <a:ext cx="204416" cy="112633"/>
                <a:chOff x="837882" y="4498102"/>
                <a:chExt cx="204416" cy="112633"/>
              </a:xfrm>
            </p:grpSpPr>
            <p:sp>
              <p:nvSpPr>
                <p:cNvPr id="814" name="Google Shape;814;p14"/>
                <p:cNvSpPr/>
                <p:nvPr/>
              </p:nvSpPr>
              <p:spPr>
                <a:xfrm>
                  <a:off x="940038" y="4498102"/>
                  <a:ext cx="10477" cy="2451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0477" h="24517" extrusionOk="0">
                      <a:moveTo>
                        <a:pt x="0" y="0"/>
                      </a:moveTo>
                      <a:lnTo>
                        <a:pt x="0" y="24517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15" name="Google Shape;815;p14"/>
                <p:cNvSpPr/>
                <p:nvPr/>
              </p:nvSpPr>
              <p:spPr>
                <a:xfrm>
                  <a:off x="867848" y="4528068"/>
                  <a:ext cx="17287" cy="17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7" h="17287" extrusionOk="0">
                      <a:moveTo>
                        <a:pt x="0" y="0"/>
                      </a:moveTo>
                      <a:lnTo>
                        <a:pt x="17288" y="17288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816" name="Google Shape;816;p14"/>
                <p:cNvGrpSpPr/>
                <p:nvPr/>
              </p:nvGrpSpPr>
              <p:grpSpPr>
                <a:xfrm>
                  <a:off x="837882" y="4600258"/>
                  <a:ext cx="204416" cy="10477"/>
                  <a:chOff x="837882" y="4600258"/>
                  <a:chExt cx="204416" cy="10477"/>
                </a:xfrm>
              </p:grpSpPr>
              <p:sp>
                <p:nvSpPr>
                  <p:cNvPr id="817" name="Google Shape;817;p14"/>
                  <p:cNvSpPr/>
                  <p:nvPr/>
                </p:nvSpPr>
                <p:spPr>
                  <a:xfrm>
                    <a:off x="837882" y="4600258"/>
                    <a:ext cx="24517" cy="104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17" h="10477" extrusionOk="0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818" name="Google Shape;818;p14"/>
                  <p:cNvSpPr/>
                  <p:nvPr/>
                </p:nvSpPr>
                <p:spPr>
                  <a:xfrm>
                    <a:off x="1017781" y="4600258"/>
                    <a:ext cx="24517" cy="10477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24517" h="10477" extrusionOk="0">
                        <a:moveTo>
                          <a:pt x="0" y="0"/>
                        </a:moveTo>
                        <a:lnTo>
                          <a:pt x="24517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  <p:sp>
              <p:nvSpPr>
                <p:cNvPr id="819" name="Google Shape;819;p14"/>
                <p:cNvSpPr/>
                <p:nvPr/>
              </p:nvSpPr>
              <p:spPr>
                <a:xfrm>
                  <a:off x="995045" y="4528068"/>
                  <a:ext cx="17287" cy="1728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7287" h="17287" extrusionOk="0">
                      <a:moveTo>
                        <a:pt x="0" y="17288"/>
                      </a:moveTo>
                      <a:lnTo>
                        <a:pt x="17288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</p:grpSp>
        <p:sp>
          <p:nvSpPr>
            <p:cNvPr id="820" name="Google Shape;820;p14"/>
            <p:cNvSpPr/>
            <p:nvPr/>
          </p:nvSpPr>
          <p:spPr>
            <a:xfrm>
              <a:off x="930294" y="4724312"/>
              <a:ext cx="19488" cy="10477"/>
            </a:xfrm>
            <a:custGeom>
              <a:avLst/>
              <a:gdLst/>
              <a:ahLst/>
              <a:cxnLst/>
              <a:rect l="l" t="t" r="r" b="b"/>
              <a:pathLst>
                <a:path w="19488" h="10477" extrusionOk="0">
                  <a:moveTo>
                    <a:pt x="19488" y="0"/>
                  </a:move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821" name="Google Shape;821;p14"/>
          <p:cNvGrpSpPr/>
          <p:nvPr/>
        </p:nvGrpSpPr>
        <p:grpSpPr>
          <a:xfrm>
            <a:off x="3833802" y="3737896"/>
            <a:ext cx="380393" cy="360391"/>
            <a:chOff x="8386998" y="1838927"/>
            <a:chExt cx="380393" cy="360391"/>
          </a:xfrm>
        </p:grpSpPr>
        <p:grpSp>
          <p:nvGrpSpPr>
            <p:cNvPr id="822" name="Google Shape;822;p14"/>
            <p:cNvGrpSpPr/>
            <p:nvPr/>
          </p:nvGrpSpPr>
          <p:grpSpPr>
            <a:xfrm>
              <a:off x="8386998" y="1838927"/>
              <a:ext cx="380393" cy="199159"/>
              <a:chOff x="8386998" y="1838927"/>
              <a:chExt cx="380393" cy="199159"/>
            </a:xfrm>
          </p:grpSpPr>
          <p:sp>
            <p:nvSpPr>
              <p:cNvPr id="823" name="Google Shape;823;p14"/>
              <p:cNvSpPr/>
              <p:nvPr/>
            </p:nvSpPr>
            <p:spPr>
              <a:xfrm>
                <a:off x="8386998" y="1936169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600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600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24" name="Google Shape;824;p14"/>
              <p:cNvSpPr/>
              <p:nvPr/>
            </p:nvSpPr>
            <p:spPr>
              <a:xfrm>
                <a:off x="8660279" y="1936169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513" y="0"/>
                    </a:moveTo>
                    <a:lnTo>
                      <a:pt x="70139" y="33597"/>
                    </a:lnTo>
                    <a:lnTo>
                      <a:pt x="107113" y="38966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966"/>
                    </a:lnTo>
                    <a:lnTo>
                      <a:pt x="36974" y="33597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25" name="Google Shape;825;p14"/>
              <p:cNvSpPr/>
              <p:nvPr/>
            </p:nvSpPr>
            <p:spPr>
              <a:xfrm>
                <a:off x="8523638" y="1838927"/>
                <a:ext cx="107112" cy="101917"/>
              </a:xfrm>
              <a:custGeom>
                <a:avLst/>
                <a:gdLst/>
                <a:ahLst/>
                <a:cxnLst/>
                <a:rect l="l" t="t" r="r" b="b"/>
                <a:pathLst>
                  <a:path w="107112" h="101917" extrusionOk="0">
                    <a:moveTo>
                      <a:pt x="53513" y="0"/>
                    </a:moveTo>
                    <a:lnTo>
                      <a:pt x="70139" y="33511"/>
                    </a:lnTo>
                    <a:lnTo>
                      <a:pt x="107113" y="38879"/>
                    </a:lnTo>
                    <a:lnTo>
                      <a:pt x="80356" y="65030"/>
                    </a:lnTo>
                    <a:lnTo>
                      <a:pt x="86677" y="101918"/>
                    </a:lnTo>
                    <a:lnTo>
                      <a:pt x="53513" y="84513"/>
                    </a:lnTo>
                    <a:lnTo>
                      <a:pt x="20435" y="101918"/>
                    </a:lnTo>
                    <a:lnTo>
                      <a:pt x="26757" y="65030"/>
                    </a:lnTo>
                    <a:lnTo>
                      <a:pt x="0" y="38879"/>
                    </a:lnTo>
                    <a:lnTo>
                      <a:pt x="36974" y="33511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826" name="Google Shape;826;p14"/>
            <p:cNvGrpSpPr/>
            <p:nvPr/>
          </p:nvGrpSpPr>
          <p:grpSpPr>
            <a:xfrm>
              <a:off x="8492899" y="2013306"/>
              <a:ext cx="149109" cy="186012"/>
              <a:chOff x="8492899" y="2013306"/>
              <a:chExt cx="149109" cy="186012"/>
            </a:xfrm>
          </p:grpSpPr>
          <p:sp>
            <p:nvSpPr>
              <p:cNvPr id="827" name="Google Shape;827;p14"/>
              <p:cNvSpPr/>
              <p:nvPr/>
            </p:nvSpPr>
            <p:spPr>
              <a:xfrm>
                <a:off x="8589967" y="2106233"/>
                <a:ext cx="44074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44074" h="8659" extrusionOk="0">
                    <a:moveTo>
                      <a:pt x="0" y="0"/>
                    </a:moveTo>
                    <a:lnTo>
                      <a:pt x="44075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28" name="Google Shape;828;p14"/>
              <p:cNvSpPr/>
              <p:nvPr/>
            </p:nvSpPr>
            <p:spPr>
              <a:xfrm>
                <a:off x="8585118" y="2137233"/>
                <a:ext cx="56890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56890" h="8659" extrusionOk="0">
                    <a:moveTo>
                      <a:pt x="0" y="0"/>
                    </a:moveTo>
                    <a:lnTo>
                      <a:pt x="5689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29" name="Google Shape;829;p14"/>
              <p:cNvSpPr/>
              <p:nvPr/>
            </p:nvSpPr>
            <p:spPr>
              <a:xfrm>
                <a:off x="8593864" y="2168319"/>
                <a:ext cx="40178" cy="8659"/>
              </a:xfrm>
              <a:custGeom>
                <a:avLst/>
                <a:gdLst/>
                <a:ahLst/>
                <a:cxnLst/>
                <a:rect l="l" t="t" r="r" b="b"/>
                <a:pathLst>
                  <a:path w="40178" h="8659" extrusionOk="0">
                    <a:moveTo>
                      <a:pt x="0" y="0"/>
                    </a:moveTo>
                    <a:lnTo>
                      <a:pt x="40178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30" name="Google Shape;830;p14"/>
              <p:cNvSpPr/>
              <p:nvPr/>
            </p:nvSpPr>
            <p:spPr>
              <a:xfrm>
                <a:off x="8492899" y="2013306"/>
                <a:ext cx="111691" cy="90329"/>
              </a:xfrm>
              <a:custGeom>
                <a:avLst/>
                <a:gdLst/>
                <a:ahLst/>
                <a:cxnLst/>
                <a:rect l="l" t="t" r="r" b="b"/>
                <a:pathLst>
                  <a:path w="111691" h="90329" extrusionOk="0">
                    <a:moveTo>
                      <a:pt x="0" y="90330"/>
                    </a:moveTo>
                    <a:lnTo>
                      <a:pt x="33337" y="90330"/>
                    </a:lnTo>
                    <a:cubicBezTo>
                      <a:pt x="45114" y="78554"/>
                      <a:pt x="46673" y="69635"/>
                      <a:pt x="59228" y="58378"/>
                    </a:cubicBezTo>
                    <a:cubicBezTo>
                      <a:pt x="66848" y="51537"/>
                      <a:pt x="83474" y="40713"/>
                      <a:pt x="83474" y="16121"/>
                    </a:cubicBezTo>
                    <a:cubicBezTo>
                      <a:pt x="83474" y="3479"/>
                      <a:pt x="97328" y="-6825"/>
                      <a:pt x="106680" y="5644"/>
                    </a:cubicBezTo>
                    <a:cubicBezTo>
                      <a:pt x="116292" y="18546"/>
                      <a:pt x="111875" y="53269"/>
                      <a:pt x="95163" y="66084"/>
                    </a:cubicBez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31" name="Google Shape;831;p14"/>
              <p:cNvSpPr/>
              <p:nvPr/>
            </p:nvSpPr>
            <p:spPr>
              <a:xfrm>
                <a:off x="8492899" y="2181048"/>
                <a:ext cx="131358" cy="18270"/>
              </a:xfrm>
              <a:custGeom>
                <a:avLst/>
                <a:gdLst/>
                <a:ahLst/>
                <a:cxnLst/>
                <a:rect l="l" t="t" r="r" b="b"/>
                <a:pathLst>
                  <a:path w="131358" h="18270" extrusionOk="0">
                    <a:moveTo>
                      <a:pt x="0" y="0"/>
                    </a:moveTo>
                    <a:lnTo>
                      <a:pt x="20868" y="0"/>
                    </a:lnTo>
                    <a:cubicBezTo>
                      <a:pt x="26930" y="0"/>
                      <a:pt x="32645" y="3204"/>
                      <a:pt x="35502" y="8486"/>
                    </a:cubicBezTo>
                    <a:cubicBezTo>
                      <a:pt x="38620" y="14288"/>
                      <a:pt x="44681" y="18271"/>
                      <a:pt x="51608" y="18271"/>
                    </a:cubicBezTo>
                    <a:lnTo>
                      <a:pt x="131358" y="18271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832" name="Google Shape;832;p14"/>
          <p:cNvGrpSpPr/>
          <p:nvPr/>
        </p:nvGrpSpPr>
        <p:grpSpPr>
          <a:xfrm>
            <a:off x="4673914" y="4669098"/>
            <a:ext cx="479405" cy="314277"/>
            <a:chOff x="9227110" y="2770129"/>
            <a:chExt cx="479405" cy="314277"/>
          </a:xfrm>
        </p:grpSpPr>
        <p:sp>
          <p:nvSpPr>
            <p:cNvPr id="833" name="Google Shape;833;p14"/>
            <p:cNvSpPr/>
            <p:nvPr/>
          </p:nvSpPr>
          <p:spPr>
            <a:xfrm>
              <a:off x="9466683" y="2770129"/>
              <a:ext cx="239832" cy="239746"/>
            </a:xfrm>
            <a:custGeom>
              <a:avLst/>
              <a:gdLst/>
              <a:ahLst/>
              <a:cxnLst/>
              <a:rect l="l" t="t" r="r" b="b"/>
              <a:pathLst>
                <a:path w="239832" h="239746" extrusionOk="0">
                  <a:moveTo>
                    <a:pt x="165302" y="140167"/>
                  </a:moveTo>
                  <a:lnTo>
                    <a:pt x="188855" y="140167"/>
                  </a:lnTo>
                  <a:cubicBezTo>
                    <a:pt x="192838" y="140167"/>
                    <a:pt x="198813" y="138262"/>
                    <a:pt x="202190" y="136097"/>
                  </a:cubicBezTo>
                  <a:cubicBezTo>
                    <a:pt x="205913" y="133759"/>
                    <a:pt x="210329" y="132373"/>
                    <a:pt x="215092" y="132373"/>
                  </a:cubicBezTo>
                  <a:cubicBezTo>
                    <a:pt x="230851" y="132373"/>
                    <a:pt x="243234" y="147180"/>
                    <a:pt x="238991" y="163719"/>
                  </a:cubicBezTo>
                  <a:cubicBezTo>
                    <a:pt x="236826" y="172205"/>
                    <a:pt x="229726" y="179046"/>
                    <a:pt x="221240" y="181124"/>
                  </a:cubicBezTo>
                  <a:cubicBezTo>
                    <a:pt x="214312" y="182856"/>
                    <a:pt x="207818" y="181557"/>
                    <a:pt x="202536" y="178353"/>
                  </a:cubicBezTo>
                  <a:cubicBezTo>
                    <a:pt x="198986" y="176188"/>
                    <a:pt x="193011" y="174110"/>
                    <a:pt x="188855" y="174110"/>
                  </a:cubicBezTo>
                  <a:lnTo>
                    <a:pt x="165302" y="174110"/>
                  </a:lnTo>
                  <a:lnTo>
                    <a:pt x="165302" y="239746"/>
                  </a:lnTo>
                  <a:lnTo>
                    <a:pt x="87" y="239746"/>
                  </a:lnTo>
                  <a:lnTo>
                    <a:pt x="87" y="174110"/>
                  </a:lnTo>
                  <a:lnTo>
                    <a:pt x="23553" y="174110"/>
                  </a:lnTo>
                  <a:cubicBezTo>
                    <a:pt x="27709" y="174110"/>
                    <a:pt x="33684" y="176275"/>
                    <a:pt x="37234" y="178353"/>
                  </a:cubicBezTo>
                  <a:cubicBezTo>
                    <a:pt x="42516" y="181557"/>
                    <a:pt x="49010" y="182769"/>
                    <a:pt x="55938" y="181124"/>
                  </a:cubicBezTo>
                  <a:cubicBezTo>
                    <a:pt x="64424" y="179046"/>
                    <a:pt x="71524" y="172205"/>
                    <a:pt x="73689" y="163719"/>
                  </a:cubicBezTo>
                  <a:cubicBezTo>
                    <a:pt x="77932" y="147267"/>
                    <a:pt x="65636" y="132373"/>
                    <a:pt x="49790" y="132373"/>
                  </a:cubicBezTo>
                  <a:cubicBezTo>
                    <a:pt x="44508" y="132373"/>
                    <a:pt x="39659" y="134105"/>
                    <a:pt x="35589" y="136963"/>
                  </a:cubicBezTo>
                  <a:cubicBezTo>
                    <a:pt x="32125" y="139387"/>
                    <a:pt x="27709" y="140167"/>
                    <a:pt x="23466" y="140167"/>
                  </a:cubicBezTo>
                  <a:lnTo>
                    <a:pt x="0" y="140167"/>
                  </a:lnTo>
                  <a:lnTo>
                    <a:pt x="0" y="74531"/>
                  </a:lnTo>
                  <a:lnTo>
                    <a:pt x="65636" y="74531"/>
                  </a:lnTo>
                  <a:lnTo>
                    <a:pt x="65636" y="51065"/>
                  </a:lnTo>
                  <a:cubicBezTo>
                    <a:pt x="65636" y="46822"/>
                    <a:pt x="64857" y="42406"/>
                    <a:pt x="62432" y="38942"/>
                  </a:cubicBezTo>
                  <a:cubicBezTo>
                    <a:pt x="59575" y="34959"/>
                    <a:pt x="57843" y="30110"/>
                    <a:pt x="57843" y="24741"/>
                  </a:cubicBezTo>
                  <a:cubicBezTo>
                    <a:pt x="57843" y="8982"/>
                    <a:pt x="72650" y="-3401"/>
                    <a:pt x="89189" y="842"/>
                  </a:cubicBezTo>
                  <a:cubicBezTo>
                    <a:pt x="97675" y="3007"/>
                    <a:pt x="104515" y="10107"/>
                    <a:pt x="106593" y="18593"/>
                  </a:cubicBezTo>
                  <a:cubicBezTo>
                    <a:pt x="108325" y="25520"/>
                    <a:pt x="107026" y="32015"/>
                    <a:pt x="103822" y="37297"/>
                  </a:cubicBezTo>
                  <a:cubicBezTo>
                    <a:pt x="101658" y="40847"/>
                    <a:pt x="99580" y="46822"/>
                    <a:pt x="99580" y="50978"/>
                  </a:cubicBezTo>
                  <a:lnTo>
                    <a:pt x="99580" y="74444"/>
                  </a:lnTo>
                  <a:lnTo>
                    <a:pt x="165215" y="74444"/>
                  </a:lnTo>
                  <a:lnTo>
                    <a:pt x="165215" y="140167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34" name="Google Shape;834;p14"/>
            <p:cNvSpPr/>
            <p:nvPr/>
          </p:nvSpPr>
          <p:spPr>
            <a:xfrm>
              <a:off x="9227110" y="2844660"/>
              <a:ext cx="239659" cy="239746"/>
            </a:xfrm>
            <a:custGeom>
              <a:avLst/>
              <a:gdLst/>
              <a:ahLst/>
              <a:cxnLst/>
              <a:rect l="l" t="t" r="r" b="b"/>
              <a:pathLst>
                <a:path w="239659" h="239746" extrusionOk="0">
                  <a:moveTo>
                    <a:pt x="239660" y="165215"/>
                  </a:moveTo>
                  <a:lnTo>
                    <a:pt x="174024" y="165215"/>
                  </a:lnTo>
                  <a:lnTo>
                    <a:pt x="174024" y="188681"/>
                  </a:lnTo>
                  <a:cubicBezTo>
                    <a:pt x="174024" y="192924"/>
                    <a:pt x="174803" y="197340"/>
                    <a:pt x="177228" y="200804"/>
                  </a:cubicBezTo>
                  <a:cubicBezTo>
                    <a:pt x="180085" y="204787"/>
                    <a:pt x="181817" y="209636"/>
                    <a:pt x="181817" y="215005"/>
                  </a:cubicBezTo>
                  <a:cubicBezTo>
                    <a:pt x="181817" y="230765"/>
                    <a:pt x="167010" y="243147"/>
                    <a:pt x="150471" y="238904"/>
                  </a:cubicBezTo>
                  <a:cubicBezTo>
                    <a:pt x="141985" y="236739"/>
                    <a:pt x="135144" y="229639"/>
                    <a:pt x="133066" y="221153"/>
                  </a:cubicBezTo>
                  <a:cubicBezTo>
                    <a:pt x="131334" y="214226"/>
                    <a:pt x="132633" y="207731"/>
                    <a:pt x="135837" y="202449"/>
                  </a:cubicBezTo>
                  <a:cubicBezTo>
                    <a:pt x="138002" y="198899"/>
                    <a:pt x="140080" y="192924"/>
                    <a:pt x="140080" y="188768"/>
                  </a:cubicBezTo>
                  <a:lnTo>
                    <a:pt x="140080" y="165302"/>
                  </a:lnTo>
                  <a:lnTo>
                    <a:pt x="74444" y="165302"/>
                  </a:lnTo>
                  <a:lnTo>
                    <a:pt x="74444" y="99579"/>
                  </a:lnTo>
                  <a:lnTo>
                    <a:pt x="50978" y="99579"/>
                  </a:lnTo>
                  <a:cubicBezTo>
                    <a:pt x="46995" y="99579"/>
                    <a:pt x="41020" y="101484"/>
                    <a:pt x="37643" y="103649"/>
                  </a:cubicBezTo>
                  <a:cubicBezTo>
                    <a:pt x="33920" y="105987"/>
                    <a:pt x="29504" y="107373"/>
                    <a:pt x="24741" y="107373"/>
                  </a:cubicBezTo>
                  <a:cubicBezTo>
                    <a:pt x="8982" y="107373"/>
                    <a:pt x="-3401" y="92566"/>
                    <a:pt x="842" y="76027"/>
                  </a:cubicBezTo>
                  <a:cubicBezTo>
                    <a:pt x="3007" y="67541"/>
                    <a:pt x="10107" y="60700"/>
                    <a:pt x="18593" y="58622"/>
                  </a:cubicBezTo>
                  <a:cubicBezTo>
                    <a:pt x="25520" y="56890"/>
                    <a:pt x="32015" y="58189"/>
                    <a:pt x="37297" y="61393"/>
                  </a:cubicBezTo>
                  <a:cubicBezTo>
                    <a:pt x="40847" y="63558"/>
                    <a:pt x="46822" y="65636"/>
                    <a:pt x="50978" y="65636"/>
                  </a:cubicBezTo>
                  <a:lnTo>
                    <a:pt x="74444" y="65636"/>
                  </a:lnTo>
                  <a:lnTo>
                    <a:pt x="74444" y="0"/>
                  </a:lnTo>
                  <a:lnTo>
                    <a:pt x="140080" y="0"/>
                  </a:lnTo>
                  <a:lnTo>
                    <a:pt x="140080" y="23553"/>
                  </a:lnTo>
                  <a:cubicBezTo>
                    <a:pt x="140080" y="27709"/>
                    <a:pt x="137915" y="33684"/>
                    <a:pt x="135837" y="37234"/>
                  </a:cubicBezTo>
                  <a:cubicBezTo>
                    <a:pt x="132633" y="42516"/>
                    <a:pt x="131421" y="49010"/>
                    <a:pt x="133066" y="55938"/>
                  </a:cubicBezTo>
                  <a:cubicBezTo>
                    <a:pt x="135144" y="64424"/>
                    <a:pt x="141985" y="71524"/>
                    <a:pt x="150471" y="73689"/>
                  </a:cubicBezTo>
                  <a:cubicBezTo>
                    <a:pt x="166923" y="77932"/>
                    <a:pt x="181817" y="65636"/>
                    <a:pt x="181817" y="49790"/>
                  </a:cubicBezTo>
                  <a:cubicBezTo>
                    <a:pt x="181817" y="42689"/>
                    <a:pt x="178786" y="36455"/>
                    <a:pt x="174024" y="31952"/>
                  </a:cubicBezTo>
                  <a:lnTo>
                    <a:pt x="174024" y="87"/>
                  </a:lnTo>
                  <a:lnTo>
                    <a:pt x="239660" y="87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835" name="Google Shape;835;p14"/>
          <p:cNvGrpSpPr/>
          <p:nvPr/>
        </p:nvGrpSpPr>
        <p:grpSpPr>
          <a:xfrm>
            <a:off x="765332" y="2177337"/>
            <a:ext cx="312610" cy="423957"/>
            <a:chOff x="765332" y="2177337"/>
            <a:chExt cx="312610" cy="423957"/>
          </a:xfrm>
        </p:grpSpPr>
        <p:sp>
          <p:nvSpPr>
            <p:cNvPr id="836" name="Google Shape;836;p14"/>
            <p:cNvSpPr/>
            <p:nvPr/>
          </p:nvSpPr>
          <p:spPr>
            <a:xfrm>
              <a:off x="765332" y="2177337"/>
              <a:ext cx="312610" cy="312610"/>
            </a:xfrm>
            <a:custGeom>
              <a:avLst/>
              <a:gdLst/>
              <a:ahLst/>
              <a:cxnLst/>
              <a:rect l="l" t="t" r="r" b="b"/>
              <a:pathLst>
                <a:path w="312610" h="312610" extrusionOk="0">
                  <a:moveTo>
                    <a:pt x="312611" y="156305"/>
                  </a:moveTo>
                  <a:cubicBezTo>
                    <a:pt x="312611" y="242630"/>
                    <a:pt x="242630" y="312611"/>
                    <a:pt x="156305" y="312611"/>
                  </a:cubicBezTo>
                  <a:cubicBezTo>
                    <a:pt x="69980" y="312611"/>
                    <a:pt x="0" y="242630"/>
                    <a:pt x="0" y="156305"/>
                  </a:cubicBezTo>
                  <a:cubicBezTo>
                    <a:pt x="0" y="69980"/>
                    <a:pt x="69980" y="0"/>
                    <a:pt x="156305" y="0"/>
                  </a:cubicBezTo>
                  <a:cubicBezTo>
                    <a:pt x="242630" y="0"/>
                    <a:pt x="312611" y="69980"/>
                    <a:pt x="312611" y="15630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837" name="Google Shape;837;p14"/>
            <p:cNvGrpSpPr/>
            <p:nvPr/>
          </p:nvGrpSpPr>
          <p:grpSpPr>
            <a:xfrm>
              <a:off x="790192" y="2464420"/>
              <a:ext cx="262985" cy="136874"/>
              <a:chOff x="790192" y="2464420"/>
              <a:chExt cx="262985" cy="136874"/>
            </a:xfrm>
          </p:grpSpPr>
          <p:sp>
            <p:nvSpPr>
              <p:cNvPr id="838" name="Google Shape;838;p14"/>
              <p:cNvSpPr/>
              <p:nvPr/>
            </p:nvSpPr>
            <p:spPr>
              <a:xfrm>
                <a:off x="922018" y="2471088"/>
                <a:ext cx="131159" cy="130206"/>
              </a:xfrm>
              <a:custGeom>
                <a:avLst/>
                <a:gdLst/>
                <a:ahLst/>
                <a:cxnLst/>
                <a:rect l="l" t="t" r="r" b="b"/>
                <a:pathLst>
                  <a:path w="131159" h="130206" extrusionOk="0">
                    <a:moveTo>
                      <a:pt x="0" y="20288"/>
                    </a:moveTo>
                    <a:lnTo>
                      <a:pt x="63532" y="130207"/>
                    </a:lnTo>
                    <a:lnTo>
                      <a:pt x="77819" y="76772"/>
                    </a:lnTo>
                    <a:lnTo>
                      <a:pt x="131159" y="91059"/>
                    </a:lnTo>
                    <a:lnTo>
                      <a:pt x="78581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39" name="Google Shape;839;p14"/>
              <p:cNvSpPr/>
              <p:nvPr/>
            </p:nvSpPr>
            <p:spPr>
              <a:xfrm>
                <a:off x="790192" y="2464420"/>
                <a:ext cx="115252" cy="136874"/>
              </a:xfrm>
              <a:custGeom>
                <a:avLst/>
                <a:gdLst/>
                <a:ahLst/>
                <a:cxnLst/>
                <a:rect l="l" t="t" r="r" b="b"/>
                <a:pathLst>
                  <a:path w="115252" h="136874" extrusionOk="0">
                    <a:moveTo>
                      <a:pt x="56388" y="0"/>
                    </a:moveTo>
                    <a:lnTo>
                      <a:pt x="0" y="97727"/>
                    </a:lnTo>
                    <a:lnTo>
                      <a:pt x="53340" y="83439"/>
                    </a:lnTo>
                    <a:lnTo>
                      <a:pt x="67628" y="136874"/>
                    </a:lnTo>
                    <a:lnTo>
                      <a:pt x="115253" y="54388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840" name="Google Shape;840;p14"/>
            <p:cNvSpPr/>
            <p:nvPr/>
          </p:nvSpPr>
          <p:spPr>
            <a:xfrm>
              <a:off x="848317" y="2255466"/>
              <a:ext cx="146903" cy="140214"/>
            </a:xfrm>
            <a:custGeom>
              <a:avLst/>
              <a:gdLst/>
              <a:ahLst/>
              <a:cxnLst/>
              <a:rect l="l" t="t" r="r" b="b"/>
              <a:pathLst>
                <a:path w="146903" h="140214" extrusionOk="0">
                  <a:moveTo>
                    <a:pt x="75797" y="1500"/>
                  </a:moveTo>
                  <a:lnTo>
                    <a:pt x="96466" y="43315"/>
                  </a:lnTo>
                  <a:cubicBezTo>
                    <a:pt x="96847" y="44077"/>
                    <a:pt x="97609" y="44648"/>
                    <a:pt x="98466" y="44839"/>
                  </a:cubicBezTo>
                  <a:lnTo>
                    <a:pt x="144567" y="51506"/>
                  </a:lnTo>
                  <a:cubicBezTo>
                    <a:pt x="146758" y="51792"/>
                    <a:pt x="147711" y="54554"/>
                    <a:pt x="146091" y="56174"/>
                  </a:cubicBezTo>
                  <a:lnTo>
                    <a:pt x="112754" y="88749"/>
                  </a:lnTo>
                  <a:cubicBezTo>
                    <a:pt x="112087" y="89416"/>
                    <a:pt x="111801" y="90273"/>
                    <a:pt x="111992" y="91130"/>
                  </a:cubicBezTo>
                  <a:lnTo>
                    <a:pt x="119898" y="137041"/>
                  </a:lnTo>
                  <a:cubicBezTo>
                    <a:pt x="120279" y="139232"/>
                    <a:pt x="117993" y="140946"/>
                    <a:pt x="115992" y="139898"/>
                  </a:cubicBezTo>
                  <a:lnTo>
                    <a:pt x="74749" y="118181"/>
                  </a:lnTo>
                  <a:cubicBezTo>
                    <a:pt x="73987" y="117800"/>
                    <a:pt x="73035" y="117800"/>
                    <a:pt x="72177" y="118181"/>
                  </a:cubicBezTo>
                  <a:lnTo>
                    <a:pt x="30934" y="139898"/>
                  </a:lnTo>
                  <a:cubicBezTo>
                    <a:pt x="28934" y="140946"/>
                    <a:pt x="26648" y="139232"/>
                    <a:pt x="27029" y="137041"/>
                  </a:cubicBezTo>
                  <a:lnTo>
                    <a:pt x="34935" y="91130"/>
                  </a:lnTo>
                  <a:cubicBezTo>
                    <a:pt x="35125" y="90273"/>
                    <a:pt x="34839" y="89321"/>
                    <a:pt x="34173" y="88749"/>
                  </a:cubicBezTo>
                  <a:lnTo>
                    <a:pt x="835" y="56174"/>
                  </a:lnTo>
                  <a:cubicBezTo>
                    <a:pt x="-784" y="54554"/>
                    <a:pt x="73" y="51887"/>
                    <a:pt x="2359" y="51506"/>
                  </a:cubicBezTo>
                  <a:lnTo>
                    <a:pt x="48460" y="44839"/>
                  </a:lnTo>
                  <a:cubicBezTo>
                    <a:pt x="49317" y="44744"/>
                    <a:pt x="50079" y="44172"/>
                    <a:pt x="50460" y="43315"/>
                  </a:cubicBezTo>
                  <a:lnTo>
                    <a:pt x="71130" y="1500"/>
                  </a:lnTo>
                  <a:cubicBezTo>
                    <a:pt x="71892" y="-500"/>
                    <a:pt x="74844" y="-500"/>
                    <a:pt x="75797" y="150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841" name="Google Shape;841;p14"/>
            <p:cNvGrpSpPr/>
            <p:nvPr/>
          </p:nvGrpSpPr>
          <p:grpSpPr>
            <a:xfrm>
              <a:off x="794669" y="2206674"/>
              <a:ext cx="254032" cy="254032"/>
              <a:chOff x="794669" y="2206674"/>
              <a:chExt cx="254032" cy="254032"/>
            </a:xfrm>
          </p:grpSpPr>
          <p:grpSp>
            <p:nvGrpSpPr>
              <p:cNvPr id="842" name="Google Shape;842;p14"/>
              <p:cNvGrpSpPr/>
              <p:nvPr/>
            </p:nvGrpSpPr>
            <p:grpSpPr>
              <a:xfrm>
                <a:off x="921637" y="2206674"/>
                <a:ext cx="9525" cy="254032"/>
                <a:chOff x="921637" y="2206674"/>
                <a:chExt cx="9525" cy="254032"/>
              </a:xfrm>
            </p:grpSpPr>
            <p:sp>
              <p:nvSpPr>
                <p:cNvPr id="843" name="Google Shape;843;p14"/>
                <p:cNvSpPr/>
                <p:nvPr/>
              </p:nvSpPr>
              <p:spPr>
                <a:xfrm>
                  <a:off x="921637" y="2206674"/>
                  <a:ext cx="9525" cy="1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19526" extrusionOk="0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44" name="Google Shape;844;p14"/>
                <p:cNvSpPr/>
                <p:nvPr/>
              </p:nvSpPr>
              <p:spPr>
                <a:xfrm>
                  <a:off x="921637" y="2441180"/>
                  <a:ext cx="9525" cy="1952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525" h="19526" extrusionOk="0">
                      <a:moveTo>
                        <a:pt x="0" y="0"/>
                      </a:moveTo>
                      <a:lnTo>
                        <a:pt x="0" y="1952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845" name="Google Shape;845;p14"/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846" name="Google Shape;846;p14"/>
                <p:cNvSpPr/>
                <p:nvPr/>
              </p:nvSpPr>
              <p:spPr>
                <a:xfrm>
                  <a:off x="858201" y="2223629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0"/>
                      </a:moveTo>
                      <a:lnTo>
                        <a:pt x="9716" y="1695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47" name="Google Shape;847;p14"/>
                <p:cNvSpPr/>
                <p:nvPr/>
              </p:nvSpPr>
              <p:spPr>
                <a:xfrm>
                  <a:off x="975454" y="2426797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0"/>
                      </a:moveTo>
                      <a:lnTo>
                        <a:pt x="9715" y="1695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848" name="Google Shape;848;p14"/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849" name="Google Shape;849;p14"/>
                <p:cNvSpPr/>
                <p:nvPr/>
              </p:nvSpPr>
              <p:spPr>
                <a:xfrm>
                  <a:off x="811624" y="2270206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0"/>
                      </a:moveTo>
                      <a:lnTo>
                        <a:pt x="16954" y="9716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50" name="Google Shape;850;p14"/>
                <p:cNvSpPr/>
                <p:nvPr/>
              </p:nvSpPr>
              <p:spPr>
                <a:xfrm>
                  <a:off x="1014792" y="2387459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0"/>
                      </a:moveTo>
                      <a:lnTo>
                        <a:pt x="16954" y="9715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851" name="Google Shape;851;p14"/>
              <p:cNvGrpSpPr/>
              <p:nvPr/>
            </p:nvGrpSpPr>
            <p:grpSpPr>
              <a:xfrm>
                <a:off x="794669" y="2333642"/>
                <a:ext cx="254032" cy="9525"/>
                <a:chOff x="794669" y="2333642"/>
                <a:chExt cx="254032" cy="9525"/>
              </a:xfrm>
            </p:grpSpPr>
            <p:sp>
              <p:nvSpPr>
                <p:cNvPr id="852" name="Google Shape;852;p14"/>
                <p:cNvSpPr/>
                <p:nvPr/>
              </p:nvSpPr>
              <p:spPr>
                <a:xfrm>
                  <a:off x="794669" y="2333642"/>
                  <a:ext cx="1952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6" h="9525" extrusionOk="0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53" name="Google Shape;853;p14"/>
                <p:cNvSpPr/>
                <p:nvPr/>
              </p:nvSpPr>
              <p:spPr>
                <a:xfrm>
                  <a:off x="1029175" y="2333642"/>
                  <a:ext cx="19526" cy="95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9526" h="9525" extrusionOk="0">
                      <a:moveTo>
                        <a:pt x="0" y="0"/>
                      </a:moveTo>
                      <a:lnTo>
                        <a:pt x="1952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854" name="Google Shape;854;p14"/>
              <p:cNvGrpSpPr/>
              <p:nvPr/>
            </p:nvGrpSpPr>
            <p:grpSpPr>
              <a:xfrm>
                <a:off x="811624" y="2270206"/>
                <a:ext cx="220122" cy="126968"/>
                <a:chOff x="811624" y="2270206"/>
                <a:chExt cx="220122" cy="126968"/>
              </a:xfrm>
            </p:grpSpPr>
            <p:sp>
              <p:nvSpPr>
                <p:cNvPr id="855" name="Google Shape;855;p14"/>
                <p:cNvSpPr/>
                <p:nvPr/>
              </p:nvSpPr>
              <p:spPr>
                <a:xfrm>
                  <a:off x="811624" y="2387459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9715"/>
                      </a:moveTo>
                      <a:lnTo>
                        <a:pt x="1695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56" name="Google Shape;856;p14"/>
                <p:cNvSpPr/>
                <p:nvPr/>
              </p:nvSpPr>
              <p:spPr>
                <a:xfrm>
                  <a:off x="1014792" y="2270206"/>
                  <a:ext cx="16954" cy="971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954" h="9715" extrusionOk="0">
                      <a:moveTo>
                        <a:pt x="0" y="9716"/>
                      </a:moveTo>
                      <a:lnTo>
                        <a:pt x="16954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grpSp>
            <p:nvGrpSpPr>
              <p:cNvPr id="857" name="Google Shape;857;p14"/>
              <p:cNvGrpSpPr/>
              <p:nvPr/>
            </p:nvGrpSpPr>
            <p:grpSpPr>
              <a:xfrm>
                <a:off x="858201" y="2223629"/>
                <a:ext cx="126968" cy="220122"/>
                <a:chOff x="858201" y="2223629"/>
                <a:chExt cx="126968" cy="220122"/>
              </a:xfrm>
            </p:grpSpPr>
            <p:sp>
              <p:nvSpPr>
                <p:cNvPr id="858" name="Google Shape;858;p14"/>
                <p:cNvSpPr/>
                <p:nvPr/>
              </p:nvSpPr>
              <p:spPr>
                <a:xfrm>
                  <a:off x="858201" y="2426797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16954"/>
                      </a:moveTo>
                      <a:lnTo>
                        <a:pt x="9716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59" name="Google Shape;859;p14"/>
                <p:cNvSpPr/>
                <p:nvPr/>
              </p:nvSpPr>
              <p:spPr>
                <a:xfrm>
                  <a:off x="975454" y="2223629"/>
                  <a:ext cx="9715" cy="1695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9715" h="16954" extrusionOk="0">
                      <a:moveTo>
                        <a:pt x="0" y="16954"/>
                      </a:moveTo>
                      <a:lnTo>
                        <a:pt x="9715" y="0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</p:grpSp>
      </p:grpSp>
      <p:sp>
        <p:nvSpPr>
          <p:cNvPr id="860" name="Google Shape;860;p14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A5B5D"/>
              </a:buClr>
              <a:buSzPts val="900"/>
              <a:buFont typeface="Quattrocento Sans"/>
              <a:buNone/>
            </a:pPr>
            <a:r>
              <a:rPr lang="ca-ES" sz="9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 b="0" i="0" u="none" strike="noStrike" cap="none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14</a:t>
            </a:fld>
            <a:endParaRPr sz="900" b="0" i="0" u="none" strike="noStrike" cap="none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861" name="Google Shape;861;p14"/>
          <p:cNvGrpSpPr/>
          <p:nvPr/>
        </p:nvGrpSpPr>
        <p:grpSpPr>
          <a:xfrm>
            <a:off x="10314704" y="2101121"/>
            <a:ext cx="356025" cy="440474"/>
            <a:chOff x="10314704" y="2101121"/>
            <a:chExt cx="356025" cy="440474"/>
          </a:xfrm>
        </p:grpSpPr>
        <p:sp>
          <p:nvSpPr>
            <p:cNvPr id="862" name="Google Shape;862;p14"/>
            <p:cNvSpPr/>
            <p:nvPr/>
          </p:nvSpPr>
          <p:spPr>
            <a:xfrm>
              <a:off x="10314704" y="2101121"/>
              <a:ext cx="356025" cy="440474"/>
            </a:xfrm>
            <a:custGeom>
              <a:avLst/>
              <a:gdLst/>
              <a:ahLst/>
              <a:cxnLst/>
              <a:rect l="l" t="t" r="r" b="b"/>
              <a:pathLst>
                <a:path w="356025" h="440474" extrusionOk="0">
                  <a:moveTo>
                    <a:pt x="0" y="440475"/>
                  </a:moveTo>
                  <a:lnTo>
                    <a:pt x="0" y="171203"/>
                  </a:lnTo>
                  <a:cubicBezTo>
                    <a:pt x="0" y="76695"/>
                    <a:pt x="76695" y="0"/>
                    <a:pt x="171203" y="0"/>
                  </a:cubicBezTo>
                  <a:lnTo>
                    <a:pt x="171203" y="0"/>
                  </a:lnTo>
                  <a:cubicBezTo>
                    <a:pt x="254080" y="0"/>
                    <a:pt x="325117" y="59407"/>
                    <a:pt x="339681" y="141027"/>
                  </a:cubicBezTo>
                  <a:lnTo>
                    <a:pt x="356026" y="271263"/>
                  </a:lnTo>
                  <a:lnTo>
                    <a:pt x="300076" y="271263"/>
                  </a:lnTo>
                  <a:lnTo>
                    <a:pt x="300076" y="360846"/>
                  </a:lnTo>
                  <a:lnTo>
                    <a:pt x="198758" y="360846"/>
                  </a:lnTo>
                  <a:lnTo>
                    <a:pt x="198758" y="41470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863" name="Google Shape;863;p14"/>
            <p:cNvGrpSpPr/>
            <p:nvPr/>
          </p:nvGrpSpPr>
          <p:grpSpPr>
            <a:xfrm>
              <a:off x="10368349" y="2154661"/>
              <a:ext cx="230295" cy="174241"/>
              <a:chOff x="10368349" y="2154661"/>
              <a:chExt cx="230295" cy="174241"/>
            </a:xfrm>
          </p:grpSpPr>
          <p:sp>
            <p:nvSpPr>
              <p:cNvPr id="864" name="Google Shape;864;p14"/>
              <p:cNvSpPr/>
              <p:nvPr/>
            </p:nvSpPr>
            <p:spPr>
              <a:xfrm>
                <a:off x="10420108" y="2259332"/>
                <a:ext cx="136626" cy="69570"/>
              </a:xfrm>
              <a:custGeom>
                <a:avLst/>
                <a:gdLst/>
                <a:ahLst/>
                <a:cxnLst/>
                <a:rect l="l" t="t" r="r" b="b"/>
                <a:pathLst>
                  <a:path w="136626" h="69570" extrusionOk="0">
                    <a:moveTo>
                      <a:pt x="136627" y="34785"/>
                    </a:moveTo>
                    <a:cubicBezTo>
                      <a:pt x="136627" y="34785"/>
                      <a:pt x="106032" y="69571"/>
                      <a:pt x="68313" y="69571"/>
                    </a:cubicBezTo>
                    <a:cubicBezTo>
                      <a:pt x="30594" y="69571"/>
                      <a:pt x="0" y="34785"/>
                      <a:pt x="0" y="34785"/>
                    </a:cubicBezTo>
                    <a:cubicBezTo>
                      <a:pt x="0" y="34785"/>
                      <a:pt x="30594" y="0"/>
                      <a:pt x="68313" y="0"/>
                    </a:cubicBezTo>
                    <a:cubicBezTo>
                      <a:pt x="106032" y="0"/>
                      <a:pt x="136627" y="34785"/>
                      <a:pt x="136627" y="3478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grpSp>
            <p:nvGrpSpPr>
              <p:cNvPr id="865" name="Google Shape;865;p14"/>
              <p:cNvGrpSpPr/>
              <p:nvPr/>
            </p:nvGrpSpPr>
            <p:grpSpPr>
              <a:xfrm>
                <a:off x="10368349" y="2154661"/>
                <a:ext cx="230295" cy="139560"/>
                <a:chOff x="10368349" y="2154661"/>
                <a:chExt cx="230295" cy="139560"/>
              </a:xfrm>
            </p:grpSpPr>
            <p:sp>
              <p:nvSpPr>
                <p:cNvPr id="866" name="Google Shape;866;p14"/>
                <p:cNvSpPr/>
                <p:nvPr/>
              </p:nvSpPr>
              <p:spPr>
                <a:xfrm>
                  <a:off x="10415707" y="2199191"/>
                  <a:ext cx="44215" cy="3007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44215" h="30070" extrusionOk="0">
                      <a:moveTo>
                        <a:pt x="44215" y="30070"/>
                      </a:moveTo>
                      <a:cubicBezTo>
                        <a:pt x="37300" y="12468"/>
                        <a:pt x="20117" y="0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67" name="Google Shape;867;p14"/>
                <p:cNvSpPr/>
                <p:nvPr/>
              </p:nvSpPr>
              <p:spPr>
                <a:xfrm>
                  <a:off x="10514196" y="2176664"/>
                  <a:ext cx="25774" cy="148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5774" h="14878" extrusionOk="0">
                      <a:moveTo>
                        <a:pt x="25775" y="0"/>
                      </a:moveTo>
                      <a:cubicBezTo>
                        <a:pt x="14773" y="0"/>
                        <a:pt x="5134" y="5972"/>
                        <a:pt x="0" y="14878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68" name="Google Shape;868;p14"/>
                <p:cNvSpPr/>
                <p:nvPr/>
              </p:nvSpPr>
              <p:spPr>
                <a:xfrm>
                  <a:off x="10368349" y="2154661"/>
                  <a:ext cx="230295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30295" h="139560" extrusionOk="0">
                      <a:moveTo>
                        <a:pt x="47463" y="139456"/>
                      </a:moveTo>
                      <a:cubicBezTo>
                        <a:pt x="21269" y="139456"/>
                        <a:pt x="0" y="118186"/>
                        <a:pt x="0" y="91993"/>
                      </a:cubicBezTo>
                      <a:cubicBezTo>
                        <a:pt x="0" y="65799"/>
                        <a:pt x="21269" y="44529"/>
                        <a:pt x="47463" y="44529"/>
                      </a:cubicBezTo>
                      <a:cubicBezTo>
                        <a:pt x="50606" y="44529"/>
                        <a:pt x="53645" y="44844"/>
                        <a:pt x="56579" y="45472"/>
                      </a:cubicBezTo>
                      <a:cubicBezTo>
                        <a:pt x="61398" y="19593"/>
                        <a:pt x="84030" y="0"/>
                        <a:pt x="111271" y="0"/>
                      </a:cubicBezTo>
                      <a:cubicBezTo>
                        <a:pt x="130864" y="0"/>
                        <a:pt x="148047" y="10163"/>
                        <a:pt x="158001" y="25460"/>
                      </a:cubicBezTo>
                      <a:cubicBezTo>
                        <a:pt x="162087" y="23365"/>
                        <a:pt x="166697" y="22003"/>
                        <a:pt x="171622" y="22003"/>
                      </a:cubicBezTo>
                      <a:cubicBezTo>
                        <a:pt x="188071" y="22003"/>
                        <a:pt x="201483" y="35309"/>
                        <a:pt x="201483" y="51864"/>
                      </a:cubicBezTo>
                      <a:cubicBezTo>
                        <a:pt x="201483" y="53854"/>
                        <a:pt x="201273" y="55845"/>
                        <a:pt x="200854" y="57836"/>
                      </a:cubicBezTo>
                      <a:cubicBezTo>
                        <a:pt x="217828" y="63179"/>
                        <a:pt x="230296" y="78896"/>
                        <a:pt x="230296" y="97650"/>
                      </a:cubicBezTo>
                      <a:cubicBezTo>
                        <a:pt x="230296" y="120806"/>
                        <a:pt x="211541" y="139560"/>
                        <a:pt x="188386" y="13956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69" name="Google Shape;869;p14"/>
                <p:cNvSpPr/>
                <p:nvPr/>
              </p:nvSpPr>
              <p:spPr>
                <a:xfrm>
                  <a:off x="10557154" y="2206525"/>
                  <a:ext cx="12677" cy="2378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2677" h="23783" extrusionOk="0">
                      <a:moveTo>
                        <a:pt x="0" y="23784"/>
                      </a:moveTo>
                      <a:cubicBezTo>
                        <a:pt x="7649" y="18650"/>
                        <a:pt x="12678" y="9954"/>
                        <a:pt x="12678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sp>
            <p:nvSpPr>
              <p:cNvPr id="870" name="Google Shape;870;p14"/>
              <p:cNvSpPr/>
              <p:nvPr/>
            </p:nvSpPr>
            <p:spPr>
              <a:xfrm>
                <a:off x="10488421" y="2291498"/>
                <a:ext cx="10477" cy="5238"/>
              </a:xfrm>
              <a:custGeom>
                <a:avLst/>
                <a:gdLst/>
                <a:ahLst/>
                <a:cxnLst/>
                <a:rect l="l" t="t" r="r" b="b"/>
                <a:pathLst>
                  <a:path w="10477" h="5238" extrusionOk="0">
                    <a:moveTo>
                      <a:pt x="0" y="5239"/>
                    </a:move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871" name="Google Shape;871;p14"/>
          <p:cNvGrpSpPr/>
          <p:nvPr/>
        </p:nvGrpSpPr>
        <p:grpSpPr>
          <a:xfrm>
            <a:off x="8328886" y="4330687"/>
            <a:ext cx="484235" cy="449042"/>
            <a:chOff x="8328886" y="4330687"/>
            <a:chExt cx="484235" cy="449042"/>
          </a:xfrm>
        </p:grpSpPr>
        <p:grpSp>
          <p:nvGrpSpPr>
            <p:cNvPr id="872" name="Google Shape;872;p14"/>
            <p:cNvGrpSpPr/>
            <p:nvPr/>
          </p:nvGrpSpPr>
          <p:grpSpPr>
            <a:xfrm>
              <a:off x="8328886" y="4424609"/>
              <a:ext cx="484235" cy="355120"/>
              <a:chOff x="8328886" y="4424609"/>
              <a:chExt cx="484235" cy="355120"/>
            </a:xfrm>
          </p:grpSpPr>
          <p:sp>
            <p:nvSpPr>
              <p:cNvPr id="873" name="Google Shape;873;p14"/>
              <p:cNvSpPr/>
              <p:nvPr/>
            </p:nvSpPr>
            <p:spPr>
              <a:xfrm>
                <a:off x="8681037" y="4720451"/>
                <a:ext cx="132084" cy="59278"/>
              </a:xfrm>
              <a:custGeom>
                <a:avLst/>
                <a:gdLst/>
                <a:ahLst/>
                <a:cxnLst/>
                <a:rect l="l" t="t" r="r" b="b"/>
                <a:pathLst>
                  <a:path w="132084" h="59278" extrusionOk="0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74" name="Google Shape;874;p14"/>
              <p:cNvSpPr/>
              <p:nvPr/>
            </p:nvSpPr>
            <p:spPr>
              <a:xfrm>
                <a:off x="8504962" y="4424609"/>
                <a:ext cx="132084" cy="59278"/>
              </a:xfrm>
              <a:custGeom>
                <a:avLst/>
                <a:gdLst/>
                <a:ahLst/>
                <a:cxnLst/>
                <a:rect l="l" t="t" r="r" b="b"/>
                <a:pathLst>
                  <a:path w="132084" h="59278" extrusionOk="0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75" name="Google Shape;875;p14"/>
              <p:cNvSpPr/>
              <p:nvPr/>
            </p:nvSpPr>
            <p:spPr>
              <a:xfrm>
                <a:off x="8328886" y="4720451"/>
                <a:ext cx="132084" cy="59278"/>
              </a:xfrm>
              <a:custGeom>
                <a:avLst/>
                <a:gdLst/>
                <a:ahLst/>
                <a:cxnLst/>
                <a:rect l="l" t="t" r="r" b="b"/>
                <a:pathLst>
                  <a:path w="132084" h="59278" extrusionOk="0">
                    <a:moveTo>
                      <a:pt x="0" y="59278"/>
                    </a:moveTo>
                    <a:lnTo>
                      <a:pt x="0" y="26945"/>
                    </a:lnTo>
                    <a:cubicBezTo>
                      <a:pt x="0" y="17047"/>
                      <a:pt x="6599" y="8358"/>
                      <a:pt x="16167" y="5719"/>
                    </a:cubicBezTo>
                    <a:lnTo>
                      <a:pt x="36623" y="0"/>
                    </a:lnTo>
                    <a:lnTo>
                      <a:pt x="66097" y="25955"/>
                    </a:lnTo>
                    <a:lnTo>
                      <a:pt x="94142" y="0"/>
                    </a:lnTo>
                    <a:lnTo>
                      <a:pt x="115807" y="5829"/>
                    </a:lnTo>
                    <a:cubicBezTo>
                      <a:pt x="125485" y="8358"/>
                      <a:pt x="132084" y="17157"/>
                      <a:pt x="132084" y="27055"/>
                    </a:cubicBezTo>
                    <a:lnTo>
                      <a:pt x="132084" y="59278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876" name="Google Shape;876;p14"/>
              <p:cNvSpPr/>
              <p:nvPr/>
            </p:nvSpPr>
            <p:spPr>
              <a:xfrm>
                <a:off x="8501715" y="4569505"/>
                <a:ext cx="138687" cy="125100"/>
              </a:xfrm>
              <a:custGeom>
                <a:avLst/>
                <a:gdLst/>
                <a:ahLst/>
                <a:cxnLst/>
                <a:rect l="l" t="t" r="r" b="b"/>
                <a:pathLst>
                  <a:path w="138687" h="125100" extrusionOk="0">
                    <a:moveTo>
                      <a:pt x="125543" y="70661"/>
                    </a:moveTo>
                    <a:cubicBezTo>
                      <a:pt x="143029" y="53175"/>
                      <a:pt x="142699" y="27660"/>
                      <a:pt x="126752" y="11823"/>
                    </a:cubicBezTo>
                    <a:cubicBezTo>
                      <a:pt x="110915" y="-4014"/>
                      <a:pt x="85180" y="-3904"/>
                      <a:pt x="69344" y="11933"/>
                    </a:cubicBezTo>
                    <a:cubicBezTo>
                      <a:pt x="53507" y="-3904"/>
                      <a:pt x="27882" y="-3904"/>
                      <a:pt x="11935" y="11823"/>
                    </a:cubicBezTo>
                    <a:cubicBezTo>
                      <a:pt x="-4012" y="27660"/>
                      <a:pt x="-4342" y="53175"/>
                      <a:pt x="13145" y="70661"/>
                    </a:cubicBezTo>
                    <a:cubicBezTo>
                      <a:pt x="32501" y="90017"/>
                      <a:pt x="69344" y="125100"/>
                      <a:pt x="69344" y="125100"/>
                    </a:cubicBezTo>
                    <a:cubicBezTo>
                      <a:pt x="69344" y="125100"/>
                      <a:pt x="106186" y="89907"/>
                      <a:pt x="125543" y="7066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grpSp>
            <p:nvGrpSpPr>
              <p:cNvPr id="877" name="Google Shape;877;p14"/>
              <p:cNvGrpSpPr/>
              <p:nvPr/>
            </p:nvGrpSpPr>
            <p:grpSpPr>
              <a:xfrm>
                <a:off x="8479007" y="4681298"/>
                <a:ext cx="183993" cy="28264"/>
                <a:chOff x="8479007" y="4681298"/>
                <a:chExt cx="183993" cy="28264"/>
              </a:xfrm>
            </p:grpSpPr>
            <p:sp>
              <p:nvSpPr>
                <p:cNvPr id="878" name="Google Shape;878;p14"/>
                <p:cNvSpPr/>
                <p:nvPr/>
              </p:nvSpPr>
              <p:spPr>
                <a:xfrm>
                  <a:off x="8479007" y="4681298"/>
                  <a:ext cx="28264" cy="28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4" h="28264" extrusionOk="0">
                      <a:moveTo>
                        <a:pt x="28264" y="0"/>
                      </a:moveTo>
                      <a:lnTo>
                        <a:pt x="0" y="2826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79" name="Google Shape;879;p14"/>
                <p:cNvSpPr/>
                <p:nvPr/>
              </p:nvSpPr>
              <p:spPr>
                <a:xfrm>
                  <a:off x="8634736" y="4681298"/>
                  <a:ext cx="28264" cy="28264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8264" h="28264" extrusionOk="0">
                      <a:moveTo>
                        <a:pt x="0" y="0"/>
                      </a:moveTo>
                      <a:lnTo>
                        <a:pt x="28264" y="28264"/>
                      </a:ln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sp>
            <p:nvSpPr>
              <p:cNvPr id="880" name="Google Shape;880;p14"/>
              <p:cNvSpPr/>
              <p:nvPr/>
            </p:nvSpPr>
            <p:spPr>
              <a:xfrm>
                <a:off x="8571059" y="4500054"/>
                <a:ext cx="10997" cy="39812"/>
              </a:xfrm>
              <a:custGeom>
                <a:avLst/>
                <a:gdLst/>
                <a:ahLst/>
                <a:cxnLst/>
                <a:rect l="l" t="t" r="r" b="b"/>
                <a:pathLst>
                  <a:path w="10997" h="39812" extrusionOk="0">
                    <a:moveTo>
                      <a:pt x="0" y="0"/>
                    </a:moveTo>
                    <a:lnTo>
                      <a:pt x="0" y="39812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881" name="Google Shape;881;p14"/>
            <p:cNvSpPr/>
            <p:nvPr/>
          </p:nvSpPr>
          <p:spPr>
            <a:xfrm>
              <a:off x="8539275" y="4330687"/>
              <a:ext cx="62687" cy="62687"/>
            </a:xfrm>
            <a:custGeom>
              <a:avLst/>
              <a:gdLst/>
              <a:ahLst/>
              <a:cxnLst/>
              <a:rect l="l" t="t" r="r" b="b"/>
              <a:pathLst>
                <a:path w="62687" h="62687" extrusionOk="0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82" name="Google Shape;882;p14"/>
            <p:cNvSpPr/>
            <p:nvPr/>
          </p:nvSpPr>
          <p:spPr>
            <a:xfrm>
              <a:off x="8715791" y="4627959"/>
              <a:ext cx="62687" cy="62687"/>
            </a:xfrm>
            <a:custGeom>
              <a:avLst/>
              <a:gdLst/>
              <a:ahLst/>
              <a:cxnLst/>
              <a:rect l="l" t="t" r="r" b="b"/>
              <a:pathLst>
                <a:path w="62687" h="62687" extrusionOk="0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883" name="Google Shape;883;p14"/>
            <p:cNvSpPr/>
            <p:nvPr/>
          </p:nvSpPr>
          <p:spPr>
            <a:xfrm>
              <a:off x="8363640" y="4627959"/>
              <a:ext cx="62687" cy="62687"/>
            </a:xfrm>
            <a:custGeom>
              <a:avLst/>
              <a:gdLst/>
              <a:ahLst/>
              <a:cxnLst/>
              <a:rect l="l" t="t" r="r" b="b"/>
              <a:pathLst>
                <a:path w="62687" h="62687" extrusionOk="0">
                  <a:moveTo>
                    <a:pt x="62688" y="31344"/>
                  </a:moveTo>
                  <a:cubicBezTo>
                    <a:pt x="62688" y="48655"/>
                    <a:pt x="48655" y="62688"/>
                    <a:pt x="31344" y="62688"/>
                  </a:cubicBezTo>
                  <a:cubicBezTo>
                    <a:pt x="14033" y="62688"/>
                    <a:pt x="0" y="48655"/>
                    <a:pt x="0" y="31344"/>
                  </a:cubicBezTo>
                  <a:cubicBezTo>
                    <a:pt x="0" y="14033"/>
                    <a:pt x="14033" y="0"/>
                    <a:pt x="31344" y="0"/>
                  </a:cubicBezTo>
                  <a:cubicBezTo>
                    <a:pt x="48655" y="0"/>
                    <a:pt x="62688" y="14033"/>
                    <a:pt x="62688" y="31344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884" name="Google Shape;884;p14"/>
          <p:cNvGrpSpPr/>
          <p:nvPr/>
        </p:nvGrpSpPr>
        <p:grpSpPr>
          <a:xfrm>
            <a:off x="8328626" y="5634730"/>
            <a:ext cx="474631" cy="434502"/>
            <a:chOff x="8328626" y="5634730"/>
            <a:chExt cx="474631" cy="434502"/>
          </a:xfrm>
        </p:grpSpPr>
        <p:grpSp>
          <p:nvGrpSpPr>
            <p:cNvPr id="885" name="Google Shape;885;p14"/>
            <p:cNvGrpSpPr/>
            <p:nvPr/>
          </p:nvGrpSpPr>
          <p:grpSpPr>
            <a:xfrm>
              <a:off x="8328626" y="5782253"/>
              <a:ext cx="474631" cy="139560"/>
              <a:chOff x="8328626" y="5782253"/>
              <a:chExt cx="474631" cy="139560"/>
            </a:xfrm>
          </p:grpSpPr>
          <p:grpSp>
            <p:nvGrpSpPr>
              <p:cNvPr id="886" name="Google Shape;886;p14"/>
              <p:cNvGrpSpPr/>
              <p:nvPr/>
            </p:nvGrpSpPr>
            <p:grpSpPr>
              <a:xfrm>
                <a:off x="8328626" y="5782253"/>
                <a:ext cx="139560" cy="139560"/>
                <a:chOff x="8328626" y="5782253"/>
                <a:chExt cx="139560" cy="139560"/>
              </a:xfrm>
            </p:grpSpPr>
            <p:sp>
              <p:nvSpPr>
                <p:cNvPr id="887" name="Google Shape;887;p14"/>
                <p:cNvSpPr/>
                <p:nvPr/>
              </p:nvSpPr>
              <p:spPr>
                <a:xfrm>
                  <a:off x="8328626" y="5782253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88" name="Google Shape;888;p14"/>
                <p:cNvSpPr/>
                <p:nvPr/>
              </p:nvSpPr>
              <p:spPr>
                <a:xfrm>
                  <a:off x="8371374" y="5865550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889" name="Google Shape;889;p14"/>
                <p:cNvGrpSpPr/>
                <p:nvPr/>
              </p:nvGrpSpPr>
              <p:grpSpPr>
                <a:xfrm>
                  <a:off x="8382690" y="5825630"/>
                  <a:ext cx="41910" cy="19592"/>
                  <a:chOff x="8382690" y="5825630"/>
                  <a:chExt cx="41910" cy="19592"/>
                </a:xfrm>
              </p:grpSpPr>
              <p:sp>
                <p:nvSpPr>
                  <p:cNvPr id="890" name="Google Shape;890;p14"/>
                  <p:cNvSpPr/>
                  <p:nvPr/>
                </p:nvSpPr>
                <p:spPr>
                  <a:xfrm>
                    <a:off x="8382690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891" name="Google Shape;891;p14"/>
                  <p:cNvSpPr/>
                  <p:nvPr/>
                </p:nvSpPr>
                <p:spPr>
                  <a:xfrm>
                    <a:off x="8414123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grpSp>
            <p:nvGrpSpPr>
              <p:cNvPr id="892" name="Google Shape;892;p14"/>
              <p:cNvGrpSpPr/>
              <p:nvPr/>
            </p:nvGrpSpPr>
            <p:grpSpPr>
              <a:xfrm>
                <a:off x="8496161" y="5782253"/>
                <a:ext cx="139560" cy="139560"/>
                <a:chOff x="8496161" y="5782253"/>
                <a:chExt cx="139560" cy="139560"/>
              </a:xfrm>
            </p:grpSpPr>
            <p:sp>
              <p:nvSpPr>
                <p:cNvPr id="893" name="Google Shape;893;p14"/>
                <p:cNvSpPr/>
                <p:nvPr/>
              </p:nvSpPr>
              <p:spPr>
                <a:xfrm>
                  <a:off x="8496161" y="5782253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accent1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894" name="Google Shape;894;p14"/>
                <p:cNvSpPr/>
                <p:nvPr/>
              </p:nvSpPr>
              <p:spPr>
                <a:xfrm>
                  <a:off x="8538910" y="5865550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895" name="Google Shape;895;p14"/>
                <p:cNvGrpSpPr/>
                <p:nvPr/>
              </p:nvGrpSpPr>
              <p:grpSpPr>
                <a:xfrm>
                  <a:off x="8550225" y="5825630"/>
                  <a:ext cx="41910" cy="19592"/>
                  <a:chOff x="8550225" y="5825630"/>
                  <a:chExt cx="41910" cy="19592"/>
                </a:xfrm>
              </p:grpSpPr>
              <p:sp>
                <p:nvSpPr>
                  <p:cNvPr id="896" name="Google Shape;896;p14"/>
                  <p:cNvSpPr/>
                  <p:nvPr/>
                </p:nvSpPr>
                <p:spPr>
                  <a:xfrm>
                    <a:off x="8550225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897" name="Google Shape;897;p14"/>
                  <p:cNvSpPr/>
                  <p:nvPr/>
                </p:nvSpPr>
                <p:spPr>
                  <a:xfrm>
                    <a:off x="8581658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grpSp>
            <p:nvGrpSpPr>
              <p:cNvPr id="898" name="Google Shape;898;p14"/>
              <p:cNvGrpSpPr/>
              <p:nvPr/>
            </p:nvGrpSpPr>
            <p:grpSpPr>
              <a:xfrm>
                <a:off x="8663697" y="5782253"/>
                <a:ext cx="139560" cy="139560"/>
                <a:chOff x="8663697" y="5782253"/>
                <a:chExt cx="139560" cy="139560"/>
              </a:xfrm>
            </p:grpSpPr>
            <p:sp>
              <p:nvSpPr>
                <p:cNvPr id="899" name="Google Shape;899;p14"/>
                <p:cNvSpPr/>
                <p:nvPr/>
              </p:nvSpPr>
              <p:spPr>
                <a:xfrm>
                  <a:off x="8663697" y="5782253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900" name="Google Shape;900;p14"/>
                <p:cNvSpPr/>
                <p:nvPr/>
              </p:nvSpPr>
              <p:spPr>
                <a:xfrm>
                  <a:off x="8706550" y="5865550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6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901" name="Google Shape;901;p14"/>
                <p:cNvGrpSpPr/>
                <p:nvPr/>
              </p:nvGrpSpPr>
              <p:grpSpPr>
                <a:xfrm>
                  <a:off x="8717865" y="5825630"/>
                  <a:ext cx="41805" cy="19592"/>
                  <a:chOff x="8717865" y="5825630"/>
                  <a:chExt cx="41805" cy="19592"/>
                </a:xfrm>
              </p:grpSpPr>
              <p:sp>
                <p:nvSpPr>
                  <p:cNvPr id="902" name="Google Shape;902;p14"/>
                  <p:cNvSpPr/>
                  <p:nvPr/>
                </p:nvSpPr>
                <p:spPr>
                  <a:xfrm>
                    <a:off x="8717865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03" name="Google Shape;903;p14"/>
                  <p:cNvSpPr/>
                  <p:nvPr/>
                </p:nvSpPr>
                <p:spPr>
                  <a:xfrm>
                    <a:off x="8749193" y="5825630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</p:grpSp>
        <p:grpSp>
          <p:nvGrpSpPr>
            <p:cNvPr id="904" name="Google Shape;904;p14"/>
            <p:cNvGrpSpPr/>
            <p:nvPr/>
          </p:nvGrpSpPr>
          <p:grpSpPr>
            <a:xfrm>
              <a:off x="8412446" y="5634730"/>
              <a:ext cx="307095" cy="139560"/>
              <a:chOff x="8412446" y="5634730"/>
              <a:chExt cx="307095" cy="139560"/>
            </a:xfrm>
          </p:grpSpPr>
          <p:grpSp>
            <p:nvGrpSpPr>
              <p:cNvPr id="905" name="Google Shape;905;p14"/>
              <p:cNvGrpSpPr/>
              <p:nvPr/>
            </p:nvGrpSpPr>
            <p:grpSpPr>
              <a:xfrm>
                <a:off x="8412446" y="5634730"/>
                <a:ext cx="139560" cy="139560"/>
                <a:chOff x="8412446" y="5634730"/>
                <a:chExt cx="139560" cy="139560"/>
              </a:xfrm>
            </p:grpSpPr>
            <p:sp>
              <p:nvSpPr>
                <p:cNvPr id="906" name="Google Shape;906;p14"/>
                <p:cNvSpPr/>
                <p:nvPr/>
              </p:nvSpPr>
              <p:spPr>
                <a:xfrm>
                  <a:off x="8412446" y="5634730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907" name="Google Shape;907;p14"/>
                <p:cNvSpPr/>
                <p:nvPr/>
              </p:nvSpPr>
              <p:spPr>
                <a:xfrm>
                  <a:off x="8455194" y="5718131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154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908" name="Google Shape;908;p14"/>
                <p:cNvGrpSpPr/>
                <p:nvPr/>
              </p:nvGrpSpPr>
              <p:grpSpPr>
                <a:xfrm>
                  <a:off x="8466510" y="5678107"/>
                  <a:ext cx="41805" cy="19592"/>
                  <a:chOff x="8466510" y="5678107"/>
                  <a:chExt cx="41805" cy="19592"/>
                </a:xfrm>
              </p:grpSpPr>
              <p:sp>
                <p:nvSpPr>
                  <p:cNvPr id="909" name="Google Shape;909;p14"/>
                  <p:cNvSpPr/>
                  <p:nvPr/>
                </p:nvSpPr>
                <p:spPr>
                  <a:xfrm>
                    <a:off x="8466510" y="5678107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10" name="Google Shape;910;p14"/>
                  <p:cNvSpPr/>
                  <p:nvPr/>
                </p:nvSpPr>
                <p:spPr>
                  <a:xfrm>
                    <a:off x="8497838" y="5678107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grpSp>
            <p:nvGrpSpPr>
              <p:cNvPr id="911" name="Google Shape;911;p14"/>
              <p:cNvGrpSpPr/>
              <p:nvPr/>
            </p:nvGrpSpPr>
            <p:grpSpPr>
              <a:xfrm>
                <a:off x="8579981" y="5634730"/>
                <a:ext cx="139560" cy="139560"/>
                <a:chOff x="8579981" y="5634730"/>
                <a:chExt cx="139560" cy="139560"/>
              </a:xfrm>
            </p:grpSpPr>
            <p:sp>
              <p:nvSpPr>
                <p:cNvPr id="912" name="Google Shape;912;p14"/>
                <p:cNvSpPr/>
                <p:nvPr/>
              </p:nvSpPr>
              <p:spPr>
                <a:xfrm>
                  <a:off x="8579981" y="5634730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913" name="Google Shape;913;p14"/>
                <p:cNvSpPr/>
                <p:nvPr/>
              </p:nvSpPr>
              <p:spPr>
                <a:xfrm>
                  <a:off x="8622730" y="5718131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914" name="Google Shape;914;p14"/>
                <p:cNvGrpSpPr/>
                <p:nvPr/>
              </p:nvGrpSpPr>
              <p:grpSpPr>
                <a:xfrm>
                  <a:off x="8634045" y="5678107"/>
                  <a:ext cx="41910" cy="19592"/>
                  <a:chOff x="8634045" y="5678107"/>
                  <a:chExt cx="41910" cy="19592"/>
                </a:xfrm>
              </p:grpSpPr>
              <p:sp>
                <p:nvSpPr>
                  <p:cNvPr id="915" name="Google Shape;915;p14"/>
                  <p:cNvSpPr/>
                  <p:nvPr/>
                </p:nvSpPr>
                <p:spPr>
                  <a:xfrm>
                    <a:off x="8634045" y="5678107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16" name="Google Shape;916;p14"/>
                  <p:cNvSpPr/>
                  <p:nvPr/>
                </p:nvSpPr>
                <p:spPr>
                  <a:xfrm>
                    <a:off x="8665478" y="5678107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</p:grpSp>
        <p:grpSp>
          <p:nvGrpSpPr>
            <p:cNvPr id="917" name="Google Shape;917;p14"/>
            <p:cNvGrpSpPr/>
            <p:nvPr/>
          </p:nvGrpSpPr>
          <p:grpSpPr>
            <a:xfrm>
              <a:off x="8412446" y="5929672"/>
              <a:ext cx="307095" cy="139560"/>
              <a:chOff x="8412446" y="5929672"/>
              <a:chExt cx="307095" cy="139560"/>
            </a:xfrm>
          </p:grpSpPr>
          <p:grpSp>
            <p:nvGrpSpPr>
              <p:cNvPr id="918" name="Google Shape;918;p14"/>
              <p:cNvGrpSpPr/>
              <p:nvPr/>
            </p:nvGrpSpPr>
            <p:grpSpPr>
              <a:xfrm>
                <a:off x="8412446" y="5929672"/>
                <a:ext cx="139560" cy="139560"/>
                <a:chOff x="8412446" y="5929672"/>
                <a:chExt cx="139560" cy="139560"/>
              </a:xfrm>
            </p:grpSpPr>
            <p:sp>
              <p:nvSpPr>
                <p:cNvPr id="919" name="Google Shape;919;p14"/>
                <p:cNvSpPr/>
                <p:nvPr/>
              </p:nvSpPr>
              <p:spPr>
                <a:xfrm>
                  <a:off x="8412446" y="5929672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920" name="Google Shape;920;p14"/>
                <p:cNvSpPr/>
                <p:nvPr/>
              </p:nvSpPr>
              <p:spPr>
                <a:xfrm>
                  <a:off x="8455194" y="6013073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921" name="Google Shape;921;p14"/>
                <p:cNvGrpSpPr/>
                <p:nvPr/>
              </p:nvGrpSpPr>
              <p:grpSpPr>
                <a:xfrm>
                  <a:off x="8466510" y="5973154"/>
                  <a:ext cx="41805" cy="19592"/>
                  <a:chOff x="8466510" y="5973154"/>
                  <a:chExt cx="41805" cy="19592"/>
                </a:xfrm>
              </p:grpSpPr>
              <p:sp>
                <p:nvSpPr>
                  <p:cNvPr id="922" name="Google Shape;922;p14"/>
                  <p:cNvSpPr/>
                  <p:nvPr/>
                </p:nvSpPr>
                <p:spPr>
                  <a:xfrm>
                    <a:off x="8466510" y="5973154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23" name="Google Shape;923;p14"/>
                  <p:cNvSpPr/>
                  <p:nvPr/>
                </p:nvSpPr>
                <p:spPr>
                  <a:xfrm>
                    <a:off x="8497838" y="5973154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grpSp>
            <p:nvGrpSpPr>
              <p:cNvPr id="924" name="Google Shape;924;p14"/>
              <p:cNvGrpSpPr/>
              <p:nvPr/>
            </p:nvGrpSpPr>
            <p:grpSpPr>
              <a:xfrm>
                <a:off x="8579981" y="5929672"/>
                <a:ext cx="139560" cy="139560"/>
                <a:chOff x="8579981" y="5929672"/>
                <a:chExt cx="139560" cy="139560"/>
              </a:xfrm>
            </p:grpSpPr>
            <p:sp>
              <p:nvSpPr>
                <p:cNvPr id="925" name="Google Shape;925;p14"/>
                <p:cNvSpPr/>
                <p:nvPr/>
              </p:nvSpPr>
              <p:spPr>
                <a:xfrm>
                  <a:off x="8579981" y="5929672"/>
                  <a:ext cx="139560" cy="1395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39560" h="139560" extrusionOk="0">
                      <a:moveTo>
                        <a:pt x="139560" y="69780"/>
                      </a:moveTo>
                      <a:cubicBezTo>
                        <a:pt x="139560" y="108319"/>
                        <a:pt x="108319" y="139560"/>
                        <a:pt x="69780" y="139560"/>
                      </a:cubicBezTo>
                      <a:cubicBezTo>
                        <a:pt x="31242" y="139560"/>
                        <a:pt x="0" y="108319"/>
                        <a:pt x="0" y="69780"/>
                      </a:cubicBezTo>
                      <a:cubicBezTo>
                        <a:pt x="0" y="31242"/>
                        <a:pt x="31242" y="0"/>
                        <a:pt x="69780" y="0"/>
                      </a:cubicBezTo>
                      <a:cubicBezTo>
                        <a:pt x="108319" y="0"/>
                        <a:pt x="139560" y="31242"/>
                        <a:pt x="139560" y="69780"/>
                      </a:cubicBezTo>
                      <a:close/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926" name="Google Shape;926;p14"/>
                <p:cNvSpPr/>
                <p:nvPr/>
              </p:nvSpPr>
              <p:spPr>
                <a:xfrm>
                  <a:off x="8622730" y="6013073"/>
                  <a:ext cx="54063" cy="1791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4063" h="17916" extrusionOk="0">
                      <a:moveTo>
                        <a:pt x="54064" y="0"/>
                      </a:moveTo>
                      <a:cubicBezTo>
                        <a:pt x="52597" y="3562"/>
                        <a:pt x="50397" y="6706"/>
                        <a:pt x="47777" y="9325"/>
                      </a:cubicBezTo>
                      <a:cubicBezTo>
                        <a:pt x="45158" y="11944"/>
                        <a:pt x="41910" y="14145"/>
                        <a:pt x="38452" y="15611"/>
                      </a:cubicBezTo>
                      <a:cubicBezTo>
                        <a:pt x="34890" y="17078"/>
                        <a:pt x="31118" y="17917"/>
                        <a:pt x="27032" y="17917"/>
                      </a:cubicBezTo>
                      <a:cubicBezTo>
                        <a:pt x="22946" y="17917"/>
                        <a:pt x="19069" y="17078"/>
                        <a:pt x="15611" y="15611"/>
                      </a:cubicBezTo>
                      <a:cubicBezTo>
                        <a:pt x="12049" y="14145"/>
                        <a:pt x="8906" y="11944"/>
                        <a:pt x="6287" y="9325"/>
                      </a:cubicBezTo>
                      <a:cubicBezTo>
                        <a:pt x="3667" y="6706"/>
                        <a:pt x="1467" y="3458"/>
                        <a:pt x="0" y="0"/>
                      </a:cubicBezTo>
                    </a:path>
                  </a:pathLst>
                </a:custGeom>
                <a:noFill/>
                <a:ln w="9525" cap="rnd" cmpd="sng">
                  <a:solidFill>
                    <a:schemeClr val="dk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>
                      <a:schemeClr val="dk1"/>
                    </a:buClr>
                    <a:buSzPts val="1800"/>
                    <a:buFont typeface="Quattrocento Sans"/>
                    <a:buNone/>
                  </a:pPr>
                  <a:endParaRPr sz="1800" b="0" i="0" u="none" strike="noStrike" cap="none">
                    <a:solidFill>
                      <a:srgbClr val="000000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grpSp>
              <p:nvGrpSpPr>
                <p:cNvPr id="927" name="Google Shape;927;p14"/>
                <p:cNvGrpSpPr/>
                <p:nvPr/>
              </p:nvGrpSpPr>
              <p:grpSpPr>
                <a:xfrm>
                  <a:off x="8634045" y="5973154"/>
                  <a:ext cx="41910" cy="19592"/>
                  <a:chOff x="8634045" y="5973154"/>
                  <a:chExt cx="41910" cy="19592"/>
                </a:xfrm>
              </p:grpSpPr>
              <p:sp>
                <p:nvSpPr>
                  <p:cNvPr id="928" name="Google Shape;928;p14"/>
                  <p:cNvSpPr/>
                  <p:nvPr/>
                </p:nvSpPr>
                <p:spPr>
                  <a:xfrm>
                    <a:off x="8634045" y="5973154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29" name="Google Shape;929;p14"/>
                  <p:cNvSpPr/>
                  <p:nvPr/>
                </p:nvSpPr>
                <p:spPr>
                  <a:xfrm>
                    <a:off x="8665478" y="5973154"/>
                    <a:ext cx="10477" cy="19592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477" h="19592" extrusionOk="0">
                        <a:moveTo>
                          <a:pt x="0" y="0"/>
                        </a:moveTo>
                        <a:lnTo>
                          <a:pt x="0" y="19593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</p:grpSp>
      </p:grpSp>
      <p:grpSp>
        <p:nvGrpSpPr>
          <p:cNvPr id="930" name="Google Shape;930;p14"/>
          <p:cNvGrpSpPr/>
          <p:nvPr/>
        </p:nvGrpSpPr>
        <p:grpSpPr>
          <a:xfrm>
            <a:off x="8321875" y="3292681"/>
            <a:ext cx="540145" cy="399542"/>
            <a:chOff x="8321875" y="3292681"/>
            <a:chExt cx="540145" cy="399542"/>
          </a:xfrm>
        </p:grpSpPr>
        <p:sp>
          <p:nvSpPr>
            <p:cNvPr id="931" name="Google Shape;931;p14"/>
            <p:cNvSpPr/>
            <p:nvPr/>
          </p:nvSpPr>
          <p:spPr>
            <a:xfrm>
              <a:off x="8493042" y="3388183"/>
              <a:ext cx="197931" cy="162398"/>
            </a:xfrm>
            <a:custGeom>
              <a:avLst/>
              <a:gdLst/>
              <a:ahLst/>
              <a:cxnLst/>
              <a:rect l="l" t="t" r="r" b="b"/>
              <a:pathLst>
                <a:path w="197931" h="162398" extrusionOk="0">
                  <a:moveTo>
                    <a:pt x="26612" y="162276"/>
                  </a:moveTo>
                  <a:lnTo>
                    <a:pt x="0" y="90535"/>
                  </a:lnTo>
                  <a:lnTo>
                    <a:pt x="13244" y="31548"/>
                  </a:lnTo>
                  <a:cubicBezTo>
                    <a:pt x="15452" y="24312"/>
                    <a:pt x="21338" y="18671"/>
                    <a:pt x="28696" y="16832"/>
                  </a:cubicBezTo>
                  <a:lnTo>
                    <a:pt x="92711" y="644"/>
                  </a:lnTo>
                  <a:cubicBezTo>
                    <a:pt x="96145" y="-215"/>
                    <a:pt x="99824" y="-215"/>
                    <a:pt x="103258" y="644"/>
                  </a:cubicBezTo>
                  <a:lnTo>
                    <a:pt x="166537" y="17445"/>
                  </a:lnTo>
                  <a:cubicBezTo>
                    <a:pt x="173895" y="19284"/>
                    <a:pt x="179781" y="24925"/>
                    <a:pt x="181989" y="32161"/>
                  </a:cubicBezTo>
                  <a:lnTo>
                    <a:pt x="197931" y="90535"/>
                  </a:lnTo>
                  <a:lnTo>
                    <a:pt x="169235" y="162398"/>
                  </a:lnTo>
                  <a:lnTo>
                    <a:pt x="197931" y="90535"/>
                  </a:lnTo>
                  <a:lnTo>
                    <a:pt x="181989" y="32161"/>
                  </a:lnTo>
                  <a:cubicBezTo>
                    <a:pt x="179781" y="24925"/>
                    <a:pt x="173895" y="19284"/>
                    <a:pt x="166537" y="17445"/>
                  </a:cubicBezTo>
                  <a:lnTo>
                    <a:pt x="103258" y="644"/>
                  </a:lnTo>
                  <a:cubicBezTo>
                    <a:pt x="99824" y="-215"/>
                    <a:pt x="96145" y="-215"/>
                    <a:pt x="92711" y="644"/>
                  </a:cubicBezTo>
                  <a:lnTo>
                    <a:pt x="28696" y="16832"/>
                  </a:lnTo>
                  <a:cubicBezTo>
                    <a:pt x="21338" y="18671"/>
                    <a:pt x="15452" y="24312"/>
                    <a:pt x="13244" y="31548"/>
                  </a:cubicBezTo>
                  <a:lnTo>
                    <a:pt x="0" y="90535"/>
                  </a:lnTo>
                  <a:lnTo>
                    <a:pt x="26612" y="162276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2" name="Google Shape;932;p14"/>
            <p:cNvSpPr/>
            <p:nvPr/>
          </p:nvSpPr>
          <p:spPr>
            <a:xfrm>
              <a:off x="8590904" y="3539912"/>
              <a:ext cx="12263" cy="152311"/>
            </a:xfrm>
            <a:custGeom>
              <a:avLst/>
              <a:gdLst/>
              <a:ahLst/>
              <a:cxnLst/>
              <a:rect l="l" t="t" r="r" b="b"/>
              <a:pathLst>
                <a:path w="12263" h="152311" extrusionOk="0">
                  <a:moveTo>
                    <a:pt x="0" y="0"/>
                  </a:moveTo>
                  <a:lnTo>
                    <a:pt x="0" y="15231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3" name="Google Shape;933;p14"/>
            <p:cNvSpPr/>
            <p:nvPr/>
          </p:nvSpPr>
          <p:spPr>
            <a:xfrm>
              <a:off x="8547369" y="3452841"/>
              <a:ext cx="12263" cy="239381"/>
            </a:xfrm>
            <a:custGeom>
              <a:avLst/>
              <a:gdLst/>
              <a:ahLst/>
              <a:cxnLst/>
              <a:rect l="l" t="t" r="r" b="b"/>
              <a:pathLst>
                <a:path w="12263" h="239381" extrusionOk="0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4" name="Google Shape;934;p14"/>
            <p:cNvSpPr/>
            <p:nvPr/>
          </p:nvSpPr>
          <p:spPr>
            <a:xfrm>
              <a:off x="8634439" y="3452841"/>
              <a:ext cx="12263" cy="239381"/>
            </a:xfrm>
            <a:custGeom>
              <a:avLst/>
              <a:gdLst/>
              <a:ahLst/>
              <a:cxnLst/>
              <a:rect l="l" t="t" r="r" b="b"/>
              <a:pathLst>
                <a:path w="12263" h="239381" extrusionOk="0">
                  <a:moveTo>
                    <a:pt x="0" y="0"/>
                  </a:moveTo>
                  <a:lnTo>
                    <a:pt x="0" y="23938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5" name="Google Shape;935;p14"/>
            <p:cNvSpPr/>
            <p:nvPr/>
          </p:nvSpPr>
          <p:spPr>
            <a:xfrm>
              <a:off x="8775468" y="3490981"/>
              <a:ext cx="74929" cy="12263"/>
            </a:xfrm>
            <a:custGeom>
              <a:avLst/>
              <a:gdLst/>
              <a:ahLst/>
              <a:cxnLst/>
              <a:rect l="l" t="t" r="r" b="b"/>
              <a:pathLst>
                <a:path w="74929" h="12263" extrusionOk="0">
                  <a:moveTo>
                    <a:pt x="0" y="0"/>
                  </a:moveTo>
                  <a:lnTo>
                    <a:pt x="7492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6" name="Google Shape;936;p14"/>
            <p:cNvSpPr/>
            <p:nvPr/>
          </p:nvSpPr>
          <p:spPr>
            <a:xfrm rot="-2664751">
              <a:off x="8831527" y="3478430"/>
              <a:ext cx="25262" cy="25262"/>
            </a:xfrm>
            <a:custGeom>
              <a:avLst/>
              <a:gdLst/>
              <a:ahLst/>
              <a:cxnLst/>
              <a:rect l="l" t="t" r="r" b="b"/>
              <a:pathLst>
                <a:path w="25262" h="25262" extrusionOk="0">
                  <a:moveTo>
                    <a:pt x="25262" y="0"/>
                  </a:moveTo>
                  <a:lnTo>
                    <a:pt x="25262" y="25262"/>
                  </a:lnTo>
                  <a:lnTo>
                    <a:pt x="0" y="25262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7" name="Google Shape;937;p14"/>
            <p:cNvSpPr/>
            <p:nvPr/>
          </p:nvSpPr>
          <p:spPr>
            <a:xfrm>
              <a:off x="8333495" y="3490981"/>
              <a:ext cx="74929" cy="12263"/>
            </a:xfrm>
            <a:custGeom>
              <a:avLst/>
              <a:gdLst/>
              <a:ahLst/>
              <a:cxnLst/>
              <a:rect l="l" t="t" r="r" b="b"/>
              <a:pathLst>
                <a:path w="74929" h="12263" extrusionOk="0">
                  <a:moveTo>
                    <a:pt x="74929" y="0"/>
                  </a:moveTo>
                  <a:lnTo>
                    <a:pt x="0" y="0"/>
                  </a:lnTo>
                  <a:lnTo>
                    <a:pt x="74929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8" name="Google Shape;938;p14"/>
            <p:cNvSpPr/>
            <p:nvPr/>
          </p:nvSpPr>
          <p:spPr>
            <a:xfrm rot="-2664751">
              <a:off x="8327106" y="3478194"/>
              <a:ext cx="25262" cy="25262"/>
            </a:xfrm>
            <a:custGeom>
              <a:avLst/>
              <a:gdLst/>
              <a:ahLst/>
              <a:cxnLst/>
              <a:rect l="l" t="t" r="r" b="b"/>
              <a:pathLst>
                <a:path w="25262" h="25262" extrusionOk="0">
                  <a:moveTo>
                    <a:pt x="0" y="25262"/>
                  </a:moveTo>
                  <a:lnTo>
                    <a:pt x="0" y="0"/>
                  </a:lnTo>
                  <a:lnTo>
                    <a:pt x="25262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39" name="Google Shape;939;p14"/>
            <p:cNvSpPr/>
            <p:nvPr/>
          </p:nvSpPr>
          <p:spPr>
            <a:xfrm>
              <a:off x="8721631" y="3308256"/>
              <a:ext cx="52977" cy="52977"/>
            </a:xfrm>
            <a:custGeom>
              <a:avLst/>
              <a:gdLst/>
              <a:ahLst/>
              <a:cxnLst/>
              <a:rect l="l" t="t" r="r" b="b"/>
              <a:pathLst>
                <a:path w="52977" h="52977" extrusionOk="0">
                  <a:moveTo>
                    <a:pt x="0" y="52978"/>
                  </a:moveTo>
                  <a:lnTo>
                    <a:pt x="52978" y="0"/>
                  </a:lnTo>
                  <a:lnTo>
                    <a:pt x="0" y="52978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0" name="Google Shape;940;p14"/>
            <p:cNvSpPr/>
            <p:nvPr/>
          </p:nvSpPr>
          <p:spPr>
            <a:xfrm rot="-5364589">
              <a:off x="8757691" y="3300071"/>
              <a:ext cx="25261" cy="25261"/>
            </a:xfrm>
            <a:custGeom>
              <a:avLst/>
              <a:gdLst/>
              <a:ahLst/>
              <a:cxnLst/>
              <a:rect l="l" t="t" r="r" b="b"/>
              <a:pathLst>
                <a:path w="25261" h="25261" extrusionOk="0">
                  <a:moveTo>
                    <a:pt x="25261" y="0"/>
                  </a:moveTo>
                  <a:lnTo>
                    <a:pt x="25261" y="25261"/>
                  </a:lnTo>
                  <a:lnTo>
                    <a:pt x="0" y="2526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1" name="Google Shape;941;p14"/>
            <p:cNvSpPr/>
            <p:nvPr/>
          </p:nvSpPr>
          <p:spPr>
            <a:xfrm>
              <a:off x="8409160" y="3620727"/>
              <a:ext cx="52977" cy="52977"/>
            </a:xfrm>
            <a:custGeom>
              <a:avLst/>
              <a:gdLst/>
              <a:ahLst/>
              <a:cxnLst/>
              <a:rect l="l" t="t" r="r" b="b"/>
              <a:pathLst>
                <a:path w="52977" h="52977" extrusionOk="0">
                  <a:moveTo>
                    <a:pt x="52978" y="0"/>
                  </a:moveTo>
                  <a:lnTo>
                    <a:pt x="0" y="52978"/>
                  </a:lnTo>
                  <a:lnTo>
                    <a:pt x="52978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2" name="Google Shape;942;p14"/>
            <p:cNvSpPr/>
            <p:nvPr/>
          </p:nvSpPr>
          <p:spPr>
            <a:xfrm rot="-5364589">
              <a:off x="8400934" y="3656532"/>
              <a:ext cx="25261" cy="25261"/>
            </a:xfrm>
            <a:custGeom>
              <a:avLst/>
              <a:gdLst/>
              <a:ahLst/>
              <a:cxnLst/>
              <a:rect l="l" t="t" r="r" b="b"/>
              <a:pathLst>
                <a:path w="25261" h="25261" extrusionOk="0">
                  <a:moveTo>
                    <a:pt x="0" y="25261"/>
                  </a:moveTo>
                  <a:lnTo>
                    <a:pt x="0" y="0"/>
                  </a:lnTo>
                  <a:lnTo>
                    <a:pt x="25261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3" name="Google Shape;943;p14"/>
            <p:cNvSpPr/>
            <p:nvPr/>
          </p:nvSpPr>
          <p:spPr>
            <a:xfrm>
              <a:off x="8409160" y="3308133"/>
              <a:ext cx="52977" cy="53100"/>
            </a:xfrm>
            <a:custGeom>
              <a:avLst/>
              <a:gdLst/>
              <a:ahLst/>
              <a:cxnLst/>
              <a:rect l="l" t="t" r="r" b="b"/>
              <a:pathLst>
                <a:path w="52977" h="53100" extrusionOk="0">
                  <a:moveTo>
                    <a:pt x="52978" y="53101"/>
                  </a:moveTo>
                  <a:lnTo>
                    <a:pt x="0" y="0"/>
                  </a:lnTo>
                  <a:lnTo>
                    <a:pt x="52978" y="53101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4" name="Google Shape;944;p14"/>
            <p:cNvSpPr/>
            <p:nvPr/>
          </p:nvSpPr>
          <p:spPr>
            <a:xfrm rot="-5364589">
              <a:off x="8401013" y="3299871"/>
              <a:ext cx="25261" cy="25261"/>
            </a:xfrm>
            <a:custGeom>
              <a:avLst/>
              <a:gdLst/>
              <a:ahLst/>
              <a:cxnLst/>
              <a:rect l="l" t="t" r="r" b="b"/>
              <a:pathLst>
                <a:path w="25261" h="25261" extrusionOk="0">
                  <a:moveTo>
                    <a:pt x="0" y="0"/>
                  </a:moveTo>
                  <a:lnTo>
                    <a:pt x="25261" y="0"/>
                  </a:lnTo>
                  <a:lnTo>
                    <a:pt x="25261" y="2526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5" name="Google Shape;945;p14"/>
            <p:cNvSpPr/>
            <p:nvPr/>
          </p:nvSpPr>
          <p:spPr>
            <a:xfrm>
              <a:off x="8721631" y="3620727"/>
              <a:ext cx="52977" cy="52977"/>
            </a:xfrm>
            <a:custGeom>
              <a:avLst/>
              <a:gdLst/>
              <a:ahLst/>
              <a:cxnLst/>
              <a:rect l="l" t="t" r="r" b="b"/>
              <a:pathLst>
                <a:path w="52977" h="52977" extrusionOk="0">
                  <a:moveTo>
                    <a:pt x="0" y="0"/>
                  </a:moveTo>
                  <a:lnTo>
                    <a:pt x="52978" y="5297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6" name="Google Shape;946;p14"/>
            <p:cNvSpPr/>
            <p:nvPr/>
          </p:nvSpPr>
          <p:spPr>
            <a:xfrm rot="-5364589">
              <a:off x="8757593" y="3656731"/>
              <a:ext cx="25261" cy="25261"/>
            </a:xfrm>
            <a:custGeom>
              <a:avLst/>
              <a:gdLst/>
              <a:ahLst/>
              <a:cxnLst/>
              <a:rect l="l" t="t" r="r" b="b"/>
              <a:pathLst>
                <a:path w="25261" h="25261" extrusionOk="0">
                  <a:moveTo>
                    <a:pt x="25261" y="25261"/>
                  </a:moveTo>
                  <a:lnTo>
                    <a:pt x="0" y="25261"/>
                  </a:lnTo>
                  <a:lnTo>
                    <a:pt x="0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47" name="Google Shape;947;p14"/>
            <p:cNvSpPr/>
            <p:nvPr/>
          </p:nvSpPr>
          <p:spPr>
            <a:xfrm>
              <a:off x="8561226" y="3292681"/>
              <a:ext cx="59109" cy="59109"/>
            </a:xfrm>
            <a:custGeom>
              <a:avLst/>
              <a:gdLst/>
              <a:ahLst/>
              <a:cxnLst/>
              <a:rect l="l" t="t" r="r" b="b"/>
              <a:pathLst>
                <a:path w="59109" h="59109" extrusionOk="0">
                  <a:moveTo>
                    <a:pt x="59110" y="29555"/>
                  </a:moveTo>
                  <a:cubicBezTo>
                    <a:pt x="59110" y="45865"/>
                    <a:pt x="45865" y="59110"/>
                    <a:pt x="29555" y="59110"/>
                  </a:cubicBezTo>
                  <a:cubicBezTo>
                    <a:pt x="13244" y="59110"/>
                    <a:pt x="0" y="45865"/>
                    <a:pt x="0" y="29555"/>
                  </a:cubicBezTo>
                  <a:cubicBezTo>
                    <a:pt x="0" y="13244"/>
                    <a:pt x="13244" y="0"/>
                    <a:pt x="29555" y="0"/>
                  </a:cubicBezTo>
                  <a:cubicBezTo>
                    <a:pt x="45865" y="0"/>
                    <a:pt x="59110" y="13244"/>
                    <a:pt x="59110" y="2955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948" name="Google Shape;948;p14"/>
          <p:cNvGrpSpPr/>
          <p:nvPr/>
        </p:nvGrpSpPr>
        <p:grpSpPr>
          <a:xfrm>
            <a:off x="10313654" y="3261436"/>
            <a:ext cx="417120" cy="444780"/>
            <a:chOff x="10313654" y="3261436"/>
            <a:chExt cx="417120" cy="444780"/>
          </a:xfrm>
        </p:grpSpPr>
        <p:sp>
          <p:nvSpPr>
            <p:cNvPr id="949" name="Google Shape;949;p14"/>
            <p:cNvSpPr/>
            <p:nvPr/>
          </p:nvSpPr>
          <p:spPr>
            <a:xfrm>
              <a:off x="10480249" y="3261436"/>
              <a:ext cx="205234" cy="187498"/>
            </a:xfrm>
            <a:custGeom>
              <a:avLst/>
              <a:gdLst/>
              <a:ahLst/>
              <a:cxnLst/>
              <a:rect l="l" t="t" r="r" b="b"/>
              <a:pathLst>
                <a:path w="205234" h="187498" extrusionOk="0">
                  <a:moveTo>
                    <a:pt x="43180" y="141468"/>
                  </a:moveTo>
                  <a:lnTo>
                    <a:pt x="114758" y="141468"/>
                  </a:lnTo>
                  <a:lnTo>
                    <a:pt x="152448" y="187393"/>
                  </a:lnTo>
                  <a:lnTo>
                    <a:pt x="152659" y="187393"/>
                  </a:lnTo>
                  <a:lnTo>
                    <a:pt x="152659" y="141468"/>
                  </a:lnTo>
                  <a:lnTo>
                    <a:pt x="178313" y="141468"/>
                  </a:lnTo>
                  <a:cubicBezTo>
                    <a:pt x="193199" y="141468"/>
                    <a:pt x="205235" y="129433"/>
                    <a:pt x="205235" y="114547"/>
                  </a:cubicBezTo>
                  <a:lnTo>
                    <a:pt x="205235" y="26921"/>
                  </a:lnTo>
                  <a:cubicBezTo>
                    <a:pt x="205235" y="12035"/>
                    <a:pt x="193199" y="0"/>
                    <a:pt x="178313" y="0"/>
                  </a:cubicBezTo>
                  <a:lnTo>
                    <a:pt x="26921" y="0"/>
                  </a:lnTo>
                  <a:cubicBezTo>
                    <a:pt x="12035" y="0"/>
                    <a:pt x="0" y="12035"/>
                    <a:pt x="0" y="26921"/>
                  </a:cubicBezTo>
                  <a:lnTo>
                    <a:pt x="0" y="28927"/>
                  </a:lnTo>
                  <a:lnTo>
                    <a:pt x="0" y="27027"/>
                  </a:lnTo>
                  <a:cubicBezTo>
                    <a:pt x="0" y="12141"/>
                    <a:pt x="12035" y="106"/>
                    <a:pt x="26921" y="106"/>
                  </a:cubicBezTo>
                  <a:lnTo>
                    <a:pt x="178208" y="106"/>
                  </a:lnTo>
                  <a:cubicBezTo>
                    <a:pt x="193094" y="106"/>
                    <a:pt x="205129" y="12141"/>
                    <a:pt x="205129" y="27027"/>
                  </a:cubicBezTo>
                  <a:lnTo>
                    <a:pt x="205129" y="114653"/>
                  </a:lnTo>
                  <a:cubicBezTo>
                    <a:pt x="205129" y="129539"/>
                    <a:pt x="193094" y="141574"/>
                    <a:pt x="178208" y="141574"/>
                  </a:cubicBezTo>
                  <a:lnTo>
                    <a:pt x="152554" y="141574"/>
                  </a:lnTo>
                  <a:lnTo>
                    <a:pt x="152554" y="187499"/>
                  </a:lnTo>
                  <a:lnTo>
                    <a:pt x="152342" y="187499"/>
                  </a:lnTo>
                  <a:lnTo>
                    <a:pt x="114653" y="141574"/>
                  </a:lnTo>
                  <a:lnTo>
                    <a:pt x="43180" y="141574"/>
                  </a:ln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0" name="Google Shape;950;p14"/>
            <p:cNvSpPr/>
            <p:nvPr/>
          </p:nvSpPr>
          <p:spPr>
            <a:xfrm>
              <a:off x="10313654" y="3465404"/>
              <a:ext cx="194360" cy="240496"/>
            </a:xfrm>
            <a:custGeom>
              <a:avLst/>
              <a:gdLst/>
              <a:ahLst/>
              <a:cxnLst/>
              <a:rect l="l" t="t" r="r" b="b"/>
              <a:pathLst>
                <a:path w="194360" h="240496" extrusionOk="0">
                  <a:moveTo>
                    <a:pt x="108529" y="226350"/>
                  </a:moveTo>
                  <a:lnTo>
                    <a:pt x="108529" y="197000"/>
                  </a:lnTo>
                  <a:lnTo>
                    <a:pt x="163850" y="197000"/>
                  </a:lnTo>
                  <a:lnTo>
                    <a:pt x="163850" y="148120"/>
                  </a:lnTo>
                  <a:lnTo>
                    <a:pt x="194361" y="148120"/>
                  </a:lnTo>
                  <a:lnTo>
                    <a:pt x="185387" y="77069"/>
                  </a:lnTo>
                  <a:cubicBezTo>
                    <a:pt x="180214" y="47930"/>
                    <a:pt x="161738" y="23860"/>
                    <a:pt x="136929" y="10874"/>
                  </a:cubicBezTo>
                  <a:cubicBezTo>
                    <a:pt x="123838" y="4012"/>
                    <a:pt x="109057" y="106"/>
                    <a:pt x="93432" y="106"/>
                  </a:cubicBezTo>
                  <a:lnTo>
                    <a:pt x="93432" y="106"/>
                  </a:lnTo>
                  <a:cubicBezTo>
                    <a:pt x="76857" y="106"/>
                    <a:pt x="61233" y="4434"/>
                    <a:pt x="47825" y="12035"/>
                  </a:cubicBezTo>
                  <a:cubicBezTo>
                    <a:pt x="19320" y="28083"/>
                    <a:pt x="0" y="58593"/>
                    <a:pt x="0" y="93538"/>
                  </a:cubicBezTo>
                  <a:lnTo>
                    <a:pt x="0" y="240496"/>
                  </a:lnTo>
                  <a:lnTo>
                    <a:pt x="0" y="93433"/>
                  </a:lnTo>
                  <a:cubicBezTo>
                    <a:pt x="0" y="58382"/>
                    <a:pt x="19320" y="27871"/>
                    <a:pt x="47825" y="11930"/>
                  </a:cubicBezTo>
                  <a:cubicBezTo>
                    <a:pt x="61338" y="4329"/>
                    <a:pt x="76857" y="0"/>
                    <a:pt x="93432" y="0"/>
                  </a:cubicBezTo>
                  <a:lnTo>
                    <a:pt x="93432" y="0"/>
                  </a:lnTo>
                  <a:cubicBezTo>
                    <a:pt x="109057" y="0"/>
                    <a:pt x="123943" y="3906"/>
                    <a:pt x="136929" y="10769"/>
                  </a:cubicBezTo>
                  <a:cubicBezTo>
                    <a:pt x="161738" y="23860"/>
                    <a:pt x="180108" y="47825"/>
                    <a:pt x="185387" y="76963"/>
                  </a:cubicBezTo>
                  <a:lnTo>
                    <a:pt x="194361" y="148014"/>
                  </a:lnTo>
                  <a:lnTo>
                    <a:pt x="163850" y="148014"/>
                  </a:lnTo>
                  <a:lnTo>
                    <a:pt x="163850" y="196895"/>
                  </a:lnTo>
                  <a:lnTo>
                    <a:pt x="108529" y="196895"/>
                  </a:lnTo>
                  <a:lnTo>
                    <a:pt x="108529" y="22635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1" name="Google Shape;951;p14"/>
            <p:cNvSpPr/>
            <p:nvPr/>
          </p:nvSpPr>
          <p:spPr>
            <a:xfrm>
              <a:off x="10536097" y="3465508"/>
              <a:ext cx="194677" cy="240708"/>
            </a:xfrm>
            <a:custGeom>
              <a:avLst/>
              <a:gdLst/>
              <a:ahLst/>
              <a:cxnLst/>
              <a:rect l="l" t="t" r="r" b="b"/>
              <a:pathLst>
                <a:path w="194677" h="240708" extrusionOk="0">
                  <a:moveTo>
                    <a:pt x="85620" y="226245"/>
                  </a:moveTo>
                  <a:lnTo>
                    <a:pt x="85726" y="196896"/>
                  </a:lnTo>
                  <a:lnTo>
                    <a:pt x="30405" y="196684"/>
                  </a:lnTo>
                  <a:lnTo>
                    <a:pt x="30616" y="147804"/>
                  </a:lnTo>
                  <a:lnTo>
                    <a:pt x="106" y="147698"/>
                  </a:lnTo>
                  <a:lnTo>
                    <a:pt x="9290" y="76647"/>
                  </a:lnTo>
                  <a:cubicBezTo>
                    <a:pt x="17420" y="32095"/>
                    <a:pt x="56271" y="-105"/>
                    <a:pt x="101562" y="1"/>
                  </a:cubicBezTo>
                  <a:lnTo>
                    <a:pt x="101562" y="1"/>
                  </a:lnTo>
                  <a:cubicBezTo>
                    <a:pt x="153187" y="212"/>
                    <a:pt x="194783" y="42230"/>
                    <a:pt x="194677" y="93750"/>
                  </a:cubicBezTo>
                  <a:lnTo>
                    <a:pt x="194150" y="240709"/>
                  </a:lnTo>
                  <a:lnTo>
                    <a:pt x="194572" y="93750"/>
                  </a:lnTo>
                  <a:cubicBezTo>
                    <a:pt x="194783" y="42125"/>
                    <a:pt x="153081" y="107"/>
                    <a:pt x="101456" y="1"/>
                  </a:cubicBezTo>
                  <a:lnTo>
                    <a:pt x="101456" y="1"/>
                  </a:lnTo>
                  <a:cubicBezTo>
                    <a:pt x="56165" y="-210"/>
                    <a:pt x="17314" y="32095"/>
                    <a:pt x="9185" y="76647"/>
                  </a:cubicBezTo>
                  <a:lnTo>
                    <a:pt x="0" y="147698"/>
                  </a:lnTo>
                  <a:lnTo>
                    <a:pt x="30511" y="147804"/>
                  </a:lnTo>
                  <a:lnTo>
                    <a:pt x="30300" y="196684"/>
                  </a:lnTo>
                  <a:lnTo>
                    <a:pt x="85620" y="196896"/>
                  </a:lnTo>
                  <a:lnTo>
                    <a:pt x="85620" y="226245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2" name="Google Shape;952;p14"/>
            <p:cNvSpPr/>
            <p:nvPr/>
          </p:nvSpPr>
          <p:spPr>
            <a:xfrm>
              <a:off x="10349971" y="3291524"/>
              <a:ext cx="171345" cy="173879"/>
            </a:xfrm>
            <a:custGeom>
              <a:avLst/>
              <a:gdLst/>
              <a:ahLst/>
              <a:cxnLst/>
              <a:rect l="l" t="t" r="r" b="b"/>
              <a:pathLst>
                <a:path w="171345" h="173879" extrusionOk="0">
                  <a:moveTo>
                    <a:pt x="0" y="26921"/>
                  </a:moveTo>
                  <a:lnTo>
                    <a:pt x="0" y="114547"/>
                  </a:lnTo>
                  <a:cubicBezTo>
                    <a:pt x="0" y="129433"/>
                    <a:pt x="12035" y="141468"/>
                    <a:pt x="26921" y="141468"/>
                  </a:cubicBezTo>
                  <a:lnTo>
                    <a:pt x="45080" y="141468"/>
                  </a:lnTo>
                  <a:lnTo>
                    <a:pt x="45080" y="173880"/>
                  </a:lnTo>
                  <a:lnTo>
                    <a:pt x="45291" y="173880"/>
                  </a:lnTo>
                  <a:lnTo>
                    <a:pt x="83086" y="141468"/>
                  </a:lnTo>
                  <a:lnTo>
                    <a:pt x="144424" y="141468"/>
                  </a:lnTo>
                  <a:cubicBezTo>
                    <a:pt x="159310" y="141468"/>
                    <a:pt x="171346" y="129433"/>
                    <a:pt x="171346" y="114547"/>
                  </a:cubicBezTo>
                  <a:lnTo>
                    <a:pt x="171346" y="26921"/>
                  </a:lnTo>
                  <a:cubicBezTo>
                    <a:pt x="171346" y="12035"/>
                    <a:pt x="159310" y="0"/>
                    <a:pt x="144424" y="0"/>
                  </a:cubicBezTo>
                  <a:lnTo>
                    <a:pt x="26921" y="0"/>
                  </a:lnTo>
                  <a:cubicBezTo>
                    <a:pt x="12035" y="106"/>
                    <a:pt x="0" y="12141"/>
                    <a:pt x="0" y="26921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3" name="Google Shape;953;p14"/>
            <p:cNvSpPr/>
            <p:nvPr/>
          </p:nvSpPr>
          <p:spPr>
            <a:xfrm>
              <a:off x="10417855" y="3328369"/>
              <a:ext cx="35683" cy="54687"/>
            </a:xfrm>
            <a:custGeom>
              <a:avLst/>
              <a:gdLst/>
              <a:ahLst/>
              <a:cxnLst/>
              <a:rect l="l" t="t" r="r" b="b"/>
              <a:pathLst>
                <a:path w="35683" h="54687" extrusionOk="0">
                  <a:moveTo>
                    <a:pt x="0" y="17842"/>
                  </a:moveTo>
                  <a:cubicBezTo>
                    <a:pt x="0" y="8024"/>
                    <a:pt x="7918" y="0"/>
                    <a:pt x="17842" y="0"/>
                  </a:cubicBezTo>
                  <a:cubicBezTo>
                    <a:pt x="27660" y="0"/>
                    <a:pt x="35684" y="7918"/>
                    <a:pt x="35684" y="17842"/>
                  </a:cubicBezTo>
                  <a:cubicBezTo>
                    <a:pt x="35684" y="24704"/>
                    <a:pt x="31883" y="30616"/>
                    <a:pt x="26182" y="33572"/>
                  </a:cubicBezTo>
                  <a:cubicBezTo>
                    <a:pt x="20798" y="36423"/>
                    <a:pt x="17842" y="42441"/>
                    <a:pt x="17842" y="48564"/>
                  </a:cubicBezTo>
                  <a:lnTo>
                    <a:pt x="17842" y="54687"/>
                  </a:lnTo>
                  <a:lnTo>
                    <a:pt x="17842" y="48564"/>
                  </a:lnTo>
                  <a:cubicBezTo>
                    <a:pt x="17842" y="42441"/>
                    <a:pt x="20798" y="36423"/>
                    <a:pt x="26182" y="33572"/>
                  </a:cubicBezTo>
                  <a:cubicBezTo>
                    <a:pt x="31778" y="30616"/>
                    <a:pt x="35684" y="24704"/>
                    <a:pt x="35684" y="17842"/>
                  </a:cubicBezTo>
                  <a:cubicBezTo>
                    <a:pt x="35684" y="8024"/>
                    <a:pt x="27766" y="0"/>
                    <a:pt x="17842" y="0"/>
                  </a:cubicBezTo>
                  <a:cubicBezTo>
                    <a:pt x="7918" y="106"/>
                    <a:pt x="0" y="8024"/>
                    <a:pt x="0" y="17842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4" name="Google Shape;954;p14"/>
            <p:cNvSpPr/>
            <p:nvPr/>
          </p:nvSpPr>
          <p:spPr>
            <a:xfrm>
              <a:off x="10435591" y="3391924"/>
              <a:ext cx="10557" cy="17208"/>
            </a:xfrm>
            <a:custGeom>
              <a:avLst/>
              <a:gdLst/>
              <a:ahLst/>
              <a:cxnLst/>
              <a:rect l="l" t="t" r="r" b="b"/>
              <a:pathLst>
                <a:path w="10557" h="17208" extrusionOk="0">
                  <a:moveTo>
                    <a:pt x="0" y="0"/>
                  </a:moveTo>
                  <a:lnTo>
                    <a:pt x="0" y="1720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5" name="Google Shape;955;p14"/>
            <p:cNvSpPr/>
            <p:nvPr/>
          </p:nvSpPr>
          <p:spPr>
            <a:xfrm>
              <a:off x="10618972" y="3328475"/>
              <a:ext cx="20058" cy="10557"/>
            </a:xfrm>
            <a:custGeom>
              <a:avLst/>
              <a:gdLst/>
              <a:ahLst/>
              <a:cxnLst/>
              <a:rect l="l" t="t" r="r" b="b"/>
              <a:pathLst>
                <a:path w="20058" h="10557" extrusionOk="0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6" name="Google Shape;956;p14"/>
            <p:cNvSpPr/>
            <p:nvPr/>
          </p:nvSpPr>
          <p:spPr>
            <a:xfrm>
              <a:off x="10578855" y="3328475"/>
              <a:ext cx="20058" cy="10557"/>
            </a:xfrm>
            <a:custGeom>
              <a:avLst/>
              <a:gdLst/>
              <a:ahLst/>
              <a:cxnLst/>
              <a:rect l="l" t="t" r="r" b="b"/>
              <a:pathLst>
                <a:path w="20058" h="10557" extrusionOk="0">
                  <a:moveTo>
                    <a:pt x="20059" y="0"/>
                  </a:moveTo>
                  <a:lnTo>
                    <a:pt x="0" y="0"/>
                  </a:lnTo>
                  <a:lnTo>
                    <a:pt x="20059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957" name="Google Shape;957;p14"/>
          <p:cNvGrpSpPr/>
          <p:nvPr/>
        </p:nvGrpSpPr>
        <p:grpSpPr>
          <a:xfrm>
            <a:off x="10306369" y="4339529"/>
            <a:ext cx="368809" cy="453408"/>
            <a:chOff x="10306369" y="4339529"/>
            <a:chExt cx="368809" cy="453408"/>
          </a:xfrm>
        </p:grpSpPr>
        <p:sp>
          <p:nvSpPr>
            <p:cNvPr id="958" name="Google Shape;958;p14"/>
            <p:cNvSpPr/>
            <p:nvPr/>
          </p:nvSpPr>
          <p:spPr>
            <a:xfrm rot="-4602852">
              <a:off x="10393192" y="4359349"/>
              <a:ext cx="195231" cy="195231"/>
            </a:xfrm>
            <a:custGeom>
              <a:avLst/>
              <a:gdLst/>
              <a:ahLst/>
              <a:cxnLst/>
              <a:rect l="l" t="t" r="r" b="b"/>
              <a:pathLst>
                <a:path w="195231" h="195231" extrusionOk="0">
                  <a:moveTo>
                    <a:pt x="195231" y="97616"/>
                  </a:moveTo>
                  <a:cubicBezTo>
                    <a:pt x="195231" y="151527"/>
                    <a:pt x="151527" y="195231"/>
                    <a:pt x="97616" y="195231"/>
                  </a:cubicBezTo>
                  <a:cubicBezTo>
                    <a:pt x="43704" y="195231"/>
                    <a:pt x="0" y="151527"/>
                    <a:pt x="0" y="97616"/>
                  </a:cubicBezTo>
                  <a:cubicBezTo>
                    <a:pt x="0" y="43704"/>
                    <a:pt x="43704" y="0"/>
                    <a:pt x="97616" y="0"/>
                  </a:cubicBezTo>
                  <a:cubicBezTo>
                    <a:pt x="151527" y="0"/>
                    <a:pt x="195231" y="43704"/>
                    <a:pt x="195231" y="97616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59" name="Google Shape;959;p14"/>
            <p:cNvSpPr/>
            <p:nvPr/>
          </p:nvSpPr>
          <p:spPr>
            <a:xfrm>
              <a:off x="10490774" y="4597699"/>
              <a:ext cx="11525" cy="183828"/>
            </a:xfrm>
            <a:custGeom>
              <a:avLst/>
              <a:gdLst/>
              <a:ahLst/>
              <a:cxnLst/>
              <a:rect l="l" t="t" r="r" b="b"/>
              <a:pathLst>
                <a:path w="11525" h="183828" extrusionOk="0">
                  <a:moveTo>
                    <a:pt x="0" y="0"/>
                  </a:moveTo>
                  <a:lnTo>
                    <a:pt x="0" y="183828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0" name="Google Shape;960;p14"/>
            <p:cNvSpPr/>
            <p:nvPr/>
          </p:nvSpPr>
          <p:spPr>
            <a:xfrm>
              <a:off x="10536760" y="4781412"/>
              <a:ext cx="92548" cy="11525"/>
            </a:xfrm>
            <a:custGeom>
              <a:avLst/>
              <a:gdLst/>
              <a:ahLst/>
              <a:cxnLst/>
              <a:rect l="l" t="t" r="r" b="b"/>
              <a:pathLst>
                <a:path w="92548" h="11525" extrusionOk="0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1" name="Google Shape;961;p14"/>
            <p:cNvSpPr/>
            <p:nvPr/>
          </p:nvSpPr>
          <p:spPr>
            <a:xfrm>
              <a:off x="10536760" y="4689555"/>
              <a:ext cx="115368" cy="11525"/>
            </a:xfrm>
            <a:custGeom>
              <a:avLst/>
              <a:gdLst/>
              <a:ahLst/>
              <a:cxnLst/>
              <a:rect l="l" t="t" r="r" b="b"/>
              <a:pathLst>
                <a:path w="115368" h="11525" extrusionOk="0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2" name="Google Shape;962;p14"/>
            <p:cNvSpPr/>
            <p:nvPr/>
          </p:nvSpPr>
          <p:spPr>
            <a:xfrm>
              <a:off x="10536760" y="4643570"/>
              <a:ext cx="138418" cy="11525"/>
            </a:xfrm>
            <a:custGeom>
              <a:avLst/>
              <a:gdLst/>
              <a:ahLst/>
              <a:cxnLst/>
              <a:rect l="l" t="t" r="r" b="b"/>
              <a:pathLst>
                <a:path w="138418" h="11525" extrusionOk="0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3" name="Google Shape;963;p14"/>
            <p:cNvSpPr/>
            <p:nvPr/>
          </p:nvSpPr>
          <p:spPr>
            <a:xfrm>
              <a:off x="10536760" y="4735541"/>
              <a:ext cx="138418" cy="11525"/>
            </a:xfrm>
            <a:custGeom>
              <a:avLst/>
              <a:gdLst/>
              <a:ahLst/>
              <a:cxnLst/>
              <a:rect l="l" t="t" r="r" b="b"/>
              <a:pathLst>
                <a:path w="138418" h="11525" extrusionOk="0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4" name="Google Shape;964;p14"/>
            <p:cNvSpPr/>
            <p:nvPr/>
          </p:nvSpPr>
          <p:spPr>
            <a:xfrm>
              <a:off x="10352355" y="4781412"/>
              <a:ext cx="92548" cy="11525"/>
            </a:xfrm>
            <a:custGeom>
              <a:avLst/>
              <a:gdLst/>
              <a:ahLst/>
              <a:cxnLst/>
              <a:rect l="l" t="t" r="r" b="b"/>
              <a:pathLst>
                <a:path w="92548" h="11525" extrusionOk="0">
                  <a:moveTo>
                    <a:pt x="0" y="0"/>
                  </a:moveTo>
                  <a:lnTo>
                    <a:pt x="9254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5" name="Google Shape;965;p14"/>
            <p:cNvSpPr/>
            <p:nvPr/>
          </p:nvSpPr>
          <p:spPr>
            <a:xfrm>
              <a:off x="10329305" y="4689555"/>
              <a:ext cx="115483" cy="11525"/>
            </a:xfrm>
            <a:custGeom>
              <a:avLst/>
              <a:gdLst/>
              <a:ahLst/>
              <a:cxnLst/>
              <a:rect l="l" t="t" r="r" b="b"/>
              <a:pathLst>
                <a:path w="115483" h="11525" extrusionOk="0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6" name="Google Shape;966;p14"/>
            <p:cNvSpPr/>
            <p:nvPr/>
          </p:nvSpPr>
          <p:spPr>
            <a:xfrm>
              <a:off x="10536760" y="4597699"/>
              <a:ext cx="115368" cy="11525"/>
            </a:xfrm>
            <a:custGeom>
              <a:avLst/>
              <a:gdLst/>
              <a:ahLst/>
              <a:cxnLst/>
              <a:rect l="l" t="t" r="r" b="b"/>
              <a:pathLst>
                <a:path w="115368" h="11525" extrusionOk="0">
                  <a:moveTo>
                    <a:pt x="0" y="0"/>
                  </a:moveTo>
                  <a:lnTo>
                    <a:pt x="115368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7" name="Google Shape;967;p14"/>
            <p:cNvSpPr/>
            <p:nvPr/>
          </p:nvSpPr>
          <p:spPr>
            <a:xfrm>
              <a:off x="10329305" y="4597699"/>
              <a:ext cx="115483" cy="11525"/>
            </a:xfrm>
            <a:custGeom>
              <a:avLst/>
              <a:gdLst/>
              <a:ahLst/>
              <a:cxnLst/>
              <a:rect l="l" t="t" r="r" b="b"/>
              <a:pathLst>
                <a:path w="115483" h="11525" extrusionOk="0">
                  <a:moveTo>
                    <a:pt x="0" y="0"/>
                  </a:moveTo>
                  <a:lnTo>
                    <a:pt x="115484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8" name="Google Shape;968;p14"/>
            <p:cNvSpPr/>
            <p:nvPr/>
          </p:nvSpPr>
          <p:spPr>
            <a:xfrm>
              <a:off x="10306369" y="4643570"/>
              <a:ext cx="138418" cy="11525"/>
            </a:xfrm>
            <a:custGeom>
              <a:avLst/>
              <a:gdLst/>
              <a:ahLst/>
              <a:cxnLst/>
              <a:rect l="l" t="t" r="r" b="b"/>
              <a:pathLst>
                <a:path w="138418" h="11525" extrusionOk="0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9" name="Google Shape;969;p14"/>
            <p:cNvSpPr/>
            <p:nvPr/>
          </p:nvSpPr>
          <p:spPr>
            <a:xfrm>
              <a:off x="10306369" y="4735541"/>
              <a:ext cx="138418" cy="11525"/>
            </a:xfrm>
            <a:custGeom>
              <a:avLst/>
              <a:gdLst/>
              <a:ahLst/>
              <a:cxnLst/>
              <a:rect l="l" t="t" r="r" b="b"/>
              <a:pathLst>
                <a:path w="138418" h="11525" extrusionOk="0">
                  <a:moveTo>
                    <a:pt x="0" y="0"/>
                  </a:moveTo>
                  <a:lnTo>
                    <a:pt x="138419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70" name="Google Shape;970;p14"/>
            <p:cNvSpPr/>
            <p:nvPr/>
          </p:nvSpPr>
          <p:spPr>
            <a:xfrm>
              <a:off x="10485011" y="4451213"/>
              <a:ext cx="11525" cy="11525"/>
            </a:xfrm>
            <a:custGeom>
              <a:avLst/>
              <a:gdLst/>
              <a:ahLst/>
              <a:cxnLst/>
              <a:rect l="l" t="t" r="r" b="b"/>
              <a:pathLst>
                <a:path w="11525" h="11525" extrusionOk="0">
                  <a:moveTo>
                    <a:pt x="11525" y="5763"/>
                  </a:moveTo>
                  <a:cubicBezTo>
                    <a:pt x="11525" y="8990"/>
                    <a:pt x="8990" y="11525"/>
                    <a:pt x="5763" y="11525"/>
                  </a:cubicBezTo>
                  <a:cubicBezTo>
                    <a:pt x="2536" y="11525"/>
                    <a:pt x="0" y="8990"/>
                    <a:pt x="0" y="5763"/>
                  </a:cubicBezTo>
                  <a:cubicBezTo>
                    <a:pt x="0" y="2536"/>
                    <a:pt x="2536" y="0"/>
                    <a:pt x="5763" y="0"/>
                  </a:cubicBezTo>
                  <a:cubicBezTo>
                    <a:pt x="8990" y="0"/>
                    <a:pt x="11525" y="2536"/>
                    <a:pt x="11525" y="576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71" name="Google Shape;971;p14"/>
            <p:cNvSpPr/>
            <p:nvPr/>
          </p:nvSpPr>
          <p:spPr>
            <a:xfrm>
              <a:off x="10439025" y="4405227"/>
              <a:ext cx="103497" cy="103497"/>
            </a:xfrm>
            <a:custGeom>
              <a:avLst/>
              <a:gdLst/>
              <a:ahLst/>
              <a:cxnLst/>
              <a:rect l="l" t="t" r="r" b="b"/>
              <a:pathLst>
                <a:path w="103497" h="103497" extrusionOk="0">
                  <a:moveTo>
                    <a:pt x="103497" y="51749"/>
                  </a:moveTo>
                  <a:cubicBezTo>
                    <a:pt x="103497" y="80331"/>
                    <a:pt x="80331" y="103497"/>
                    <a:pt x="51749" y="103497"/>
                  </a:cubicBezTo>
                  <a:cubicBezTo>
                    <a:pt x="23166" y="103497"/>
                    <a:pt x="0" y="80331"/>
                    <a:pt x="0" y="51749"/>
                  </a:cubicBezTo>
                  <a:cubicBezTo>
                    <a:pt x="0" y="23166"/>
                    <a:pt x="23166" y="0"/>
                    <a:pt x="51749" y="0"/>
                  </a:cubicBezTo>
                  <a:cubicBezTo>
                    <a:pt x="80331" y="0"/>
                    <a:pt x="103497" y="23166"/>
                    <a:pt x="103497" y="51749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72" name="Google Shape;972;p14"/>
            <p:cNvSpPr/>
            <p:nvPr/>
          </p:nvSpPr>
          <p:spPr>
            <a:xfrm>
              <a:off x="10490659" y="4370881"/>
              <a:ext cx="86209" cy="86209"/>
            </a:xfrm>
            <a:custGeom>
              <a:avLst/>
              <a:gdLst/>
              <a:ahLst/>
              <a:cxnLst/>
              <a:rect l="l" t="t" r="r" b="b"/>
              <a:pathLst>
                <a:path w="86209" h="86209" extrusionOk="0">
                  <a:moveTo>
                    <a:pt x="0" y="86209"/>
                  </a:moveTo>
                  <a:lnTo>
                    <a:pt x="86209" y="0"/>
                  </a:lnTo>
                  <a:lnTo>
                    <a:pt x="0" y="86209"/>
                  </a:lnTo>
                  <a:close/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73" name="Google Shape;973;p14"/>
            <p:cNvSpPr/>
            <p:nvPr/>
          </p:nvSpPr>
          <p:spPr>
            <a:xfrm>
              <a:off x="10568800" y="4346448"/>
              <a:ext cx="32501" cy="32501"/>
            </a:xfrm>
            <a:custGeom>
              <a:avLst/>
              <a:gdLst/>
              <a:ahLst/>
              <a:cxnLst/>
              <a:rect l="l" t="t" r="r" b="b"/>
              <a:pathLst>
                <a:path w="32501" h="32501" extrusionOk="0">
                  <a:moveTo>
                    <a:pt x="0" y="0"/>
                  </a:moveTo>
                  <a:lnTo>
                    <a:pt x="32501" y="0"/>
                  </a:lnTo>
                  <a:lnTo>
                    <a:pt x="32501" y="32501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974" name="Google Shape;974;p14"/>
          <p:cNvGrpSpPr/>
          <p:nvPr/>
        </p:nvGrpSpPr>
        <p:grpSpPr>
          <a:xfrm>
            <a:off x="10304321" y="5740416"/>
            <a:ext cx="608534" cy="341285"/>
            <a:chOff x="10304321" y="5740416"/>
            <a:chExt cx="608534" cy="341285"/>
          </a:xfrm>
        </p:grpSpPr>
        <p:grpSp>
          <p:nvGrpSpPr>
            <p:cNvPr id="975" name="Google Shape;975;p14"/>
            <p:cNvGrpSpPr/>
            <p:nvPr/>
          </p:nvGrpSpPr>
          <p:grpSpPr>
            <a:xfrm>
              <a:off x="10490305" y="5783648"/>
              <a:ext cx="236440" cy="285629"/>
              <a:chOff x="10490305" y="5783648"/>
              <a:chExt cx="236440" cy="285629"/>
            </a:xfrm>
          </p:grpSpPr>
          <p:grpSp>
            <p:nvGrpSpPr>
              <p:cNvPr id="976" name="Google Shape;976;p14"/>
              <p:cNvGrpSpPr/>
              <p:nvPr/>
            </p:nvGrpSpPr>
            <p:grpSpPr>
              <a:xfrm>
                <a:off x="10553820" y="5783648"/>
                <a:ext cx="109536" cy="166078"/>
                <a:chOff x="10553820" y="5783648"/>
                <a:chExt cx="109536" cy="166078"/>
              </a:xfrm>
            </p:grpSpPr>
            <p:grpSp>
              <p:nvGrpSpPr>
                <p:cNvPr id="977" name="Google Shape;977;p14"/>
                <p:cNvGrpSpPr/>
                <p:nvPr/>
              </p:nvGrpSpPr>
              <p:grpSpPr>
                <a:xfrm>
                  <a:off x="10553820" y="5783648"/>
                  <a:ext cx="109536" cy="135905"/>
                  <a:chOff x="10553820" y="5783648"/>
                  <a:chExt cx="109536" cy="135905"/>
                </a:xfrm>
              </p:grpSpPr>
              <p:sp>
                <p:nvSpPr>
                  <p:cNvPr id="978" name="Google Shape;978;p14"/>
                  <p:cNvSpPr/>
                  <p:nvPr/>
                </p:nvSpPr>
                <p:spPr>
                  <a:xfrm>
                    <a:off x="10553820" y="5834993"/>
                    <a:ext cx="109536" cy="8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84560" extrusionOk="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accen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79" name="Google Shape;979;p14"/>
                  <p:cNvSpPr/>
                  <p:nvPr/>
                </p:nvSpPr>
                <p:spPr>
                  <a:xfrm>
                    <a:off x="10553820" y="5783648"/>
                    <a:ext cx="109536" cy="51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51344" extrusionOk="0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accent1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  <p:grpSp>
              <p:nvGrpSpPr>
                <p:cNvPr id="980" name="Google Shape;980;p14"/>
                <p:cNvGrpSpPr/>
                <p:nvPr/>
              </p:nvGrpSpPr>
              <p:grpSpPr>
                <a:xfrm>
                  <a:off x="10575753" y="5910425"/>
                  <a:ext cx="78348" cy="39301"/>
                  <a:chOff x="10575753" y="5910425"/>
                  <a:chExt cx="78348" cy="39301"/>
                </a:xfrm>
              </p:grpSpPr>
              <p:sp>
                <p:nvSpPr>
                  <p:cNvPr id="981" name="Google Shape;981;p14"/>
                  <p:cNvSpPr/>
                  <p:nvPr/>
                </p:nvSpPr>
                <p:spPr>
                  <a:xfrm>
                    <a:off x="10575753" y="5910425"/>
                    <a:ext cx="12677" cy="393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301" extrusionOk="0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82" name="Google Shape;982;p14"/>
                  <p:cNvSpPr/>
                  <p:nvPr/>
                </p:nvSpPr>
                <p:spPr>
                  <a:xfrm>
                    <a:off x="10641424" y="5910425"/>
                    <a:ext cx="12677" cy="391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174" extrusionOk="0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sp>
            <p:nvSpPr>
              <p:cNvPr id="983" name="Google Shape;983;p14"/>
              <p:cNvSpPr/>
              <p:nvPr/>
            </p:nvSpPr>
            <p:spPr>
              <a:xfrm>
                <a:off x="10490305" y="5949853"/>
                <a:ext cx="236440" cy="119424"/>
              </a:xfrm>
              <a:custGeom>
                <a:avLst/>
                <a:gdLst/>
                <a:ahLst/>
                <a:cxnLst/>
                <a:rect l="l" t="t" r="r" b="b"/>
                <a:pathLst>
                  <a:path w="236440" h="119424" extrusionOk="0">
                    <a:moveTo>
                      <a:pt x="0" y="58064"/>
                    </a:moveTo>
                    <a:cubicBezTo>
                      <a:pt x="0" y="41456"/>
                      <a:pt x="85322" y="0"/>
                      <a:pt x="85322" y="0"/>
                    </a:cubicBezTo>
                    <a:cubicBezTo>
                      <a:pt x="85322" y="0"/>
                      <a:pt x="88491" y="7226"/>
                      <a:pt x="89886" y="9382"/>
                    </a:cubicBezTo>
                    <a:cubicBezTo>
                      <a:pt x="102437" y="28271"/>
                      <a:pt x="133497" y="28018"/>
                      <a:pt x="146175" y="9255"/>
                    </a:cubicBezTo>
                    <a:cubicBezTo>
                      <a:pt x="147570" y="7100"/>
                      <a:pt x="150993" y="0"/>
                      <a:pt x="150993" y="0"/>
                    </a:cubicBezTo>
                    <a:cubicBezTo>
                      <a:pt x="150993" y="0"/>
                      <a:pt x="236314" y="41076"/>
                      <a:pt x="236314" y="57684"/>
                    </a:cubicBezTo>
                    <a:lnTo>
                      <a:pt x="236441" y="118791"/>
                    </a:lnTo>
                    <a:lnTo>
                      <a:pt x="0" y="119425"/>
                    </a:lnTo>
                    <a:lnTo>
                      <a:pt x="0" y="58064"/>
                    </a:lnTo>
                    <a:close/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984" name="Google Shape;984;p14"/>
            <p:cNvGrpSpPr/>
            <p:nvPr/>
          </p:nvGrpSpPr>
          <p:grpSpPr>
            <a:xfrm>
              <a:off x="10704940" y="5740416"/>
              <a:ext cx="194857" cy="328100"/>
              <a:chOff x="10704940" y="5740416"/>
              <a:chExt cx="194857" cy="328100"/>
            </a:xfrm>
          </p:grpSpPr>
          <p:grpSp>
            <p:nvGrpSpPr>
              <p:cNvPr id="985" name="Google Shape;985;p14"/>
              <p:cNvGrpSpPr/>
              <p:nvPr/>
            </p:nvGrpSpPr>
            <p:grpSpPr>
              <a:xfrm>
                <a:off x="10726746" y="5740416"/>
                <a:ext cx="109536" cy="166079"/>
                <a:chOff x="10726746" y="5740416"/>
                <a:chExt cx="109536" cy="166079"/>
              </a:xfrm>
            </p:grpSpPr>
            <p:grpSp>
              <p:nvGrpSpPr>
                <p:cNvPr id="986" name="Google Shape;986;p14"/>
                <p:cNvGrpSpPr/>
                <p:nvPr/>
              </p:nvGrpSpPr>
              <p:grpSpPr>
                <a:xfrm>
                  <a:off x="10726746" y="5740416"/>
                  <a:ext cx="109536" cy="135905"/>
                  <a:chOff x="10726746" y="5740416"/>
                  <a:chExt cx="109536" cy="135905"/>
                </a:xfrm>
              </p:grpSpPr>
              <p:sp>
                <p:nvSpPr>
                  <p:cNvPr id="987" name="Google Shape;987;p14"/>
                  <p:cNvSpPr/>
                  <p:nvPr/>
                </p:nvSpPr>
                <p:spPr>
                  <a:xfrm>
                    <a:off x="10726746" y="5791761"/>
                    <a:ext cx="109536" cy="8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84560" extrusionOk="0">
                        <a:moveTo>
                          <a:pt x="109536" y="0"/>
                        </a:moveTo>
                        <a:lnTo>
                          <a:pt x="109536" y="28398"/>
                        </a:lnTo>
                        <a:cubicBezTo>
                          <a:pt x="109536" y="43485"/>
                          <a:pt x="103578" y="57937"/>
                          <a:pt x="92928" y="68714"/>
                        </a:cubicBezTo>
                        <a:lnTo>
                          <a:pt x="92928" y="68714"/>
                        </a:lnTo>
                        <a:cubicBezTo>
                          <a:pt x="82786" y="78856"/>
                          <a:pt x="69094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40442" y="84561"/>
                          <a:pt x="26623" y="78856"/>
                          <a:pt x="16481" y="68587"/>
                        </a:cubicBezTo>
                        <a:lnTo>
                          <a:pt x="16481" y="68587"/>
                        </a:lnTo>
                        <a:cubicBezTo>
                          <a:pt x="5959" y="57937"/>
                          <a:pt x="0" y="43485"/>
                          <a:pt x="0" y="28525"/>
                        </a:cubicBezTo>
                        <a:lnTo>
                          <a:pt x="0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88" name="Google Shape;988;p14"/>
                  <p:cNvSpPr/>
                  <p:nvPr/>
                </p:nvSpPr>
                <p:spPr>
                  <a:xfrm>
                    <a:off x="10726746" y="5740416"/>
                    <a:ext cx="109536" cy="513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51345" extrusionOk="0">
                        <a:moveTo>
                          <a:pt x="0" y="51345"/>
                        </a:moveTo>
                        <a:cubicBezTo>
                          <a:pt x="0" y="22947"/>
                          <a:pt x="24468" y="0"/>
                          <a:pt x="54768" y="0"/>
                        </a:cubicBezTo>
                        <a:cubicBezTo>
                          <a:pt x="85068" y="0"/>
                          <a:pt x="109536" y="22947"/>
                          <a:pt x="109536" y="51345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  <p:grpSp>
              <p:nvGrpSpPr>
                <p:cNvPr id="989" name="Google Shape;989;p14"/>
                <p:cNvGrpSpPr/>
                <p:nvPr/>
              </p:nvGrpSpPr>
              <p:grpSpPr>
                <a:xfrm>
                  <a:off x="10748678" y="5867194"/>
                  <a:ext cx="78348" cy="39301"/>
                  <a:chOff x="10748678" y="5867194"/>
                  <a:chExt cx="78348" cy="39301"/>
                </a:xfrm>
              </p:grpSpPr>
              <p:sp>
                <p:nvSpPr>
                  <p:cNvPr id="990" name="Google Shape;990;p14"/>
                  <p:cNvSpPr/>
                  <p:nvPr/>
                </p:nvSpPr>
                <p:spPr>
                  <a:xfrm>
                    <a:off x="10748678" y="5867194"/>
                    <a:ext cx="12677" cy="393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301" extrusionOk="0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91" name="Google Shape;991;p14"/>
                  <p:cNvSpPr/>
                  <p:nvPr/>
                </p:nvSpPr>
                <p:spPr>
                  <a:xfrm>
                    <a:off x="10814349" y="5867194"/>
                    <a:ext cx="12677" cy="391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174" extrusionOk="0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sp>
            <p:nvSpPr>
              <p:cNvPr id="992" name="Google Shape;992;p14"/>
              <p:cNvSpPr/>
              <p:nvPr/>
            </p:nvSpPr>
            <p:spPr>
              <a:xfrm>
                <a:off x="10704940" y="5906495"/>
                <a:ext cx="194857" cy="162021"/>
              </a:xfrm>
              <a:custGeom>
                <a:avLst/>
                <a:gdLst/>
                <a:ahLst/>
                <a:cxnLst/>
                <a:rect l="l" t="t" r="r" b="b"/>
                <a:pathLst>
                  <a:path w="194857" h="162021" extrusionOk="0">
                    <a:moveTo>
                      <a:pt x="0" y="23454"/>
                    </a:moveTo>
                    <a:cubicBezTo>
                      <a:pt x="21679" y="10776"/>
                      <a:pt x="43738" y="0"/>
                      <a:pt x="43738" y="0"/>
                    </a:cubicBezTo>
                    <a:cubicBezTo>
                      <a:pt x="43738" y="0"/>
                      <a:pt x="46908" y="7100"/>
                      <a:pt x="48302" y="9382"/>
                    </a:cubicBezTo>
                    <a:cubicBezTo>
                      <a:pt x="60853" y="28271"/>
                      <a:pt x="91914" y="28018"/>
                      <a:pt x="104592" y="9255"/>
                    </a:cubicBezTo>
                    <a:cubicBezTo>
                      <a:pt x="105986" y="7100"/>
                      <a:pt x="109409" y="0"/>
                      <a:pt x="109409" y="0"/>
                    </a:cubicBezTo>
                    <a:cubicBezTo>
                      <a:pt x="109409" y="0"/>
                      <a:pt x="194731" y="41076"/>
                      <a:pt x="194731" y="57684"/>
                    </a:cubicBezTo>
                    <a:lnTo>
                      <a:pt x="194858" y="162022"/>
                    </a:lnTo>
                    <a:lnTo>
                      <a:pt x="70489" y="162022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993" name="Google Shape;993;p14"/>
            <p:cNvGrpSpPr/>
            <p:nvPr/>
          </p:nvGrpSpPr>
          <p:grpSpPr>
            <a:xfrm>
              <a:off x="10316619" y="5740416"/>
              <a:ext cx="194857" cy="328734"/>
              <a:chOff x="10316619" y="5740416"/>
              <a:chExt cx="194857" cy="328734"/>
            </a:xfrm>
          </p:grpSpPr>
          <p:grpSp>
            <p:nvGrpSpPr>
              <p:cNvPr id="994" name="Google Shape;994;p14"/>
              <p:cNvGrpSpPr/>
              <p:nvPr/>
            </p:nvGrpSpPr>
            <p:grpSpPr>
              <a:xfrm>
                <a:off x="10380008" y="5740416"/>
                <a:ext cx="109663" cy="166079"/>
                <a:chOff x="10380008" y="5740416"/>
                <a:chExt cx="109663" cy="166079"/>
              </a:xfrm>
            </p:grpSpPr>
            <p:grpSp>
              <p:nvGrpSpPr>
                <p:cNvPr id="995" name="Google Shape;995;p14"/>
                <p:cNvGrpSpPr/>
                <p:nvPr/>
              </p:nvGrpSpPr>
              <p:grpSpPr>
                <a:xfrm>
                  <a:off x="10380008" y="5740416"/>
                  <a:ext cx="109663" cy="135905"/>
                  <a:chOff x="10380008" y="5740416"/>
                  <a:chExt cx="109663" cy="135905"/>
                </a:xfrm>
              </p:grpSpPr>
              <p:sp>
                <p:nvSpPr>
                  <p:cNvPr id="996" name="Google Shape;996;p14"/>
                  <p:cNvSpPr/>
                  <p:nvPr/>
                </p:nvSpPr>
                <p:spPr>
                  <a:xfrm>
                    <a:off x="10380135" y="5791761"/>
                    <a:ext cx="109536" cy="84560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84560" extrusionOk="0">
                        <a:moveTo>
                          <a:pt x="0" y="0"/>
                        </a:moveTo>
                        <a:lnTo>
                          <a:pt x="0" y="28398"/>
                        </a:lnTo>
                        <a:cubicBezTo>
                          <a:pt x="0" y="43485"/>
                          <a:pt x="5959" y="57937"/>
                          <a:pt x="16608" y="68714"/>
                        </a:cubicBezTo>
                        <a:lnTo>
                          <a:pt x="16608" y="68714"/>
                        </a:lnTo>
                        <a:cubicBezTo>
                          <a:pt x="26750" y="78856"/>
                          <a:pt x="40442" y="84561"/>
                          <a:pt x="54768" y="84561"/>
                        </a:cubicBezTo>
                        <a:lnTo>
                          <a:pt x="54768" y="84561"/>
                        </a:lnTo>
                        <a:cubicBezTo>
                          <a:pt x="69094" y="84561"/>
                          <a:pt x="82913" y="78856"/>
                          <a:pt x="93055" y="68587"/>
                        </a:cubicBezTo>
                        <a:lnTo>
                          <a:pt x="93055" y="68587"/>
                        </a:lnTo>
                        <a:cubicBezTo>
                          <a:pt x="103578" y="57937"/>
                          <a:pt x="109536" y="43485"/>
                          <a:pt x="109536" y="28525"/>
                        </a:cubicBezTo>
                        <a:lnTo>
                          <a:pt x="109536" y="0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997" name="Google Shape;997;p14"/>
                  <p:cNvSpPr/>
                  <p:nvPr/>
                </p:nvSpPr>
                <p:spPr>
                  <a:xfrm>
                    <a:off x="10380008" y="5740416"/>
                    <a:ext cx="109536" cy="51345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09536" h="51345" extrusionOk="0">
                        <a:moveTo>
                          <a:pt x="109536" y="51345"/>
                        </a:moveTo>
                        <a:cubicBezTo>
                          <a:pt x="109536" y="22947"/>
                          <a:pt x="85068" y="0"/>
                          <a:pt x="54768" y="0"/>
                        </a:cubicBezTo>
                        <a:cubicBezTo>
                          <a:pt x="24468" y="0"/>
                          <a:pt x="0" y="22947"/>
                          <a:pt x="0" y="51345"/>
                        </a:cubicBez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  <p:grpSp>
              <p:nvGrpSpPr>
                <p:cNvPr id="998" name="Google Shape;998;p14"/>
                <p:cNvGrpSpPr/>
                <p:nvPr/>
              </p:nvGrpSpPr>
              <p:grpSpPr>
                <a:xfrm>
                  <a:off x="10402067" y="5867194"/>
                  <a:ext cx="78221" cy="39301"/>
                  <a:chOff x="10402067" y="5867194"/>
                  <a:chExt cx="78221" cy="39301"/>
                </a:xfrm>
              </p:grpSpPr>
              <p:sp>
                <p:nvSpPr>
                  <p:cNvPr id="999" name="Google Shape;999;p14"/>
                  <p:cNvSpPr/>
                  <p:nvPr/>
                </p:nvSpPr>
                <p:spPr>
                  <a:xfrm>
                    <a:off x="10467611" y="5867194"/>
                    <a:ext cx="12677" cy="39301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301" extrusionOk="0">
                        <a:moveTo>
                          <a:pt x="0" y="0"/>
                        </a:moveTo>
                        <a:lnTo>
                          <a:pt x="0" y="39301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  <p:sp>
                <p:nvSpPr>
                  <p:cNvPr id="1000" name="Google Shape;1000;p14"/>
                  <p:cNvSpPr/>
                  <p:nvPr/>
                </p:nvSpPr>
                <p:spPr>
                  <a:xfrm>
                    <a:off x="10402067" y="5867194"/>
                    <a:ext cx="12677" cy="3917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12677" h="39174" extrusionOk="0">
                        <a:moveTo>
                          <a:pt x="0" y="0"/>
                        </a:moveTo>
                        <a:lnTo>
                          <a:pt x="0" y="39174"/>
                        </a:lnTo>
                      </a:path>
                    </a:pathLst>
                  </a:custGeom>
                  <a:noFill/>
                  <a:ln w="9525" cap="rnd" cmpd="sng">
                    <a:solidFill>
                      <a:schemeClr val="dk2"/>
                    </a:solidFill>
                    <a:prstDash val="solid"/>
                    <a:round/>
                    <a:headEnd type="none" w="sm" len="sm"/>
                    <a:tailEnd type="none" w="sm" len="sm"/>
                  </a:ln>
                </p:spPr>
                <p:txBody>
                  <a:bodyPr spcFirstLastPara="1" wrap="square" lIns="91425" tIns="45700" rIns="91425" bIns="45700" anchor="ctr" anchorCtr="0">
                    <a:noAutofit/>
                  </a:bodyPr>
                  <a:lstStyle/>
                  <a:p>
                    <a:pPr marL="0" marR="0" lvl="0" indent="0" algn="l" rtl="0">
                      <a:lnSpc>
                        <a:spcPct val="100000"/>
                      </a:lnSpc>
                      <a:spcBef>
                        <a:spcPts val="0"/>
                      </a:spcBef>
                      <a:spcAft>
                        <a:spcPts val="0"/>
                      </a:spcAft>
                      <a:buClr>
                        <a:schemeClr val="dk1"/>
                      </a:buClr>
                      <a:buSzPts val="1800"/>
                      <a:buFont typeface="Quattrocento Sans"/>
                      <a:buNone/>
                    </a:pPr>
                    <a:endParaRPr sz="1800" b="0" i="0" u="none" strike="noStrike" cap="none">
                      <a:solidFill>
                        <a:srgbClr val="000000"/>
                      </a:solidFill>
                      <a:latin typeface="Quattrocento Sans"/>
                      <a:ea typeface="Quattrocento Sans"/>
                      <a:cs typeface="Quattrocento Sans"/>
                      <a:sym typeface="Quattrocento Sans"/>
                    </a:endParaRPr>
                  </a:p>
                </p:txBody>
              </p:sp>
            </p:grpSp>
          </p:grpSp>
          <p:sp>
            <p:nvSpPr>
              <p:cNvPr id="1001" name="Google Shape;1001;p14"/>
              <p:cNvSpPr/>
              <p:nvPr/>
            </p:nvSpPr>
            <p:spPr>
              <a:xfrm>
                <a:off x="10316619" y="5906495"/>
                <a:ext cx="194857" cy="162655"/>
              </a:xfrm>
              <a:custGeom>
                <a:avLst/>
                <a:gdLst/>
                <a:ahLst/>
                <a:cxnLst/>
                <a:rect l="l" t="t" r="r" b="b"/>
                <a:pathLst>
                  <a:path w="194857" h="162655" extrusionOk="0">
                    <a:moveTo>
                      <a:pt x="194858" y="23454"/>
                    </a:moveTo>
                    <a:cubicBezTo>
                      <a:pt x="173179" y="10776"/>
                      <a:pt x="151119" y="0"/>
                      <a:pt x="151119" y="0"/>
                    </a:cubicBezTo>
                    <a:cubicBezTo>
                      <a:pt x="151119" y="0"/>
                      <a:pt x="147950" y="7100"/>
                      <a:pt x="146555" y="9382"/>
                    </a:cubicBezTo>
                    <a:cubicBezTo>
                      <a:pt x="134004" y="28271"/>
                      <a:pt x="102944" y="28018"/>
                      <a:pt x="90266" y="9255"/>
                    </a:cubicBezTo>
                    <a:cubicBezTo>
                      <a:pt x="88871" y="7100"/>
                      <a:pt x="85448" y="0"/>
                      <a:pt x="85448" y="0"/>
                    </a:cubicBezTo>
                    <a:cubicBezTo>
                      <a:pt x="85448" y="0"/>
                      <a:pt x="127" y="41076"/>
                      <a:pt x="127" y="57684"/>
                    </a:cubicBezTo>
                    <a:lnTo>
                      <a:pt x="0" y="162656"/>
                    </a:lnTo>
                    <a:lnTo>
                      <a:pt x="125130" y="162656"/>
                    </a:lnTo>
                  </a:path>
                </a:pathLst>
              </a:custGeom>
              <a:noFill/>
              <a:ln w="9525" cap="rnd" cmpd="sng">
                <a:solidFill>
                  <a:schemeClr val="dk2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chemeClr val="dk1"/>
                  </a:buClr>
                  <a:buSzPts val="1800"/>
                  <a:buFont typeface="Quattrocento Sans"/>
                  <a:buNone/>
                </a:pPr>
                <a:endParaRPr sz="1800" b="0" i="0" u="none" strike="noStrike" cap="none">
                  <a:solidFill>
                    <a:srgbClr val="000000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1002" name="Google Shape;1002;p14"/>
            <p:cNvSpPr/>
            <p:nvPr/>
          </p:nvSpPr>
          <p:spPr>
            <a:xfrm>
              <a:off x="10304321" y="6069024"/>
              <a:ext cx="608534" cy="12677"/>
            </a:xfrm>
            <a:custGeom>
              <a:avLst/>
              <a:gdLst/>
              <a:ahLst/>
              <a:cxnLst/>
              <a:rect l="l" t="t" r="r" b="b"/>
              <a:pathLst>
                <a:path w="608534" h="12677" extrusionOk="0">
                  <a:moveTo>
                    <a:pt x="0" y="0"/>
                  </a:moveTo>
                  <a:lnTo>
                    <a:pt x="608534" y="0"/>
                  </a:lnTo>
                </a:path>
              </a:pathLst>
            </a:custGeom>
            <a:noFill/>
            <a:ln w="9525" cap="rnd" cmpd="sng">
              <a:solidFill>
                <a:schemeClr val="dk2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800"/>
                <a:buFont typeface="Quattrocento Sans"/>
                <a:buNone/>
              </a:pPr>
              <a:endParaRPr sz="1800" b="0" i="0" u="none" strike="noStrike" cap="none">
                <a:solidFill>
                  <a:srgbClr val="000000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1003" name="Google Shape;1003;p14"/>
          <p:cNvSpPr/>
          <p:nvPr/>
        </p:nvSpPr>
        <p:spPr>
          <a:xfrm>
            <a:off x="8332670" y="2094009"/>
            <a:ext cx="562588" cy="448879"/>
          </a:xfrm>
          <a:custGeom>
            <a:avLst/>
            <a:gdLst/>
            <a:ahLst/>
            <a:cxnLst/>
            <a:rect l="l" t="t" r="r" b="b"/>
            <a:pathLst>
              <a:path w="562588" h="448879" extrusionOk="0">
                <a:moveTo>
                  <a:pt x="211508" y="74876"/>
                </a:moveTo>
                <a:lnTo>
                  <a:pt x="351156" y="74876"/>
                </a:lnTo>
                <a:lnTo>
                  <a:pt x="351156" y="0"/>
                </a:lnTo>
                <a:lnTo>
                  <a:pt x="562589" y="149677"/>
                </a:lnTo>
                <a:lnTo>
                  <a:pt x="351156" y="299354"/>
                </a:lnTo>
                <a:lnTo>
                  <a:pt x="351156" y="224402"/>
                </a:lnTo>
                <a:lnTo>
                  <a:pt x="211508" y="224402"/>
                </a:lnTo>
                <a:lnTo>
                  <a:pt x="211508" y="149526"/>
                </a:lnTo>
                <a:lnTo>
                  <a:pt x="0" y="299203"/>
                </a:lnTo>
                <a:lnTo>
                  <a:pt x="211508" y="448880"/>
                </a:lnTo>
                <a:lnTo>
                  <a:pt x="211508" y="373928"/>
                </a:lnTo>
                <a:lnTo>
                  <a:pt x="351156" y="373928"/>
                </a:lnTo>
              </a:path>
            </a:pathLst>
          </a:custGeom>
          <a:noFill/>
          <a:ln w="9525" cap="rnd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Quattrocento Sans"/>
              <a:buNone/>
            </a:pPr>
            <a:endParaRPr sz="1800" b="0" i="0" u="none" strike="noStrike" cap="none">
              <a:solidFill>
                <a:srgbClr val="000000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9" name="Google Shape;1009;p15" descr="A couple of women sitting at a table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1841" t="8586" b="27398"/>
          <a:stretch/>
        </p:blipFill>
        <p:spPr>
          <a:xfrm>
            <a:off x="0" y="1557338"/>
            <a:ext cx="12192000" cy="5300662"/>
          </a:xfrm>
          <a:prstGeom prst="rect">
            <a:avLst/>
          </a:prstGeom>
          <a:noFill/>
          <a:ln>
            <a:noFill/>
          </a:ln>
        </p:spPr>
      </p:pic>
      <p:sp>
        <p:nvSpPr>
          <p:cNvPr id="1010" name="Google Shape;1010;p15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04.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DINÁMICA ROLE PLAY </a:t>
            </a:r>
            <a:endParaRPr/>
          </a:p>
        </p:txBody>
      </p:sp>
      <p:cxnSp>
        <p:nvCxnSpPr>
          <p:cNvPr id="1011" name="Google Shape;1011;p15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12" name="Google Shape;1012;p15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13" name="Google Shape;1013;p15"/>
          <p:cNvSpPr txBox="1"/>
          <p:nvPr/>
        </p:nvSpPr>
        <p:spPr>
          <a:xfrm>
            <a:off x="-2" y="1557338"/>
            <a:ext cx="12192002" cy="5300663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4000">
                <a:srgbClr val="009AD8">
                  <a:alpha val="0"/>
                </a:srgbClr>
              </a:gs>
              <a:gs pos="75000">
                <a:srgbClr val="4ABDF0">
                  <a:alpha val="22745"/>
                </a:srgbClr>
              </a:gs>
              <a:gs pos="87000">
                <a:srgbClr val="4ABDF0">
                  <a:alpha val="14901"/>
                </a:srgbClr>
              </a:gs>
              <a:gs pos="100000">
                <a:srgbClr val="4ABDF0">
                  <a:alpha val="49803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1014" name="Google Shape;1014;p15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sp>
        <p:nvSpPr>
          <p:cNvPr id="1015" name="Google Shape;1015;p15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15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0" name="Google Shape;1020;p16" descr="A few women sitting at a table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l="7378" t="23496" r="1807"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1" name="Google Shape;1021;p16"/>
          <p:cNvSpPr txBox="1"/>
          <p:nvPr/>
        </p:nvSpPr>
        <p:spPr>
          <a:xfrm>
            <a:off x="-2" y="0"/>
            <a:ext cx="12192002" cy="6858001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43000">
                <a:srgbClr val="009AD8">
                  <a:alpha val="7843"/>
                </a:srgbClr>
              </a:gs>
              <a:gs pos="75000">
                <a:srgbClr val="4ABDF0">
                  <a:alpha val="29803"/>
                </a:srgbClr>
              </a:gs>
              <a:gs pos="87000">
                <a:srgbClr val="4ABDF0">
                  <a:alpha val="25882"/>
                </a:srgbClr>
              </a:gs>
              <a:gs pos="100000">
                <a:srgbClr val="4ABDF0">
                  <a:alpha val="18823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1022" name="Google Shape;1022;p16"/>
          <p:cNvSpPr/>
          <p:nvPr/>
        </p:nvSpPr>
        <p:spPr>
          <a:xfrm>
            <a:off x="371475" y="0"/>
            <a:ext cx="5181600" cy="5938520"/>
          </a:xfrm>
          <a:prstGeom prst="rect">
            <a:avLst/>
          </a:prstGeom>
          <a:solidFill>
            <a:schemeClr val="accent1">
              <a:alpha val="80784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023" name="Google Shape;1023;p16"/>
          <p:cNvSpPr/>
          <p:nvPr/>
        </p:nvSpPr>
        <p:spPr>
          <a:xfrm>
            <a:off x="371475" y="71120"/>
            <a:ext cx="5181600" cy="564388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1024" name="Google Shape;1024;p16"/>
          <p:cNvCxnSpPr/>
          <p:nvPr/>
        </p:nvCxnSpPr>
        <p:spPr>
          <a:xfrm>
            <a:off x="1127125" y="3086778"/>
            <a:ext cx="1095214" cy="0"/>
          </a:xfrm>
          <a:prstGeom prst="straightConnector1">
            <a:avLst/>
          </a:prstGeom>
          <a:noFill/>
          <a:ln w="3810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025" name="Google Shape;1025;p16"/>
          <p:cNvSpPr txBox="1"/>
          <p:nvPr/>
        </p:nvSpPr>
        <p:spPr>
          <a:xfrm>
            <a:off x="1127125" y="3221989"/>
            <a:ext cx="2743835" cy="16619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9AD8"/>
              </a:buClr>
              <a:buSzPts val="2400"/>
              <a:buFont typeface="Open Sans SemiBold"/>
              <a:buNone/>
            </a:pPr>
            <a:r>
              <a:rPr lang="ca-ES" sz="5400" i="0" u="none" strike="noStrike" cap="none">
                <a:solidFill>
                  <a:schemeClr val="accent2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Moltes gràcies</a:t>
            </a:r>
            <a:endParaRPr/>
          </a:p>
        </p:txBody>
      </p:sp>
      <p:pic>
        <p:nvPicPr>
          <p:cNvPr id="1026" name="Google Shape;1026;p1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127125" y="2389258"/>
            <a:ext cx="2275727" cy="50380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Google Shape;47;p2" descr="Two people sitting at a table with a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t="613" b="34171"/>
          <a:stretch/>
        </p:blipFill>
        <p:spPr>
          <a:xfrm>
            <a:off x="-2" y="1557338"/>
            <a:ext cx="12192002" cy="5300662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2"/>
          <p:cNvSpPr txBox="1"/>
          <p:nvPr/>
        </p:nvSpPr>
        <p:spPr>
          <a:xfrm>
            <a:off x="0" y="1557337"/>
            <a:ext cx="12192002" cy="5300663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18000">
                <a:srgbClr val="009AD8">
                  <a:alpha val="7843"/>
                </a:srgbClr>
              </a:gs>
              <a:gs pos="71000">
                <a:srgbClr val="4ABDF0">
                  <a:alpha val="46666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49" name="Google Shape;49;p2"/>
          <p:cNvSpPr txBox="1"/>
          <p:nvPr/>
        </p:nvSpPr>
        <p:spPr>
          <a:xfrm>
            <a:off x="752739" y="740459"/>
            <a:ext cx="5343261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</a:pP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ÍNDEX</a:t>
            </a:r>
            <a:endParaRPr sz="2000" b="0" i="0" u="none" strike="noStrike" cap="none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50" name="Google Shape;50;p2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51" name="Google Shape;51;p2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52" name="Google Shape;52;p2"/>
          <p:cNvSpPr/>
          <p:nvPr/>
        </p:nvSpPr>
        <p:spPr>
          <a:xfrm>
            <a:off x="-2" y="1286477"/>
            <a:ext cx="11425236" cy="2697693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53" name="Google Shape;53;p2"/>
          <p:cNvGrpSpPr/>
          <p:nvPr/>
        </p:nvGrpSpPr>
        <p:grpSpPr>
          <a:xfrm>
            <a:off x="766763" y="1931516"/>
            <a:ext cx="1671276" cy="1257037"/>
            <a:chOff x="777344" y="1874502"/>
            <a:chExt cx="1671276" cy="1257037"/>
          </a:xfrm>
        </p:grpSpPr>
        <p:sp>
          <p:nvSpPr>
            <p:cNvPr id="54" name="Google Shape;54;p2"/>
            <p:cNvSpPr txBox="1"/>
            <p:nvPr/>
          </p:nvSpPr>
          <p:spPr>
            <a:xfrm>
              <a:off x="777345" y="2916095"/>
              <a:ext cx="16712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Introducció  (1-2)</a:t>
              </a:r>
              <a:endParaRPr/>
            </a:p>
          </p:txBody>
        </p:sp>
        <p:grpSp>
          <p:nvGrpSpPr>
            <p:cNvPr id="55" name="Google Shape;55;p2"/>
            <p:cNvGrpSpPr/>
            <p:nvPr/>
          </p:nvGrpSpPr>
          <p:grpSpPr>
            <a:xfrm>
              <a:off x="777344" y="1874502"/>
              <a:ext cx="1214187" cy="934537"/>
              <a:chOff x="777344" y="1874502"/>
              <a:chExt cx="1214187" cy="934537"/>
            </a:xfrm>
          </p:grpSpPr>
          <p:sp>
            <p:nvSpPr>
              <p:cNvPr id="56" name="Google Shape;56;p2"/>
              <p:cNvSpPr txBox="1"/>
              <p:nvPr/>
            </p:nvSpPr>
            <p:spPr>
              <a:xfrm>
                <a:off x="777344" y="1874502"/>
                <a:ext cx="1214187" cy="92333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spcFirstLastPara="1" wrap="square" lIns="0" tIns="0" rIns="0" bIns="0" anchor="t" anchorCtr="0">
                <a:sp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ca-ES" sz="6000">
                    <a:latin typeface="Quattrocento Sans"/>
                    <a:ea typeface="Quattrocento Sans"/>
                    <a:cs typeface="Quattrocento Sans"/>
                    <a:sym typeface="Quattrocento Sans"/>
                  </a:rPr>
                  <a:t>01</a:t>
                </a:r>
                <a:endParaRPr/>
              </a:p>
            </p:txBody>
          </p:sp>
          <p:cxnSp>
            <p:nvCxnSpPr>
              <p:cNvPr id="57" name="Google Shape;57;p2"/>
              <p:cNvCxnSpPr/>
              <p:nvPr/>
            </p:nvCxnSpPr>
            <p:spPr>
              <a:xfrm>
                <a:off x="777345" y="2809039"/>
                <a:ext cx="835637" cy="0"/>
              </a:xfrm>
              <a:prstGeom prst="straightConnector1">
                <a:avLst/>
              </a:prstGeom>
              <a:noFill/>
              <a:ln w="25400" cap="rnd" cmpd="sng">
                <a:solidFill>
                  <a:schemeClr val="accent1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58" name="Google Shape;58;p2"/>
              <p:cNvSpPr/>
              <p:nvPr/>
            </p:nvSpPr>
            <p:spPr>
              <a:xfrm>
                <a:off x="1430767" y="1944966"/>
                <a:ext cx="340695" cy="340695"/>
              </a:xfrm>
              <a:prstGeom prst="ellipse">
                <a:avLst/>
              </a:prstGeom>
              <a:solidFill>
                <a:schemeClr val="accent1">
                  <a:alpha val="49803"/>
                </a:schemeClr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lt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59" name="Google Shape;59;p2"/>
          <p:cNvGrpSpPr/>
          <p:nvPr/>
        </p:nvGrpSpPr>
        <p:grpSpPr>
          <a:xfrm>
            <a:off x="2844327" y="1942878"/>
            <a:ext cx="1671276" cy="1472480"/>
            <a:chOff x="3088568" y="1885864"/>
            <a:chExt cx="1671276" cy="1472480"/>
          </a:xfrm>
        </p:grpSpPr>
        <p:sp>
          <p:nvSpPr>
            <p:cNvPr id="60" name="Google Shape;60;p2"/>
            <p:cNvSpPr txBox="1"/>
            <p:nvPr/>
          </p:nvSpPr>
          <p:spPr>
            <a:xfrm>
              <a:off x="3088569" y="2927457"/>
              <a:ext cx="1671275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Preparació de l’entrevista (1-2)</a:t>
              </a:r>
              <a:endParaRPr/>
            </a:p>
          </p:txBody>
        </p:sp>
        <p:sp>
          <p:nvSpPr>
            <p:cNvPr id="61" name="Google Shape;61;p2"/>
            <p:cNvSpPr txBox="1"/>
            <p:nvPr/>
          </p:nvSpPr>
          <p:spPr>
            <a:xfrm>
              <a:off x="3088568" y="1885864"/>
              <a:ext cx="1214187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6000">
                  <a:latin typeface="Quattrocento Sans"/>
                  <a:ea typeface="Quattrocento Sans"/>
                  <a:cs typeface="Quattrocento Sans"/>
                  <a:sym typeface="Quattrocento Sans"/>
                </a:rPr>
                <a:t>02</a:t>
              </a:r>
              <a:endParaRPr/>
            </a:p>
          </p:txBody>
        </p:sp>
        <p:cxnSp>
          <p:nvCxnSpPr>
            <p:cNvPr id="62" name="Google Shape;62;p2"/>
            <p:cNvCxnSpPr/>
            <p:nvPr/>
          </p:nvCxnSpPr>
          <p:spPr>
            <a:xfrm>
              <a:off x="3088569" y="2820401"/>
              <a:ext cx="835637" cy="0"/>
            </a:xfrm>
            <a:prstGeom prst="straightConnector1">
              <a:avLst/>
            </a:pr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3" name="Google Shape;63;p2"/>
            <p:cNvSpPr/>
            <p:nvPr/>
          </p:nvSpPr>
          <p:spPr>
            <a:xfrm>
              <a:off x="3741991" y="1956328"/>
              <a:ext cx="340695" cy="340695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64" name="Google Shape;64;p2"/>
          <p:cNvGrpSpPr/>
          <p:nvPr/>
        </p:nvGrpSpPr>
        <p:grpSpPr>
          <a:xfrm>
            <a:off x="4921891" y="1937197"/>
            <a:ext cx="1671276" cy="1472480"/>
            <a:chOff x="5413267" y="1885864"/>
            <a:chExt cx="1671276" cy="1472480"/>
          </a:xfrm>
        </p:grpSpPr>
        <p:sp>
          <p:nvSpPr>
            <p:cNvPr id="65" name="Google Shape;65;p2"/>
            <p:cNvSpPr txBox="1"/>
            <p:nvPr/>
          </p:nvSpPr>
          <p:spPr>
            <a:xfrm>
              <a:off x="5413268" y="2927457"/>
              <a:ext cx="1671275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Durant l’entrevista ((1-2-3-4)</a:t>
              </a:r>
              <a:endParaRPr/>
            </a:p>
          </p:txBody>
        </p:sp>
        <p:sp>
          <p:nvSpPr>
            <p:cNvPr id="66" name="Google Shape;66;p2"/>
            <p:cNvSpPr txBox="1"/>
            <p:nvPr/>
          </p:nvSpPr>
          <p:spPr>
            <a:xfrm>
              <a:off x="5413267" y="1885864"/>
              <a:ext cx="1214187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6000">
                  <a:latin typeface="Quattrocento Sans"/>
                  <a:ea typeface="Quattrocento Sans"/>
                  <a:cs typeface="Quattrocento Sans"/>
                  <a:sym typeface="Quattrocento Sans"/>
                </a:rPr>
                <a:t>03</a:t>
              </a:r>
              <a:endParaRPr/>
            </a:p>
          </p:txBody>
        </p:sp>
        <p:cxnSp>
          <p:nvCxnSpPr>
            <p:cNvPr id="67" name="Google Shape;67;p2"/>
            <p:cNvCxnSpPr/>
            <p:nvPr/>
          </p:nvCxnSpPr>
          <p:spPr>
            <a:xfrm>
              <a:off x="5413268" y="2820401"/>
              <a:ext cx="835637" cy="0"/>
            </a:xfrm>
            <a:prstGeom prst="straightConnector1">
              <a:avLst/>
            </a:pr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68" name="Google Shape;68;p2"/>
            <p:cNvSpPr/>
            <p:nvPr/>
          </p:nvSpPr>
          <p:spPr>
            <a:xfrm>
              <a:off x="6066690" y="1956328"/>
              <a:ext cx="340695" cy="340695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69" name="Google Shape;69;p2"/>
          <p:cNvGrpSpPr/>
          <p:nvPr/>
        </p:nvGrpSpPr>
        <p:grpSpPr>
          <a:xfrm>
            <a:off x="6999455" y="1937197"/>
            <a:ext cx="1671276" cy="1257036"/>
            <a:chOff x="5413267" y="1885864"/>
            <a:chExt cx="1671276" cy="1257036"/>
          </a:xfrm>
        </p:grpSpPr>
        <p:sp>
          <p:nvSpPr>
            <p:cNvPr id="70" name="Google Shape;70;p2"/>
            <p:cNvSpPr txBox="1"/>
            <p:nvPr/>
          </p:nvSpPr>
          <p:spPr>
            <a:xfrm>
              <a:off x="5413268" y="2927456"/>
              <a:ext cx="1671275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Dinàmica Role Play </a:t>
              </a:r>
              <a:endParaRPr/>
            </a:p>
          </p:txBody>
        </p:sp>
        <p:sp>
          <p:nvSpPr>
            <p:cNvPr id="71" name="Google Shape;71;p2"/>
            <p:cNvSpPr txBox="1"/>
            <p:nvPr/>
          </p:nvSpPr>
          <p:spPr>
            <a:xfrm>
              <a:off x="5413267" y="1885864"/>
              <a:ext cx="1214187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6000">
                  <a:latin typeface="Quattrocento Sans"/>
                  <a:ea typeface="Quattrocento Sans"/>
                  <a:cs typeface="Quattrocento Sans"/>
                  <a:sym typeface="Quattrocento Sans"/>
                </a:rPr>
                <a:t>04</a:t>
              </a:r>
              <a:endParaRPr/>
            </a:p>
          </p:txBody>
        </p:sp>
        <p:cxnSp>
          <p:nvCxnSpPr>
            <p:cNvPr id="72" name="Google Shape;72;p2"/>
            <p:cNvCxnSpPr/>
            <p:nvPr/>
          </p:nvCxnSpPr>
          <p:spPr>
            <a:xfrm>
              <a:off x="5413268" y="2820401"/>
              <a:ext cx="835637" cy="0"/>
            </a:xfrm>
            <a:prstGeom prst="straightConnector1">
              <a:avLst/>
            </a:pr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73" name="Google Shape;73;p2"/>
            <p:cNvSpPr/>
            <p:nvPr/>
          </p:nvSpPr>
          <p:spPr>
            <a:xfrm>
              <a:off x="6066690" y="1956328"/>
              <a:ext cx="340695" cy="340695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74" name="Google Shape;74;p2"/>
          <p:cNvSpPr txBox="1"/>
          <p:nvPr/>
        </p:nvSpPr>
        <p:spPr>
          <a:xfrm>
            <a:off x="544077" y="6498930"/>
            <a:ext cx="3679539" cy="28071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700"/>
              <a:buFont typeface="Arial"/>
              <a:buNone/>
            </a:pPr>
            <a:r>
              <a:rPr lang="ca-ES" sz="700" b="0" i="0" u="none" strike="noStrike" cap="non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Associació de Voluntaris de CaixaBank, Barcelona, ​​2022</a:t>
            </a:r>
            <a:endParaRPr/>
          </a:p>
        </p:txBody>
      </p:sp>
      <p:sp>
        <p:nvSpPr>
          <p:cNvPr id="75" name="Google Shape;75;p2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2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76" name="Google Shape;76;p2"/>
          <p:cNvGrpSpPr/>
          <p:nvPr/>
        </p:nvGrpSpPr>
        <p:grpSpPr>
          <a:xfrm>
            <a:off x="9077020" y="1937197"/>
            <a:ext cx="1935598" cy="1257037"/>
            <a:chOff x="5413267" y="1885864"/>
            <a:chExt cx="1935598" cy="1257037"/>
          </a:xfrm>
        </p:grpSpPr>
        <p:sp>
          <p:nvSpPr>
            <p:cNvPr id="77" name="Google Shape;77;p2"/>
            <p:cNvSpPr txBox="1"/>
            <p:nvPr/>
          </p:nvSpPr>
          <p:spPr>
            <a:xfrm>
              <a:off x="5413268" y="2927457"/>
              <a:ext cx="1935597" cy="215444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Opcional Autoreflexió</a:t>
              </a:r>
              <a:endParaRPr/>
            </a:p>
          </p:txBody>
        </p:sp>
        <p:sp>
          <p:nvSpPr>
            <p:cNvPr id="78" name="Google Shape;78;p2"/>
            <p:cNvSpPr txBox="1"/>
            <p:nvPr/>
          </p:nvSpPr>
          <p:spPr>
            <a:xfrm>
              <a:off x="5413267" y="1885864"/>
              <a:ext cx="1214187" cy="92333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6000">
                  <a:latin typeface="Quattrocento Sans"/>
                  <a:ea typeface="Quattrocento Sans"/>
                  <a:cs typeface="Quattrocento Sans"/>
                  <a:sym typeface="Quattrocento Sans"/>
                </a:rPr>
                <a:t>05</a:t>
              </a:r>
              <a:endParaRPr/>
            </a:p>
          </p:txBody>
        </p:sp>
        <p:cxnSp>
          <p:nvCxnSpPr>
            <p:cNvPr id="79" name="Google Shape;79;p2"/>
            <p:cNvCxnSpPr/>
            <p:nvPr/>
          </p:nvCxnSpPr>
          <p:spPr>
            <a:xfrm>
              <a:off x="5413268" y="2820401"/>
              <a:ext cx="835637" cy="0"/>
            </a:xfrm>
            <a:prstGeom prst="straightConnector1">
              <a:avLst/>
            </a:prstGeom>
            <a:noFill/>
            <a:ln w="25400" cap="rnd" cmpd="sng">
              <a:solidFill>
                <a:schemeClr val="accent1"/>
              </a:solidFill>
              <a:prstDash val="solid"/>
              <a:round/>
              <a:headEnd type="none" w="sm" len="sm"/>
              <a:tailEnd type="none" w="sm" len="sm"/>
            </a:ln>
          </p:spPr>
        </p:cxnSp>
        <p:sp>
          <p:nvSpPr>
            <p:cNvPr id="80" name="Google Shape;80;p2"/>
            <p:cNvSpPr/>
            <p:nvPr/>
          </p:nvSpPr>
          <p:spPr>
            <a:xfrm>
              <a:off x="6066690" y="1956328"/>
              <a:ext cx="340695" cy="340695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3"/>
          <p:cNvSpPr/>
          <p:nvPr/>
        </p:nvSpPr>
        <p:spPr>
          <a:xfrm>
            <a:off x="-1" y="1862138"/>
            <a:ext cx="12190677" cy="1121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87" name="Google Shape;87;p3" descr="A group of people sitting in a room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l="48538" t="16184" r="24352" b="28297"/>
          <a:stretch/>
        </p:blipFill>
        <p:spPr>
          <a:xfrm>
            <a:off x="7167345" y="0"/>
            <a:ext cx="5023332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88" name="Google Shape;88;p3"/>
          <p:cNvSpPr txBox="1"/>
          <p:nvPr/>
        </p:nvSpPr>
        <p:spPr>
          <a:xfrm>
            <a:off x="1542948" y="2145579"/>
            <a:ext cx="403053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 b="0" i="0" u="none" strike="noStrike" cap="non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LA COMUNICACIÓ A LES ENTREVISTES DE SELECCIÓ</a:t>
            </a:r>
            <a:endParaRPr/>
          </a:p>
        </p:txBody>
      </p:sp>
      <p:cxnSp>
        <p:nvCxnSpPr>
          <p:cNvPr id="89" name="Google Shape;89;p3"/>
          <p:cNvCxnSpPr/>
          <p:nvPr/>
        </p:nvCxnSpPr>
        <p:spPr>
          <a:xfrm rot="10800000">
            <a:off x="1405904" y="2179229"/>
            <a:ext cx="0" cy="803955"/>
          </a:xfrm>
          <a:prstGeom prst="straightConnector1">
            <a:avLst/>
          </a:prstGeom>
          <a:noFill/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0" name="Google Shape;90;p3"/>
          <p:cNvSpPr/>
          <p:nvPr/>
        </p:nvSpPr>
        <p:spPr>
          <a:xfrm>
            <a:off x="1307908" y="2048042"/>
            <a:ext cx="316960" cy="316960"/>
          </a:xfrm>
          <a:prstGeom prst="ellipse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91" name="Google Shape;91;p3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ENTREVISTES DE TREBALL</a:t>
            </a:r>
            <a:endParaRPr/>
          </a:p>
        </p:txBody>
      </p:sp>
      <p:cxnSp>
        <p:nvCxnSpPr>
          <p:cNvPr id="92" name="Google Shape;92;p3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93" name="Google Shape;93;p3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94" name="Google Shape;94;p3"/>
          <p:cNvGrpSpPr/>
          <p:nvPr/>
        </p:nvGrpSpPr>
        <p:grpSpPr>
          <a:xfrm>
            <a:off x="1335130" y="3502504"/>
            <a:ext cx="4006488" cy="1284914"/>
            <a:chOff x="6713534" y="1874585"/>
            <a:chExt cx="4006488" cy="1284914"/>
          </a:xfrm>
        </p:grpSpPr>
        <p:sp>
          <p:nvSpPr>
            <p:cNvPr id="95" name="Google Shape;95;p3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96" name="Google Shape;96;p3"/>
            <p:cNvSpPr txBox="1"/>
            <p:nvPr/>
          </p:nvSpPr>
          <p:spPr>
            <a:xfrm>
              <a:off x="6942241" y="2005337"/>
              <a:ext cx="3777781" cy="1154162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OBJETIUS DE L’ ENTREVISTADOR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Descobrir si ets adequat per al lloc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Descobrir si SAPS, POTS I VOLS el que requereix el lloc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Predir els teu rendiments</a:t>
              </a:r>
              <a:endParaRPr/>
            </a:p>
          </p:txBody>
        </p:sp>
      </p:grpSp>
      <p:cxnSp>
        <p:nvCxnSpPr>
          <p:cNvPr id="97" name="Google Shape;97;p3"/>
          <p:cNvCxnSpPr/>
          <p:nvPr/>
        </p:nvCxnSpPr>
        <p:spPr>
          <a:xfrm>
            <a:off x="1405904" y="2983184"/>
            <a:ext cx="0" cy="662235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98" name="Google Shape;98;p3"/>
          <p:cNvGrpSpPr/>
          <p:nvPr/>
        </p:nvGrpSpPr>
        <p:grpSpPr>
          <a:xfrm>
            <a:off x="746985" y="2142056"/>
            <a:ext cx="492128" cy="440265"/>
            <a:chOff x="5230652" y="3063932"/>
            <a:chExt cx="406717" cy="363855"/>
          </a:xfrm>
        </p:grpSpPr>
        <p:sp>
          <p:nvSpPr>
            <p:cNvPr id="99" name="Google Shape;99;p3"/>
            <p:cNvSpPr/>
            <p:nvPr/>
          </p:nvSpPr>
          <p:spPr>
            <a:xfrm>
              <a:off x="5230652" y="3142037"/>
              <a:ext cx="253365" cy="254317"/>
            </a:xfrm>
            <a:custGeom>
              <a:avLst/>
              <a:gdLst/>
              <a:ahLst/>
              <a:cxnLst/>
              <a:rect l="l" t="t" r="r" b="b"/>
              <a:pathLst>
                <a:path w="253365" h="254317" extrusionOk="0">
                  <a:moveTo>
                    <a:pt x="126683" y="0"/>
                  </a:moveTo>
                  <a:cubicBezTo>
                    <a:pt x="57150" y="0"/>
                    <a:pt x="0" y="46673"/>
                    <a:pt x="0" y="104775"/>
                  </a:cubicBezTo>
                  <a:cubicBezTo>
                    <a:pt x="0" y="147638"/>
                    <a:pt x="30480" y="183833"/>
                    <a:pt x="75248" y="200978"/>
                  </a:cubicBezTo>
                  <a:lnTo>
                    <a:pt x="75248" y="254318"/>
                  </a:lnTo>
                  <a:lnTo>
                    <a:pt x="120015" y="209550"/>
                  </a:lnTo>
                  <a:cubicBezTo>
                    <a:pt x="121920" y="209550"/>
                    <a:pt x="124778" y="209550"/>
                    <a:pt x="126683" y="209550"/>
                  </a:cubicBezTo>
                  <a:cubicBezTo>
                    <a:pt x="196215" y="209550"/>
                    <a:pt x="253365" y="162878"/>
                    <a:pt x="253365" y="104775"/>
                  </a:cubicBezTo>
                  <a:cubicBezTo>
                    <a:pt x="252413" y="46673"/>
                    <a:pt x="196215" y="0"/>
                    <a:pt x="126683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0" name="Google Shape;100;p3"/>
            <p:cNvSpPr/>
            <p:nvPr/>
          </p:nvSpPr>
          <p:spPr>
            <a:xfrm>
              <a:off x="5423057" y="3179185"/>
              <a:ext cx="214312" cy="248602"/>
            </a:xfrm>
            <a:custGeom>
              <a:avLst/>
              <a:gdLst/>
              <a:ahLst/>
              <a:cxnLst/>
              <a:rect l="l" t="t" r="r" b="b"/>
              <a:pathLst>
                <a:path w="214312" h="248602" extrusionOk="0">
                  <a:moveTo>
                    <a:pt x="62865" y="1905"/>
                  </a:moveTo>
                  <a:cubicBezTo>
                    <a:pt x="70485" y="952"/>
                    <a:pt x="79057" y="0"/>
                    <a:pt x="87630" y="0"/>
                  </a:cubicBezTo>
                  <a:cubicBezTo>
                    <a:pt x="157163" y="0"/>
                    <a:pt x="214313" y="46672"/>
                    <a:pt x="214313" y="104775"/>
                  </a:cubicBezTo>
                  <a:cubicBezTo>
                    <a:pt x="214313" y="140970"/>
                    <a:pt x="192405" y="173355"/>
                    <a:pt x="158115" y="191453"/>
                  </a:cubicBezTo>
                  <a:lnTo>
                    <a:pt x="158115" y="248603"/>
                  </a:lnTo>
                  <a:lnTo>
                    <a:pt x="116205" y="206692"/>
                  </a:lnTo>
                  <a:cubicBezTo>
                    <a:pt x="106680" y="208598"/>
                    <a:pt x="97155" y="209550"/>
                    <a:pt x="87630" y="209550"/>
                  </a:cubicBezTo>
                  <a:cubicBezTo>
                    <a:pt x="53340" y="209550"/>
                    <a:pt x="22860" y="198120"/>
                    <a:pt x="0" y="180975"/>
                  </a:cubicBezTo>
                  <a:cubicBezTo>
                    <a:pt x="22860" y="199073"/>
                    <a:pt x="53340" y="209550"/>
                    <a:pt x="87630" y="209550"/>
                  </a:cubicBezTo>
                  <a:cubicBezTo>
                    <a:pt x="97155" y="209550"/>
                    <a:pt x="107632" y="208598"/>
                    <a:pt x="116205" y="206692"/>
                  </a:cubicBezTo>
                  <a:lnTo>
                    <a:pt x="158115" y="248603"/>
                  </a:lnTo>
                  <a:lnTo>
                    <a:pt x="158115" y="191453"/>
                  </a:lnTo>
                  <a:cubicBezTo>
                    <a:pt x="191452" y="172403"/>
                    <a:pt x="214313" y="140970"/>
                    <a:pt x="214313" y="104775"/>
                  </a:cubicBezTo>
                  <a:cubicBezTo>
                    <a:pt x="214313" y="46672"/>
                    <a:pt x="158115" y="0"/>
                    <a:pt x="87630" y="0"/>
                  </a:cubicBezTo>
                  <a:cubicBezTo>
                    <a:pt x="79057" y="0"/>
                    <a:pt x="70485" y="952"/>
                    <a:pt x="62865" y="190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1" name="Google Shape;101;p3"/>
            <p:cNvSpPr/>
            <p:nvPr/>
          </p:nvSpPr>
          <p:spPr>
            <a:xfrm>
              <a:off x="5384005" y="3199187"/>
              <a:ext cx="53340" cy="121920"/>
            </a:xfrm>
            <a:custGeom>
              <a:avLst/>
              <a:gdLst/>
              <a:ahLst/>
              <a:cxnLst/>
              <a:rect l="l" t="t" r="r" b="b"/>
              <a:pathLst>
                <a:path w="53340" h="121920" extrusionOk="0">
                  <a:moveTo>
                    <a:pt x="7620" y="121920"/>
                  </a:moveTo>
                  <a:cubicBezTo>
                    <a:pt x="2857" y="110490"/>
                    <a:pt x="0" y="98108"/>
                    <a:pt x="0" y="85725"/>
                  </a:cubicBezTo>
                  <a:cubicBezTo>
                    <a:pt x="0" y="50483"/>
                    <a:pt x="20955" y="19050"/>
                    <a:pt x="53340" y="0"/>
                  </a:cubicBezTo>
                  <a:cubicBezTo>
                    <a:pt x="20955" y="19050"/>
                    <a:pt x="0" y="50483"/>
                    <a:pt x="0" y="85725"/>
                  </a:cubicBezTo>
                  <a:cubicBezTo>
                    <a:pt x="0" y="98108"/>
                    <a:pt x="2857" y="110490"/>
                    <a:pt x="7620" y="12192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2" name="Google Shape;102;p3"/>
            <p:cNvSpPr/>
            <p:nvPr/>
          </p:nvSpPr>
          <p:spPr>
            <a:xfrm>
              <a:off x="5370669" y="3063932"/>
              <a:ext cx="239077" cy="122872"/>
            </a:xfrm>
            <a:custGeom>
              <a:avLst/>
              <a:gdLst/>
              <a:ahLst/>
              <a:cxnLst/>
              <a:rect l="l" t="t" r="r" b="b"/>
              <a:pathLst>
                <a:path w="239077" h="122872" extrusionOk="0">
                  <a:moveTo>
                    <a:pt x="237172" y="122873"/>
                  </a:moveTo>
                  <a:cubicBezTo>
                    <a:pt x="238125" y="117158"/>
                    <a:pt x="239078" y="110490"/>
                    <a:pt x="239078" y="104775"/>
                  </a:cubicBezTo>
                  <a:cubicBezTo>
                    <a:pt x="239078" y="46673"/>
                    <a:pt x="182880" y="0"/>
                    <a:pt x="112395" y="0"/>
                  </a:cubicBezTo>
                  <a:cubicBezTo>
                    <a:pt x="63818" y="0"/>
                    <a:pt x="20955" y="22860"/>
                    <a:pt x="0" y="57150"/>
                  </a:cubicBezTo>
                  <a:cubicBezTo>
                    <a:pt x="20955" y="22860"/>
                    <a:pt x="63818" y="0"/>
                    <a:pt x="112395" y="0"/>
                  </a:cubicBezTo>
                  <a:cubicBezTo>
                    <a:pt x="181928" y="0"/>
                    <a:pt x="239078" y="46673"/>
                    <a:pt x="239078" y="104775"/>
                  </a:cubicBezTo>
                  <a:cubicBezTo>
                    <a:pt x="239078" y="111443"/>
                    <a:pt x="238125" y="117158"/>
                    <a:pt x="237172" y="12287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3" name="Google Shape;103;p3"/>
            <p:cNvSpPr/>
            <p:nvPr/>
          </p:nvSpPr>
          <p:spPr>
            <a:xfrm>
              <a:off x="5501162" y="3228714"/>
              <a:ext cx="86677" cy="73342"/>
            </a:xfrm>
            <a:custGeom>
              <a:avLst/>
              <a:gdLst/>
              <a:ahLst/>
              <a:cxnLst/>
              <a:rect l="l" t="t" r="r" b="b"/>
              <a:pathLst>
                <a:path w="86677" h="73342" extrusionOk="0">
                  <a:moveTo>
                    <a:pt x="86678" y="0"/>
                  </a:moveTo>
                  <a:cubicBezTo>
                    <a:pt x="82867" y="4763"/>
                    <a:pt x="78105" y="9525"/>
                    <a:pt x="72390" y="14288"/>
                  </a:cubicBezTo>
                  <a:lnTo>
                    <a:pt x="72390" y="73343"/>
                  </a:lnTo>
                  <a:lnTo>
                    <a:pt x="35242" y="36195"/>
                  </a:lnTo>
                  <a:cubicBezTo>
                    <a:pt x="24765" y="40005"/>
                    <a:pt x="12383" y="42863"/>
                    <a:pt x="0" y="44768"/>
                  </a:cubicBezTo>
                  <a:cubicBezTo>
                    <a:pt x="12383" y="42863"/>
                    <a:pt x="23813" y="40005"/>
                    <a:pt x="35242" y="36195"/>
                  </a:cubicBezTo>
                  <a:lnTo>
                    <a:pt x="72390" y="73343"/>
                  </a:lnTo>
                  <a:lnTo>
                    <a:pt x="72390" y="14288"/>
                  </a:lnTo>
                  <a:cubicBezTo>
                    <a:pt x="77153" y="9525"/>
                    <a:pt x="81915" y="4763"/>
                    <a:pt x="86678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4" name="Google Shape;104;p3"/>
            <p:cNvSpPr/>
            <p:nvPr/>
          </p:nvSpPr>
          <p:spPr>
            <a:xfrm>
              <a:off x="5412580" y="3256337"/>
              <a:ext cx="44767" cy="15239"/>
            </a:xfrm>
            <a:custGeom>
              <a:avLst/>
              <a:gdLst/>
              <a:ahLst/>
              <a:cxnLst/>
              <a:rect l="l" t="t" r="r" b="b"/>
              <a:pathLst>
                <a:path w="44767" h="15239" extrusionOk="0">
                  <a:moveTo>
                    <a:pt x="44767" y="15240"/>
                  </a:moveTo>
                  <a:cubicBezTo>
                    <a:pt x="28575" y="12382"/>
                    <a:pt x="13335" y="6667"/>
                    <a:pt x="0" y="0"/>
                  </a:cubicBezTo>
                  <a:cubicBezTo>
                    <a:pt x="14288" y="7620"/>
                    <a:pt x="28575" y="12382"/>
                    <a:pt x="44767" y="1524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5" name="Google Shape;105;p3"/>
            <p:cNvSpPr/>
            <p:nvPr/>
          </p:nvSpPr>
          <p:spPr>
            <a:xfrm>
              <a:off x="5357335" y="3168707"/>
              <a:ext cx="20002" cy="57150"/>
            </a:xfrm>
            <a:custGeom>
              <a:avLst/>
              <a:gdLst/>
              <a:ahLst/>
              <a:cxnLst/>
              <a:rect l="l" t="t" r="r" b="b"/>
              <a:pathLst>
                <a:path w="20002" h="57150" extrusionOk="0">
                  <a:moveTo>
                    <a:pt x="20002" y="57150"/>
                  </a:moveTo>
                  <a:cubicBezTo>
                    <a:pt x="7620" y="40958"/>
                    <a:pt x="0" y="20955"/>
                    <a:pt x="0" y="0"/>
                  </a:cubicBezTo>
                  <a:cubicBezTo>
                    <a:pt x="0" y="20955"/>
                    <a:pt x="6667" y="40958"/>
                    <a:pt x="20002" y="5715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106" name="Google Shape;106;p3"/>
          <p:cNvGrpSpPr/>
          <p:nvPr/>
        </p:nvGrpSpPr>
        <p:grpSpPr>
          <a:xfrm>
            <a:off x="742910" y="3674393"/>
            <a:ext cx="481601" cy="502724"/>
            <a:chOff x="4669517" y="2835298"/>
            <a:chExt cx="398018" cy="415475"/>
          </a:xfrm>
        </p:grpSpPr>
        <p:sp>
          <p:nvSpPr>
            <p:cNvPr id="107" name="Google Shape;107;p3"/>
            <p:cNvSpPr/>
            <p:nvPr/>
          </p:nvSpPr>
          <p:spPr>
            <a:xfrm rot="2700000">
              <a:off x="4677408" y="3204783"/>
              <a:ext cx="38099" cy="38099"/>
            </a:xfrm>
            <a:custGeom>
              <a:avLst/>
              <a:gdLst/>
              <a:ahLst/>
              <a:cxnLst/>
              <a:rect l="l" t="t" r="r" b="b"/>
              <a:pathLst>
                <a:path w="38099" h="38099" extrusionOk="0">
                  <a:moveTo>
                    <a:pt x="0" y="0"/>
                  </a:moveTo>
                  <a:lnTo>
                    <a:pt x="38100" y="0"/>
                  </a:lnTo>
                  <a:lnTo>
                    <a:pt x="38100" y="38100"/>
                  </a:lnTo>
                  <a:lnTo>
                    <a:pt x="0" y="38100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8" name="Google Shape;108;p3"/>
            <p:cNvSpPr/>
            <p:nvPr/>
          </p:nvSpPr>
          <p:spPr>
            <a:xfrm>
              <a:off x="4770118" y="2881732"/>
              <a:ext cx="266461" cy="267176"/>
            </a:xfrm>
            <a:custGeom>
              <a:avLst/>
              <a:gdLst/>
              <a:ahLst/>
              <a:cxnLst/>
              <a:rect l="l" t="t" r="r" b="b"/>
              <a:pathLst>
                <a:path w="266461" h="267176" extrusionOk="0">
                  <a:moveTo>
                    <a:pt x="227886" y="39291"/>
                  </a:moveTo>
                  <a:cubicBezTo>
                    <a:pt x="175498" y="-13097"/>
                    <a:pt x="91678" y="-13097"/>
                    <a:pt x="39291" y="39291"/>
                  </a:cubicBezTo>
                  <a:cubicBezTo>
                    <a:pt x="-13097" y="91678"/>
                    <a:pt x="-13097" y="175498"/>
                    <a:pt x="39291" y="227886"/>
                  </a:cubicBezTo>
                  <a:cubicBezTo>
                    <a:pt x="91678" y="280273"/>
                    <a:pt x="175498" y="280273"/>
                    <a:pt x="227886" y="227886"/>
                  </a:cubicBezTo>
                  <a:cubicBezTo>
                    <a:pt x="279321" y="176451"/>
                    <a:pt x="279321" y="91678"/>
                    <a:pt x="227886" y="39291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09" name="Google Shape;109;p3"/>
            <p:cNvSpPr/>
            <p:nvPr/>
          </p:nvSpPr>
          <p:spPr>
            <a:xfrm rot="2700000">
              <a:off x="4727858" y="3120886"/>
              <a:ext cx="38099" cy="104773"/>
            </a:xfrm>
            <a:custGeom>
              <a:avLst/>
              <a:gdLst/>
              <a:ahLst/>
              <a:cxnLst/>
              <a:rect l="l" t="t" r="r" b="b"/>
              <a:pathLst>
                <a:path w="38099" h="104773" extrusionOk="0">
                  <a:moveTo>
                    <a:pt x="0" y="0"/>
                  </a:moveTo>
                  <a:lnTo>
                    <a:pt x="38100" y="0"/>
                  </a:lnTo>
                  <a:lnTo>
                    <a:pt x="38100" y="104774"/>
                  </a:lnTo>
                  <a:lnTo>
                    <a:pt x="0" y="104774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110" name="Google Shape;110;p3"/>
            <p:cNvGrpSpPr/>
            <p:nvPr/>
          </p:nvGrpSpPr>
          <p:grpSpPr>
            <a:xfrm>
              <a:off x="4738924" y="2835298"/>
              <a:ext cx="328611" cy="360997"/>
              <a:chOff x="4738924" y="2835298"/>
              <a:chExt cx="328611" cy="360997"/>
            </a:xfrm>
          </p:grpSpPr>
          <p:sp>
            <p:nvSpPr>
              <p:cNvPr id="111" name="Google Shape;111;p3"/>
              <p:cNvSpPr/>
              <p:nvPr/>
            </p:nvSpPr>
            <p:spPr>
              <a:xfrm>
                <a:off x="5002766" y="3124858"/>
                <a:ext cx="64769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64769" h="71437" extrusionOk="0">
                    <a:moveTo>
                      <a:pt x="0" y="71438"/>
                    </a:moveTo>
                    <a:lnTo>
                      <a:pt x="64770" y="71438"/>
                    </a:lnTo>
                    <a:lnTo>
                      <a:pt x="64770" y="0"/>
                    </a:lnTo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12" name="Google Shape;112;p3"/>
              <p:cNvSpPr/>
              <p:nvPr/>
            </p:nvSpPr>
            <p:spPr>
              <a:xfrm>
                <a:off x="4738924" y="2835298"/>
                <a:ext cx="64770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64770" h="71437" extrusionOk="0">
                    <a:moveTo>
                      <a:pt x="64770" y="0"/>
                    </a:moveTo>
                    <a:lnTo>
                      <a:pt x="0" y="0"/>
                    </a:lnTo>
                    <a:lnTo>
                      <a:pt x="0" y="71438"/>
                    </a:lnTo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13" name="Google Shape;113;p3"/>
              <p:cNvSpPr/>
              <p:nvPr/>
            </p:nvSpPr>
            <p:spPr>
              <a:xfrm>
                <a:off x="5002766" y="2835298"/>
                <a:ext cx="64769" cy="71437"/>
              </a:xfrm>
              <a:custGeom>
                <a:avLst/>
                <a:gdLst/>
                <a:ahLst/>
                <a:cxnLst/>
                <a:rect l="l" t="t" r="r" b="b"/>
                <a:pathLst>
                  <a:path w="64769" h="71437" extrusionOk="0">
                    <a:moveTo>
                      <a:pt x="64770" y="71438"/>
                    </a:moveTo>
                    <a:lnTo>
                      <a:pt x="64770" y="0"/>
                    </a:lnTo>
                    <a:lnTo>
                      <a:pt x="0" y="0"/>
                    </a:lnTo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114" name="Google Shape;114;p3"/>
            <p:cNvSpPr/>
            <p:nvPr/>
          </p:nvSpPr>
          <p:spPr>
            <a:xfrm>
              <a:off x="4783691" y="3112476"/>
              <a:ext cx="24764" cy="23812"/>
            </a:xfrm>
            <a:custGeom>
              <a:avLst/>
              <a:gdLst/>
              <a:ahLst/>
              <a:cxnLst/>
              <a:rect l="l" t="t" r="r" b="b"/>
              <a:pathLst>
                <a:path w="24764" h="23812" extrusionOk="0">
                  <a:moveTo>
                    <a:pt x="24765" y="0"/>
                  </a:moveTo>
                  <a:lnTo>
                    <a:pt x="0" y="23812"/>
                  </a:lnTo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115" name="Google Shape;115;p3"/>
            <p:cNvGrpSpPr/>
            <p:nvPr/>
          </p:nvGrpSpPr>
          <p:grpSpPr>
            <a:xfrm>
              <a:off x="4798931" y="2963886"/>
              <a:ext cx="209549" cy="102869"/>
              <a:chOff x="4798931" y="2963886"/>
              <a:chExt cx="209549" cy="102869"/>
            </a:xfrm>
          </p:grpSpPr>
          <p:sp>
            <p:nvSpPr>
              <p:cNvPr id="116" name="Google Shape;116;p3"/>
              <p:cNvSpPr/>
              <p:nvPr/>
            </p:nvSpPr>
            <p:spPr>
              <a:xfrm>
                <a:off x="4798931" y="2963886"/>
                <a:ext cx="209549" cy="102869"/>
              </a:xfrm>
              <a:custGeom>
                <a:avLst/>
                <a:gdLst/>
                <a:ahLst/>
                <a:cxnLst/>
                <a:rect l="l" t="t" r="r" b="b"/>
                <a:pathLst>
                  <a:path w="209549" h="102869" extrusionOk="0">
                    <a:moveTo>
                      <a:pt x="209550" y="51435"/>
                    </a:moveTo>
                    <a:cubicBezTo>
                      <a:pt x="183833" y="70485"/>
                      <a:pt x="156210" y="102870"/>
                      <a:pt x="104775" y="102870"/>
                    </a:cubicBezTo>
                    <a:cubicBezTo>
                      <a:pt x="53340" y="102870"/>
                      <a:pt x="25717" y="66675"/>
                      <a:pt x="0" y="51435"/>
                    </a:cubicBezTo>
                    <a:cubicBezTo>
                      <a:pt x="25717" y="36195"/>
                      <a:pt x="53340" y="0"/>
                      <a:pt x="104775" y="0"/>
                    </a:cubicBezTo>
                    <a:cubicBezTo>
                      <a:pt x="155258" y="0"/>
                      <a:pt x="183833" y="37147"/>
                      <a:pt x="209550" y="5143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17" name="Google Shape;117;p3"/>
              <p:cNvSpPr/>
              <p:nvPr/>
            </p:nvSpPr>
            <p:spPr>
              <a:xfrm>
                <a:off x="4855129" y="2967696"/>
                <a:ext cx="95250" cy="95250"/>
              </a:xfrm>
              <a:custGeom>
                <a:avLst/>
                <a:gdLst/>
                <a:ahLst/>
                <a:cxnLst/>
                <a:rect l="l" t="t" r="r" b="b"/>
                <a:pathLst>
                  <a:path w="95250" h="95250" extrusionOk="0">
                    <a:moveTo>
                      <a:pt x="95250" y="47625"/>
                    </a:moveTo>
                    <a:cubicBezTo>
                      <a:pt x="95250" y="73928"/>
                      <a:pt x="73928" y="95250"/>
                      <a:pt x="47625" y="95250"/>
                    </a:cubicBezTo>
                    <a:cubicBezTo>
                      <a:pt x="21322" y="95250"/>
                      <a:pt x="0" y="73928"/>
                      <a:pt x="0" y="47625"/>
                    </a:cubicBezTo>
                    <a:cubicBezTo>
                      <a:pt x="0" y="21322"/>
                      <a:pt x="21322" y="0"/>
                      <a:pt x="47625" y="0"/>
                    </a:cubicBezTo>
                    <a:cubicBezTo>
                      <a:pt x="73928" y="0"/>
                      <a:pt x="95250" y="21322"/>
                      <a:pt x="95250" y="4762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18" name="Google Shape;118;p3"/>
              <p:cNvSpPr/>
              <p:nvPr/>
            </p:nvSpPr>
            <p:spPr>
              <a:xfrm>
                <a:off x="4892276" y="2994366"/>
                <a:ext cx="9525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19050" extrusionOk="0">
                    <a:moveTo>
                      <a:pt x="0" y="0"/>
                    </a:moveTo>
                    <a:lnTo>
                      <a:pt x="0" y="19050"/>
                    </a:lnTo>
                  </a:path>
                </a:pathLst>
              </a:custGeom>
              <a:noFill/>
              <a:ln w="952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sp>
        <p:nvSpPr>
          <p:cNvPr id="119" name="Google Shape;119;p3"/>
          <p:cNvSpPr txBox="1"/>
          <p:nvPr/>
        </p:nvSpPr>
        <p:spPr>
          <a:xfrm>
            <a:off x="7167343" y="0"/>
            <a:ext cx="5024657" cy="6858001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120" name="Google Shape;120;p3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3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21" name="Google Shape;121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4"/>
          <p:cNvSpPr/>
          <p:nvPr/>
        </p:nvSpPr>
        <p:spPr>
          <a:xfrm>
            <a:off x="-1" y="1862138"/>
            <a:ext cx="12190677" cy="112104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27" name="Google Shape;127;p4" descr="A picture containing person, window, indoo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4322" r="50566"/>
          <a:stretch/>
        </p:blipFill>
        <p:spPr>
          <a:xfrm flipH="1">
            <a:off x="7550069" y="0"/>
            <a:ext cx="4640605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4"/>
          <p:cNvSpPr txBox="1"/>
          <p:nvPr/>
        </p:nvSpPr>
        <p:spPr>
          <a:xfrm>
            <a:off x="1542948" y="2145579"/>
            <a:ext cx="4030536" cy="55399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800" b="0" i="0" u="none" strike="noStrike" cap="none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LA COMUNICACIÓ A LES ENTREVISTES DE SELECCIÓ</a:t>
            </a:r>
            <a:endParaRPr/>
          </a:p>
        </p:txBody>
      </p:sp>
      <p:cxnSp>
        <p:nvCxnSpPr>
          <p:cNvPr id="129" name="Google Shape;129;p4"/>
          <p:cNvCxnSpPr/>
          <p:nvPr/>
        </p:nvCxnSpPr>
        <p:spPr>
          <a:xfrm rot="10800000">
            <a:off x="1405904" y="2179229"/>
            <a:ext cx="0" cy="803955"/>
          </a:xfrm>
          <a:prstGeom prst="straightConnector1">
            <a:avLst/>
          </a:prstGeom>
          <a:noFill/>
          <a:ln w="19050" cap="rnd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30" name="Google Shape;130;p4"/>
          <p:cNvSpPr/>
          <p:nvPr/>
        </p:nvSpPr>
        <p:spPr>
          <a:xfrm>
            <a:off x="1307908" y="2048042"/>
            <a:ext cx="316960" cy="316960"/>
          </a:xfrm>
          <a:prstGeom prst="ellipse">
            <a:avLst/>
          </a:prstGeom>
          <a:solidFill>
            <a:schemeClr val="l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131" name="Google Shape;131;p4"/>
          <p:cNvGrpSpPr/>
          <p:nvPr/>
        </p:nvGrpSpPr>
        <p:grpSpPr>
          <a:xfrm>
            <a:off x="1335130" y="3502504"/>
            <a:ext cx="5793430" cy="1500358"/>
            <a:chOff x="6713534" y="1874585"/>
            <a:chExt cx="5793430" cy="1500358"/>
          </a:xfrm>
        </p:grpSpPr>
        <p:sp>
          <p:nvSpPr>
            <p:cNvPr id="132" name="Google Shape;132;p4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33" name="Google Shape;133;p4"/>
            <p:cNvSpPr txBox="1"/>
            <p:nvPr/>
          </p:nvSpPr>
          <p:spPr>
            <a:xfrm>
              <a:off x="6942240" y="2005337"/>
              <a:ext cx="5564724" cy="1369606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ELS TEUS OBJECTIUS</a:t>
              </a:r>
              <a:endParaRPr/>
            </a:p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5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Demanar informació del lloc i de l'empresa</a:t>
              </a:r>
              <a:endParaRPr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Demostrar que SAPS, POTS I VOLS el que requereix el perfil del lloc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Transmetre la teva COMPETÈNCIA LABORAL per al lloc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Demostrar que realment ESTÀS INTERESSAT</a:t>
              </a:r>
              <a:endParaRPr/>
            </a:p>
            <a:p>
              <a:pPr marL="180000" marR="0" lvl="0" indent="-180000" algn="l" rtl="0">
                <a:spcBef>
                  <a:spcPts val="0"/>
                </a:spcBef>
                <a:spcAft>
                  <a:spcPts val="0"/>
                </a:spcAft>
                <a:buClr>
                  <a:srgbClr val="4ABDF0"/>
                </a:buClr>
                <a:buSzPts val="1400"/>
                <a:buFont typeface="Arial"/>
                <a:buChar char="•"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Agradar-li, causar una impressió positiva en l'entrevistador</a:t>
              </a:r>
              <a:endParaRPr/>
            </a:p>
          </p:txBody>
        </p:sp>
      </p:grpSp>
      <p:cxnSp>
        <p:nvCxnSpPr>
          <p:cNvPr id="134" name="Google Shape;134;p4"/>
          <p:cNvCxnSpPr/>
          <p:nvPr/>
        </p:nvCxnSpPr>
        <p:spPr>
          <a:xfrm>
            <a:off x="1405904" y="2983184"/>
            <a:ext cx="0" cy="66223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35" name="Google Shape;135;p4"/>
          <p:cNvGrpSpPr/>
          <p:nvPr/>
        </p:nvGrpSpPr>
        <p:grpSpPr>
          <a:xfrm>
            <a:off x="746985" y="2142056"/>
            <a:ext cx="492128" cy="440265"/>
            <a:chOff x="5230652" y="3063932"/>
            <a:chExt cx="406717" cy="363855"/>
          </a:xfrm>
        </p:grpSpPr>
        <p:sp>
          <p:nvSpPr>
            <p:cNvPr id="136" name="Google Shape;136;p4"/>
            <p:cNvSpPr/>
            <p:nvPr/>
          </p:nvSpPr>
          <p:spPr>
            <a:xfrm>
              <a:off x="5230652" y="3142037"/>
              <a:ext cx="253365" cy="254317"/>
            </a:xfrm>
            <a:custGeom>
              <a:avLst/>
              <a:gdLst/>
              <a:ahLst/>
              <a:cxnLst/>
              <a:rect l="l" t="t" r="r" b="b"/>
              <a:pathLst>
                <a:path w="253365" h="254317" extrusionOk="0">
                  <a:moveTo>
                    <a:pt x="126683" y="0"/>
                  </a:moveTo>
                  <a:cubicBezTo>
                    <a:pt x="57150" y="0"/>
                    <a:pt x="0" y="46673"/>
                    <a:pt x="0" y="104775"/>
                  </a:cubicBezTo>
                  <a:cubicBezTo>
                    <a:pt x="0" y="147638"/>
                    <a:pt x="30480" y="183833"/>
                    <a:pt x="75248" y="200978"/>
                  </a:cubicBezTo>
                  <a:lnTo>
                    <a:pt x="75248" y="254318"/>
                  </a:lnTo>
                  <a:lnTo>
                    <a:pt x="120015" y="209550"/>
                  </a:lnTo>
                  <a:cubicBezTo>
                    <a:pt x="121920" y="209550"/>
                    <a:pt x="124778" y="209550"/>
                    <a:pt x="126683" y="209550"/>
                  </a:cubicBezTo>
                  <a:cubicBezTo>
                    <a:pt x="196215" y="209550"/>
                    <a:pt x="253365" y="162878"/>
                    <a:pt x="253365" y="104775"/>
                  </a:cubicBezTo>
                  <a:cubicBezTo>
                    <a:pt x="252413" y="46673"/>
                    <a:pt x="196215" y="0"/>
                    <a:pt x="126683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37" name="Google Shape;137;p4"/>
            <p:cNvSpPr/>
            <p:nvPr/>
          </p:nvSpPr>
          <p:spPr>
            <a:xfrm>
              <a:off x="5423057" y="3179185"/>
              <a:ext cx="214312" cy="248602"/>
            </a:xfrm>
            <a:custGeom>
              <a:avLst/>
              <a:gdLst/>
              <a:ahLst/>
              <a:cxnLst/>
              <a:rect l="l" t="t" r="r" b="b"/>
              <a:pathLst>
                <a:path w="214312" h="248602" extrusionOk="0">
                  <a:moveTo>
                    <a:pt x="62865" y="1905"/>
                  </a:moveTo>
                  <a:cubicBezTo>
                    <a:pt x="70485" y="952"/>
                    <a:pt x="79057" y="0"/>
                    <a:pt x="87630" y="0"/>
                  </a:cubicBezTo>
                  <a:cubicBezTo>
                    <a:pt x="157163" y="0"/>
                    <a:pt x="214313" y="46672"/>
                    <a:pt x="214313" y="104775"/>
                  </a:cubicBezTo>
                  <a:cubicBezTo>
                    <a:pt x="214313" y="140970"/>
                    <a:pt x="192405" y="173355"/>
                    <a:pt x="158115" y="191453"/>
                  </a:cubicBezTo>
                  <a:lnTo>
                    <a:pt x="158115" y="248603"/>
                  </a:lnTo>
                  <a:lnTo>
                    <a:pt x="116205" y="206692"/>
                  </a:lnTo>
                  <a:cubicBezTo>
                    <a:pt x="106680" y="208598"/>
                    <a:pt x="97155" y="209550"/>
                    <a:pt x="87630" y="209550"/>
                  </a:cubicBezTo>
                  <a:cubicBezTo>
                    <a:pt x="53340" y="209550"/>
                    <a:pt x="22860" y="198120"/>
                    <a:pt x="0" y="180975"/>
                  </a:cubicBezTo>
                  <a:cubicBezTo>
                    <a:pt x="22860" y="199073"/>
                    <a:pt x="53340" y="209550"/>
                    <a:pt x="87630" y="209550"/>
                  </a:cubicBezTo>
                  <a:cubicBezTo>
                    <a:pt x="97155" y="209550"/>
                    <a:pt x="107632" y="208598"/>
                    <a:pt x="116205" y="206692"/>
                  </a:cubicBezTo>
                  <a:lnTo>
                    <a:pt x="158115" y="248603"/>
                  </a:lnTo>
                  <a:lnTo>
                    <a:pt x="158115" y="191453"/>
                  </a:lnTo>
                  <a:cubicBezTo>
                    <a:pt x="191452" y="172403"/>
                    <a:pt x="214313" y="140970"/>
                    <a:pt x="214313" y="104775"/>
                  </a:cubicBezTo>
                  <a:cubicBezTo>
                    <a:pt x="214313" y="46672"/>
                    <a:pt x="158115" y="0"/>
                    <a:pt x="87630" y="0"/>
                  </a:cubicBezTo>
                  <a:cubicBezTo>
                    <a:pt x="79057" y="0"/>
                    <a:pt x="70485" y="952"/>
                    <a:pt x="62865" y="1905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38" name="Google Shape;138;p4"/>
            <p:cNvSpPr/>
            <p:nvPr/>
          </p:nvSpPr>
          <p:spPr>
            <a:xfrm>
              <a:off x="5384005" y="3199187"/>
              <a:ext cx="53340" cy="121920"/>
            </a:xfrm>
            <a:custGeom>
              <a:avLst/>
              <a:gdLst/>
              <a:ahLst/>
              <a:cxnLst/>
              <a:rect l="l" t="t" r="r" b="b"/>
              <a:pathLst>
                <a:path w="53340" h="121920" extrusionOk="0">
                  <a:moveTo>
                    <a:pt x="7620" y="121920"/>
                  </a:moveTo>
                  <a:cubicBezTo>
                    <a:pt x="2857" y="110490"/>
                    <a:pt x="0" y="98108"/>
                    <a:pt x="0" y="85725"/>
                  </a:cubicBezTo>
                  <a:cubicBezTo>
                    <a:pt x="0" y="50483"/>
                    <a:pt x="20955" y="19050"/>
                    <a:pt x="53340" y="0"/>
                  </a:cubicBezTo>
                  <a:cubicBezTo>
                    <a:pt x="20955" y="19050"/>
                    <a:pt x="0" y="50483"/>
                    <a:pt x="0" y="85725"/>
                  </a:cubicBezTo>
                  <a:cubicBezTo>
                    <a:pt x="0" y="98108"/>
                    <a:pt x="2857" y="110490"/>
                    <a:pt x="7620" y="12192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39" name="Google Shape;139;p4"/>
            <p:cNvSpPr/>
            <p:nvPr/>
          </p:nvSpPr>
          <p:spPr>
            <a:xfrm>
              <a:off x="5370669" y="3063932"/>
              <a:ext cx="239077" cy="122872"/>
            </a:xfrm>
            <a:custGeom>
              <a:avLst/>
              <a:gdLst/>
              <a:ahLst/>
              <a:cxnLst/>
              <a:rect l="l" t="t" r="r" b="b"/>
              <a:pathLst>
                <a:path w="239077" h="122872" extrusionOk="0">
                  <a:moveTo>
                    <a:pt x="237172" y="122873"/>
                  </a:moveTo>
                  <a:cubicBezTo>
                    <a:pt x="238125" y="117158"/>
                    <a:pt x="239078" y="110490"/>
                    <a:pt x="239078" y="104775"/>
                  </a:cubicBezTo>
                  <a:cubicBezTo>
                    <a:pt x="239078" y="46673"/>
                    <a:pt x="182880" y="0"/>
                    <a:pt x="112395" y="0"/>
                  </a:cubicBezTo>
                  <a:cubicBezTo>
                    <a:pt x="63818" y="0"/>
                    <a:pt x="20955" y="22860"/>
                    <a:pt x="0" y="57150"/>
                  </a:cubicBezTo>
                  <a:cubicBezTo>
                    <a:pt x="20955" y="22860"/>
                    <a:pt x="63818" y="0"/>
                    <a:pt x="112395" y="0"/>
                  </a:cubicBezTo>
                  <a:cubicBezTo>
                    <a:pt x="181928" y="0"/>
                    <a:pt x="239078" y="46673"/>
                    <a:pt x="239078" y="104775"/>
                  </a:cubicBezTo>
                  <a:cubicBezTo>
                    <a:pt x="239078" y="111443"/>
                    <a:pt x="238125" y="117158"/>
                    <a:pt x="237172" y="122873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40" name="Google Shape;140;p4"/>
            <p:cNvSpPr/>
            <p:nvPr/>
          </p:nvSpPr>
          <p:spPr>
            <a:xfrm>
              <a:off x="5501162" y="3228714"/>
              <a:ext cx="86677" cy="73342"/>
            </a:xfrm>
            <a:custGeom>
              <a:avLst/>
              <a:gdLst/>
              <a:ahLst/>
              <a:cxnLst/>
              <a:rect l="l" t="t" r="r" b="b"/>
              <a:pathLst>
                <a:path w="86677" h="73342" extrusionOk="0">
                  <a:moveTo>
                    <a:pt x="86678" y="0"/>
                  </a:moveTo>
                  <a:cubicBezTo>
                    <a:pt x="82867" y="4763"/>
                    <a:pt x="78105" y="9525"/>
                    <a:pt x="72390" y="14288"/>
                  </a:cubicBezTo>
                  <a:lnTo>
                    <a:pt x="72390" y="73343"/>
                  </a:lnTo>
                  <a:lnTo>
                    <a:pt x="35242" y="36195"/>
                  </a:lnTo>
                  <a:cubicBezTo>
                    <a:pt x="24765" y="40005"/>
                    <a:pt x="12383" y="42863"/>
                    <a:pt x="0" y="44768"/>
                  </a:cubicBezTo>
                  <a:cubicBezTo>
                    <a:pt x="12383" y="42863"/>
                    <a:pt x="23813" y="40005"/>
                    <a:pt x="35242" y="36195"/>
                  </a:cubicBezTo>
                  <a:lnTo>
                    <a:pt x="72390" y="73343"/>
                  </a:lnTo>
                  <a:lnTo>
                    <a:pt x="72390" y="14288"/>
                  </a:lnTo>
                  <a:cubicBezTo>
                    <a:pt x="77153" y="9525"/>
                    <a:pt x="81915" y="4763"/>
                    <a:pt x="86678" y="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41" name="Google Shape;141;p4"/>
            <p:cNvSpPr/>
            <p:nvPr/>
          </p:nvSpPr>
          <p:spPr>
            <a:xfrm>
              <a:off x="5412580" y="3256337"/>
              <a:ext cx="44767" cy="15239"/>
            </a:xfrm>
            <a:custGeom>
              <a:avLst/>
              <a:gdLst/>
              <a:ahLst/>
              <a:cxnLst/>
              <a:rect l="l" t="t" r="r" b="b"/>
              <a:pathLst>
                <a:path w="44767" h="15239" extrusionOk="0">
                  <a:moveTo>
                    <a:pt x="44767" y="15240"/>
                  </a:moveTo>
                  <a:cubicBezTo>
                    <a:pt x="28575" y="12382"/>
                    <a:pt x="13335" y="6667"/>
                    <a:pt x="0" y="0"/>
                  </a:cubicBezTo>
                  <a:cubicBezTo>
                    <a:pt x="14288" y="7620"/>
                    <a:pt x="28575" y="12382"/>
                    <a:pt x="44767" y="1524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42" name="Google Shape;142;p4"/>
            <p:cNvSpPr/>
            <p:nvPr/>
          </p:nvSpPr>
          <p:spPr>
            <a:xfrm>
              <a:off x="5357335" y="3168707"/>
              <a:ext cx="20002" cy="57150"/>
            </a:xfrm>
            <a:custGeom>
              <a:avLst/>
              <a:gdLst/>
              <a:ahLst/>
              <a:cxnLst/>
              <a:rect l="l" t="t" r="r" b="b"/>
              <a:pathLst>
                <a:path w="20002" h="57150" extrusionOk="0">
                  <a:moveTo>
                    <a:pt x="20002" y="57150"/>
                  </a:moveTo>
                  <a:cubicBezTo>
                    <a:pt x="7620" y="40958"/>
                    <a:pt x="0" y="20955"/>
                    <a:pt x="0" y="0"/>
                  </a:cubicBezTo>
                  <a:cubicBezTo>
                    <a:pt x="0" y="20955"/>
                    <a:pt x="6667" y="40958"/>
                    <a:pt x="20002" y="57150"/>
                  </a:cubicBezTo>
                  <a:close/>
                </a:path>
              </a:pathLst>
            </a:custGeom>
            <a:noFill/>
            <a:ln w="9525" cap="rnd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sp>
        <p:nvSpPr>
          <p:cNvPr id="143" name="Google Shape;143;p4"/>
          <p:cNvSpPr txBox="1"/>
          <p:nvPr/>
        </p:nvSpPr>
        <p:spPr>
          <a:xfrm>
            <a:off x="7551398" y="0"/>
            <a:ext cx="4640603" cy="6858001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144" name="Google Shape;144;p4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01.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ENTREVISTES DE TREBALL</a:t>
            </a:r>
            <a:endParaRPr/>
          </a:p>
        </p:txBody>
      </p:sp>
      <p:cxnSp>
        <p:nvCxnSpPr>
          <p:cNvPr id="145" name="Google Shape;145;p4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46" name="Google Shape;146;p4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147" name="Google Shape;147;p4"/>
          <p:cNvGrpSpPr/>
          <p:nvPr/>
        </p:nvGrpSpPr>
        <p:grpSpPr>
          <a:xfrm>
            <a:off x="742909" y="3674394"/>
            <a:ext cx="481601" cy="502725"/>
            <a:chOff x="742909" y="3674394"/>
            <a:chExt cx="481601" cy="502725"/>
          </a:xfrm>
        </p:grpSpPr>
        <p:pic>
          <p:nvPicPr>
            <p:cNvPr id="148" name="Google Shape;148;p4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919044" y="3782682"/>
              <a:ext cx="219075" cy="22860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149" name="Google Shape;149;p4"/>
            <p:cNvGrpSpPr/>
            <p:nvPr/>
          </p:nvGrpSpPr>
          <p:grpSpPr>
            <a:xfrm>
              <a:off x="742909" y="3674394"/>
              <a:ext cx="481601" cy="502725"/>
              <a:chOff x="4669517" y="2835298"/>
              <a:chExt cx="398018" cy="415475"/>
            </a:xfrm>
          </p:grpSpPr>
          <p:sp>
            <p:nvSpPr>
              <p:cNvPr id="150" name="Google Shape;150;p4"/>
              <p:cNvSpPr/>
              <p:nvPr/>
            </p:nvSpPr>
            <p:spPr>
              <a:xfrm rot="2700000">
                <a:off x="4677408" y="3204783"/>
                <a:ext cx="38099" cy="38099"/>
              </a:xfrm>
              <a:custGeom>
                <a:avLst/>
                <a:gdLst/>
                <a:ahLst/>
                <a:cxnLst/>
                <a:rect l="l" t="t" r="r" b="b"/>
                <a:pathLst>
                  <a:path w="38099" h="38099" extrusionOk="0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38100"/>
                    </a:lnTo>
                    <a:lnTo>
                      <a:pt x="0" y="3810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51" name="Google Shape;151;p4"/>
              <p:cNvSpPr/>
              <p:nvPr/>
            </p:nvSpPr>
            <p:spPr>
              <a:xfrm>
                <a:off x="4770118" y="2881732"/>
                <a:ext cx="266461" cy="267176"/>
              </a:xfrm>
              <a:custGeom>
                <a:avLst/>
                <a:gdLst/>
                <a:ahLst/>
                <a:cxnLst/>
                <a:rect l="l" t="t" r="r" b="b"/>
                <a:pathLst>
                  <a:path w="266461" h="267176" extrusionOk="0">
                    <a:moveTo>
                      <a:pt x="227886" y="39291"/>
                    </a:moveTo>
                    <a:cubicBezTo>
                      <a:pt x="175498" y="-13097"/>
                      <a:pt x="91678" y="-13097"/>
                      <a:pt x="39291" y="39291"/>
                    </a:cubicBezTo>
                    <a:cubicBezTo>
                      <a:pt x="-13097" y="91678"/>
                      <a:pt x="-13097" y="175498"/>
                      <a:pt x="39291" y="227886"/>
                    </a:cubicBezTo>
                    <a:cubicBezTo>
                      <a:pt x="91678" y="280273"/>
                      <a:pt x="175498" y="280273"/>
                      <a:pt x="227886" y="227886"/>
                    </a:cubicBezTo>
                    <a:cubicBezTo>
                      <a:pt x="279321" y="176451"/>
                      <a:pt x="279321" y="91678"/>
                      <a:pt x="227886" y="39291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52" name="Google Shape;152;p4"/>
              <p:cNvSpPr/>
              <p:nvPr/>
            </p:nvSpPr>
            <p:spPr>
              <a:xfrm rot="2700000">
                <a:off x="4727858" y="3120886"/>
                <a:ext cx="38099" cy="104773"/>
              </a:xfrm>
              <a:custGeom>
                <a:avLst/>
                <a:gdLst/>
                <a:ahLst/>
                <a:cxnLst/>
                <a:rect l="l" t="t" r="r" b="b"/>
                <a:pathLst>
                  <a:path w="38099" h="104773" extrusionOk="0">
                    <a:moveTo>
                      <a:pt x="0" y="0"/>
                    </a:moveTo>
                    <a:lnTo>
                      <a:pt x="38100" y="0"/>
                    </a:lnTo>
                    <a:lnTo>
                      <a:pt x="38100" y="104774"/>
                    </a:lnTo>
                    <a:lnTo>
                      <a:pt x="0" y="104774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grpSp>
            <p:nvGrpSpPr>
              <p:cNvPr id="153" name="Google Shape;153;p4"/>
              <p:cNvGrpSpPr/>
              <p:nvPr/>
            </p:nvGrpSpPr>
            <p:grpSpPr>
              <a:xfrm>
                <a:off x="4738924" y="2835298"/>
                <a:ext cx="328611" cy="360997"/>
                <a:chOff x="4738924" y="2835298"/>
                <a:chExt cx="328611" cy="360997"/>
              </a:xfrm>
            </p:grpSpPr>
            <p:sp>
              <p:nvSpPr>
                <p:cNvPr id="154" name="Google Shape;154;p4"/>
                <p:cNvSpPr/>
                <p:nvPr/>
              </p:nvSpPr>
              <p:spPr>
                <a:xfrm>
                  <a:off x="5002766" y="3124858"/>
                  <a:ext cx="64769" cy="714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69" h="71437" extrusionOk="0">
                      <a:moveTo>
                        <a:pt x="0" y="71438"/>
                      </a:moveTo>
                      <a:lnTo>
                        <a:pt x="64770" y="71438"/>
                      </a:lnTo>
                      <a:lnTo>
                        <a:pt x="6477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5A5B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155" name="Google Shape;155;p4"/>
                <p:cNvSpPr/>
                <p:nvPr/>
              </p:nvSpPr>
              <p:spPr>
                <a:xfrm>
                  <a:off x="4738924" y="2835298"/>
                  <a:ext cx="64770" cy="714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70" h="71437" extrusionOk="0">
                      <a:moveTo>
                        <a:pt x="64770" y="0"/>
                      </a:moveTo>
                      <a:lnTo>
                        <a:pt x="0" y="0"/>
                      </a:lnTo>
                      <a:lnTo>
                        <a:pt x="0" y="71438"/>
                      </a:lnTo>
                    </a:path>
                  </a:pathLst>
                </a:custGeom>
                <a:noFill/>
                <a:ln w="9525" cap="rnd" cmpd="sng">
                  <a:solidFill>
                    <a:srgbClr val="5A5B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  <p:sp>
              <p:nvSpPr>
                <p:cNvPr id="156" name="Google Shape;156;p4"/>
                <p:cNvSpPr/>
                <p:nvPr/>
              </p:nvSpPr>
              <p:spPr>
                <a:xfrm>
                  <a:off x="5002766" y="2835298"/>
                  <a:ext cx="64769" cy="71437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4769" h="71437" extrusionOk="0">
                      <a:moveTo>
                        <a:pt x="64770" y="71438"/>
                      </a:moveTo>
                      <a:lnTo>
                        <a:pt x="64770" y="0"/>
                      </a:lnTo>
                      <a:lnTo>
                        <a:pt x="0" y="0"/>
                      </a:lnTo>
                    </a:path>
                  </a:pathLst>
                </a:custGeom>
                <a:noFill/>
                <a:ln w="9525" cap="rnd" cmpd="sng">
                  <a:solidFill>
                    <a:srgbClr val="5A5B5D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chemeClr val="dk1"/>
                    </a:solidFill>
                    <a:latin typeface="Quattrocento Sans"/>
                    <a:ea typeface="Quattrocento Sans"/>
                    <a:cs typeface="Quattrocento Sans"/>
                    <a:sym typeface="Quattrocento Sans"/>
                  </a:endParaRPr>
                </a:p>
              </p:txBody>
            </p:sp>
          </p:grpSp>
          <p:sp>
            <p:nvSpPr>
              <p:cNvPr id="157" name="Google Shape;157;p4"/>
              <p:cNvSpPr/>
              <p:nvPr/>
            </p:nvSpPr>
            <p:spPr>
              <a:xfrm>
                <a:off x="4783691" y="3112476"/>
                <a:ext cx="24764" cy="23812"/>
              </a:xfrm>
              <a:custGeom>
                <a:avLst/>
                <a:gdLst/>
                <a:ahLst/>
                <a:cxnLst/>
                <a:rect l="l" t="t" r="r" b="b"/>
                <a:pathLst>
                  <a:path w="24764" h="23812" extrusionOk="0">
                    <a:moveTo>
                      <a:pt x="24765" y="0"/>
                    </a:moveTo>
                    <a:lnTo>
                      <a:pt x="0" y="23812"/>
                    </a:lnTo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pic>
        <p:nvPicPr>
          <p:cNvPr id="158" name="Google Shape;158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  <a:noFill/>
          <a:ln>
            <a:noFill/>
          </a:ln>
        </p:spPr>
      </p:pic>
      <p:sp>
        <p:nvSpPr>
          <p:cNvPr id="159" name="Google Shape;159;p4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4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5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5</a:t>
            </a:fld>
            <a:endParaRPr sz="900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65" name="Google Shape;165;p5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02.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PREPARACIÓ DE L’ENTREVISTA</a:t>
            </a:r>
            <a:endParaRPr/>
          </a:p>
        </p:txBody>
      </p:sp>
      <p:cxnSp>
        <p:nvCxnSpPr>
          <p:cNvPr id="166" name="Google Shape;166;p5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167" name="Google Shape;167;p5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pic>
        <p:nvPicPr>
          <p:cNvPr id="168" name="Google Shape;168;p5" descr="A person writing on a piece of pap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12255" t="10066" r="26486" b="19147"/>
          <a:stretch/>
        </p:blipFill>
        <p:spPr>
          <a:xfrm>
            <a:off x="1" y="1557338"/>
            <a:ext cx="6348412" cy="489585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69" name="Google Shape;169;p5"/>
          <p:cNvGrpSpPr/>
          <p:nvPr/>
        </p:nvGrpSpPr>
        <p:grpSpPr>
          <a:xfrm>
            <a:off x="7557594" y="2501239"/>
            <a:ext cx="3055315" cy="554263"/>
            <a:chOff x="6718339" y="2788607"/>
            <a:chExt cx="3055315" cy="554263"/>
          </a:xfrm>
        </p:grpSpPr>
        <p:sp>
          <p:nvSpPr>
            <p:cNvPr id="170" name="Google Shape;170;p5"/>
            <p:cNvSpPr/>
            <p:nvPr/>
          </p:nvSpPr>
          <p:spPr>
            <a:xfrm>
              <a:off x="6718339" y="2788607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71" name="Google Shape;171;p5"/>
            <p:cNvSpPr txBox="1"/>
            <p:nvPr/>
          </p:nvSpPr>
          <p:spPr>
            <a:xfrm>
              <a:off x="6947047" y="2911983"/>
              <a:ext cx="28266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Puntualitat; hem d’arribar deu minuts abans de l'entrevista</a:t>
              </a:r>
              <a:endParaRPr/>
            </a:p>
          </p:txBody>
        </p:sp>
      </p:grpSp>
      <p:sp>
        <p:nvSpPr>
          <p:cNvPr id="172" name="Google Shape;172;p5"/>
          <p:cNvSpPr/>
          <p:nvPr/>
        </p:nvSpPr>
        <p:spPr>
          <a:xfrm>
            <a:off x="7557594" y="3430856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73" name="Google Shape;173;p5"/>
          <p:cNvSpPr txBox="1"/>
          <p:nvPr/>
        </p:nvSpPr>
        <p:spPr>
          <a:xfrm>
            <a:off x="7786301" y="3554232"/>
            <a:ext cx="2826607" cy="2154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Desconnectar el telèfon mòbil</a:t>
            </a:r>
            <a:endParaRPr/>
          </a:p>
        </p:txBody>
      </p:sp>
      <p:grpSp>
        <p:nvGrpSpPr>
          <p:cNvPr id="174" name="Google Shape;174;p5"/>
          <p:cNvGrpSpPr/>
          <p:nvPr/>
        </p:nvGrpSpPr>
        <p:grpSpPr>
          <a:xfrm>
            <a:off x="7552789" y="1557338"/>
            <a:ext cx="2313722" cy="561639"/>
            <a:chOff x="6713534" y="1874585"/>
            <a:chExt cx="2313722" cy="561639"/>
          </a:xfrm>
        </p:grpSpPr>
        <p:sp>
          <p:nvSpPr>
            <p:cNvPr id="175" name="Google Shape;175;p5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76" name="Google Shape;176;p5"/>
            <p:cNvSpPr txBox="1"/>
            <p:nvPr/>
          </p:nvSpPr>
          <p:spPr>
            <a:xfrm>
              <a:off x="6942242" y="2005337"/>
              <a:ext cx="2085014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Portar la documentació que ens hagin sol·licitat</a:t>
              </a:r>
              <a:endParaRPr/>
            </a:p>
          </p:txBody>
        </p:sp>
      </p:grpSp>
      <p:cxnSp>
        <p:nvCxnSpPr>
          <p:cNvPr id="177" name="Google Shape;177;p5"/>
          <p:cNvCxnSpPr/>
          <p:nvPr/>
        </p:nvCxnSpPr>
        <p:spPr>
          <a:xfrm rot="10800000">
            <a:off x="7623563" y="1700253"/>
            <a:ext cx="0" cy="5157747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grpSp>
        <p:nvGrpSpPr>
          <p:cNvPr id="178" name="Google Shape;178;p5"/>
          <p:cNvGrpSpPr/>
          <p:nvPr/>
        </p:nvGrpSpPr>
        <p:grpSpPr>
          <a:xfrm>
            <a:off x="7557594" y="4216179"/>
            <a:ext cx="3055315" cy="554263"/>
            <a:chOff x="6718339" y="2788607"/>
            <a:chExt cx="3055315" cy="554263"/>
          </a:xfrm>
        </p:grpSpPr>
        <p:sp>
          <p:nvSpPr>
            <p:cNvPr id="179" name="Google Shape;179;p5"/>
            <p:cNvSpPr/>
            <p:nvPr/>
          </p:nvSpPr>
          <p:spPr>
            <a:xfrm>
              <a:off x="6718339" y="2788607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80" name="Google Shape;180;p5"/>
            <p:cNvSpPr txBox="1"/>
            <p:nvPr/>
          </p:nvSpPr>
          <p:spPr>
            <a:xfrm>
              <a:off x="6947047" y="2911983"/>
              <a:ext cx="2826607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Cuidar la nostra imatge personal, roba, higiene, etc.</a:t>
              </a:r>
              <a:endParaRPr/>
            </a:p>
          </p:txBody>
        </p:sp>
      </p:grpSp>
      <p:sp>
        <p:nvSpPr>
          <p:cNvPr id="181" name="Google Shape;181;p5"/>
          <p:cNvSpPr/>
          <p:nvPr/>
        </p:nvSpPr>
        <p:spPr>
          <a:xfrm>
            <a:off x="7557594" y="5145796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182" name="Google Shape;182;p5"/>
          <p:cNvSpPr txBox="1"/>
          <p:nvPr/>
        </p:nvSpPr>
        <p:spPr>
          <a:xfrm>
            <a:off x="7786302" y="5269172"/>
            <a:ext cx="3288098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Obtenir informació de l'empresa, les seves activitats ... tenir clara l'oferta (què demanen i condicions que ofereixen)</a:t>
            </a:r>
            <a:endParaRPr/>
          </a:p>
        </p:txBody>
      </p:sp>
      <p:sp>
        <p:nvSpPr>
          <p:cNvPr id="183" name="Google Shape;183;p5"/>
          <p:cNvSpPr txBox="1"/>
          <p:nvPr/>
        </p:nvSpPr>
        <p:spPr>
          <a:xfrm>
            <a:off x="-1" y="1557338"/>
            <a:ext cx="6348414" cy="4895850"/>
          </a:xfrm>
          <a:prstGeom prst="rect">
            <a:avLst/>
          </a:prstGeom>
          <a:gradFill>
            <a:gsLst>
              <a:gs pos="0">
                <a:srgbClr val="009AD8">
                  <a:alpha val="7843"/>
                </a:srgbClr>
              </a:gs>
              <a:gs pos="18000">
                <a:srgbClr val="009AD8">
                  <a:alpha val="7843"/>
                </a:srgbClr>
              </a:gs>
              <a:gs pos="71000">
                <a:srgbClr val="4ABDF0">
                  <a:alpha val="46666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grpSp>
        <p:nvGrpSpPr>
          <p:cNvPr id="184" name="Google Shape;184;p5"/>
          <p:cNvGrpSpPr/>
          <p:nvPr/>
        </p:nvGrpSpPr>
        <p:grpSpPr>
          <a:xfrm>
            <a:off x="7007390" y="4387171"/>
            <a:ext cx="454724" cy="455771"/>
            <a:chOff x="5891212" y="4462124"/>
            <a:chExt cx="413385" cy="414337"/>
          </a:xfrm>
        </p:grpSpPr>
        <p:grpSp>
          <p:nvGrpSpPr>
            <p:cNvPr id="185" name="Google Shape;185;p5"/>
            <p:cNvGrpSpPr/>
            <p:nvPr/>
          </p:nvGrpSpPr>
          <p:grpSpPr>
            <a:xfrm>
              <a:off x="6034087" y="4580234"/>
              <a:ext cx="127635" cy="53339"/>
              <a:chOff x="6034087" y="4580234"/>
              <a:chExt cx="127635" cy="53339"/>
            </a:xfrm>
          </p:grpSpPr>
          <p:sp>
            <p:nvSpPr>
              <p:cNvPr id="186" name="Google Shape;186;p5"/>
              <p:cNvSpPr/>
              <p:nvPr/>
            </p:nvSpPr>
            <p:spPr>
              <a:xfrm>
                <a:off x="6034087" y="4580234"/>
                <a:ext cx="75247" cy="47625"/>
              </a:xfrm>
              <a:custGeom>
                <a:avLst/>
                <a:gdLst/>
                <a:ahLst/>
                <a:cxnLst/>
                <a:rect l="l" t="t" r="r" b="b"/>
                <a:pathLst>
                  <a:path w="75247" h="47625" extrusionOk="0">
                    <a:moveTo>
                      <a:pt x="75248" y="0"/>
                    </a:moveTo>
                    <a:cubicBezTo>
                      <a:pt x="75248" y="0"/>
                      <a:pt x="57150" y="40005"/>
                      <a:pt x="0" y="47625"/>
                    </a:cubicBezTo>
                    <a:cubicBezTo>
                      <a:pt x="57150" y="40005"/>
                      <a:pt x="75248" y="0"/>
                      <a:pt x="75248" y="0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87" name="Google Shape;187;p5"/>
              <p:cNvSpPr/>
              <p:nvPr/>
            </p:nvSpPr>
            <p:spPr>
              <a:xfrm>
                <a:off x="6092190" y="4602141"/>
                <a:ext cx="69532" cy="31432"/>
              </a:xfrm>
              <a:custGeom>
                <a:avLst/>
                <a:gdLst/>
                <a:ahLst/>
                <a:cxnLst/>
                <a:rect l="l" t="t" r="r" b="b"/>
                <a:pathLst>
                  <a:path w="69532" h="31432" extrusionOk="0">
                    <a:moveTo>
                      <a:pt x="69532" y="31433"/>
                    </a:moveTo>
                    <a:cubicBezTo>
                      <a:pt x="17145" y="24765"/>
                      <a:pt x="0" y="0"/>
                      <a:pt x="0" y="0"/>
                    </a:cubicBezTo>
                    <a:cubicBezTo>
                      <a:pt x="0" y="0"/>
                      <a:pt x="17145" y="23813"/>
                      <a:pt x="69532" y="31433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188" name="Google Shape;188;p5"/>
            <p:cNvSpPr/>
            <p:nvPr/>
          </p:nvSpPr>
          <p:spPr>
            <a:xfrm>
              <a:off x="6034087" y="4534514"/>
              <a:ext cx="127634" cy="175259"/>
            </a:xfrm>
            <a:custGeom>
              <a:avLst/>
              <a:gdLst/>
              <a:ahLst/>
              <a:cxnLst/>
              <a:rect l="l" t="t" r="r" b="b"/>
              <a:pathLst>
                <a:path w="127634" h="175259" extrusionOk="0">
                  <a:moveTo>
                    <a:pt x="0" y="60007"/>
                  </a:moveTo>
                  <a:cubicBezTo>
                    <a:pt x="0" y="26670"/>
                    <a:pt x="28575" y="0"/>
                    <a:pt x="63818" y="0"/>
                  </a:cubicBezTo>
                  <a:cubicBezTo>
                    <a:pt x="99060" y="0"/>
                    <a:pt x="127635" y="26670"/>
                    <a:pt x="127635" y="60007"/>
                  </a:cubicBezTo>
                  <a:lnTo>
                    <a:pt x="127635" y="110490"/>
                  </a:lnTo>
                  <a:cubicBezTo>
                    <a:pt x="127635" y="127635"/>
                    <a:pt x="120968" y="144780"/>
                    <a:pt x="108585" y="157163"/>
                  </a:cubicBezTo>
                  <a:lnTo>
                    <a:pt x="108585" y="157163"/>
                  </a:lnTo>
                  <a:cubicBezTo>
                    <a:pt x="97155" y="168592"/>
                    <a:pt x="80963" y="175260"/>
                    <a:pt x="63818" y="175260"/>
                  </a:cubicBezTo>
                  <a:lnTo>
                    <a:pt x="63818" y="175260"/>
                  </a:lnTo>
                  <a:cubicBezTo>
                    <a:pt x="46672" y="175260"/>
                    <a:pt x="30480" y="168592"/>
                    <a:pt x="19050" y="156210"/>
                  </a:cubicBezTo>
                  <a:lnTo>
                    <a:pt x="19050" y="156210"/>
                  </a:lnTo>
                  <a:cubicBezTo>
                    <a:pt x="6668" y="143828"/>
                    <a:pt x="0" y="126682"/>
                    <a:pt x="0" y="109538"/>
                  </a:cubicBezTo>
                  <a:lnTo>
                    <a:pt x="0" y="60007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grpSp>
          <p:nvGrpSpPr>
            <p:cNvPr id="189" name="Google Shape;189;p5"/>
            <p:cNvGrpSpPr/>
            <p:nvPr/>
          </p:nvGrpSpPr>
          <p:grpSpPr>
            <a:xfrm>
              <a:off x="6061709" y="4701202"/>
              <a:ext cx="81916" cy="36194"/>
              <a:chOff x="6061709" y="4701202"/>
              <a:chExt cx="81916" cy="36194"/>
            </a:xfrm>
          </p:grpSpPr>
          <p:sp>
            <p:nvSpPr>
              <p:cNvPr id="190" name="Google Shape;190;p5"/>
              <p:cNvSpPr/>
              <p:nvPr/>
            </p:nvSpPr>
            <p:spPr>
              <a:xfrm>
                <a:off x="6061709" y="4701202"/>
                <a:ext cx="9525" cy="36194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36194" extrusionOk="0">
                    <a:moveTo>
                      <a:pt x="0" y="36195"/>
                    </a:moveTo>
                    <a:lnTo>
                      <a:pt x="0" y="0"/>
                    </a:lnTo>
                    <a:lnTo>
                      <a:pt x="0" y="36195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191" name="Google Shape;191;p5"/>
              <p:cNvSpPr/>
              <p:nvPr/>
            </p:nvSpPr>
            <p:spPr>
              <a:xfrm>
                <a:off x="6134100" y="4701202"/>
                <a:ext cx="9525" cy="36194"/>
              </a:xfrm>
              <a:custGeom>
                <a:avLst/>
                <a:gdLst/>
                <a:ahLst/>
                <a:cxnLst/>
                <a:rect l="l" t="t" r="r" b="b"/>
                <a:pathLst>
                  <a:path w="9525" h="36194" extrusionOk="0">
                    <a:moveTo>
                      <a:pt x="0" y="36195"/>
                    </a:moveTo>
                    <a:lnTo>
                      <a:pt x="0" y="0"/>
                    </a:lnTo>
                    <a:lnTo>
                      <a:pt x="0" y="36195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192" name="Google Shape;192;p5"/>
            <p:cNvSpPr/>
            <p:nvPr/>
          </p:nvSpPr>
          <p:spPr>
            <a:xfrm>
              <a:off x="5955029" y="4737396"/>
              <a:ext cx="286702" cy="139065"/>
            </a:xfrm>
            <a:custGeom>
              <a:avLst/>
              <a:gdLst/>
              <a:ahLst/>
              <a:cxnLst/>
              <a:rect l="l" t="t" r="r" b="b"/>
              <a:pathLst>
                <a:path w="286702" h="139065" extrusionOk="0">
                  <a:moveTo>
                    <a:pt x="0" y="63817"/>
                  </a:moveTo>
                  <a:cubicBezTo>
                    <a:pt x="0" y="45720"/>
                    <a:pt x="13335" y="30480"/>
                    <a:pt x="31433" y="27622"/>
                  </a:cubicBezTo>
                  <a:lnTo>
                    <a:pt x="103823" y="0"/>
                  </a:lnTo>
                  <a:lnTo>
                    <a:pt x="114300" y="6668"/>
                  </a:lnTo>
                  <a:cubicBezTo>
                    <a:pt x="117158" y="8572"/>
                    <a:pt x="119063" y="10478"/>
                    <a:pt x="120968" y="12383"/>
                  </a:cubicBezTo>
                  <a:cubicBezTo>
                    <a:pt x="133350" y="23813"/>
                    <a:pt x="153353" y="23813"/>
                    <a:pt x="165735" y="12383"/>
                  </a:cubicBezTo>
                  <a:cubicBezTo>
                    <a:pt x="167640" y="10478"/>
                    <a:pt x="169545" y="8572"/>
                    <a:pt x="172403" y="6668"/>
                  </a:cubicBezTo>
                  <a:lnTo>
                    <a:pt x="182880" y="0"/>
                  </a:lnTo>
                  <a:lnTo>
                    <a:pt x="255270" y="27622"/>
                  </a:lnTo>
                  <a:cubicBezTo>
                    <a:pt x="273368" y="29528"/>
                    <a:pt x="286703" y="45720"/>
                    <a:pt x="286703" y="63817"/>
                  </a:cubicBezTo>
                  <a:lnTo>
                    <a:pt x="286703" y="80963"/>
                  </a:lnTo>
                  <a:cubicBezTo>
                    <a:pt x="249555" y="116205"/>
                    <a:pt x="199073" y="139065"/>
                    <a:pt x="143828" y="139065"/>
                  </a:cubicBezTo>
                  <a:cubicBezTo>
                    <a:pt x="88583" y="139065"/>
                    <a:pt x="38100" y="117158"/>
                    <a:pt x="953" y="81915"/>
                  </a:cubicBezTo>
                  <a:lnTo>
                    <a:pt x="0" y="63817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93" name="Google Shape;193;p5"/>
            <p:cNvSpPr/>
            <p:nvPr/>
          </p:nvSpPr>
          <p:spPr>
            <a:xfrm>
              <a:off x="5891212" y="4462124"/>
              <a:ext cx="413385" cy="306705"/>
            </a:xfrm>
            <a:custGeom>
              <a:avLst/>
              <a:gdLst/>
              <a:ahLst/>
              <a:cxnLst/>
              <a:rect l="l" t="t" r="r" b="b"/>
              <a:pathLst>
                <a:path w="413385" h="306705" extrusionOk="0">
                  <a:moveTo>
                    <a:pt x="25718" y="306705"/>
                  </a:moveTo>
                  <a:cubicBezTo>
                    <a:pt x="9525" y="277178"/>
                    <a:pt x="0" y="242888"/>
                    <a:pt x="0" y="206693"/>
                  </a:cubicBezTo>
                  <a:cubicBezTo>
                    <a:pt x="0" y="92393"/>
                    <a:pt x="92393" y="0"/>
                    <a:pt x="206693" y="0"/>
                  </a:cubicBezTo>
                  <a:cubicBezTo>
                    <a:pt x="320993" y="0"/>
                    <a:pt x="413385" y="92393"/>
                    <a:pt x="413385" y="206693"/>
                  </a:cubicBezTo>
                  <a:cubicBezTo>
                    <a:pt x="413385" y="241935"/>
                    <a:pt x="404813" y="276225"/>
                    <a:pt x="388620" y="304800"/>
                  </a:cubicBezTo>
                  <a:cubicBezTo>
                    <a:pt x="404813" y="275273"/>
                    <a:pt x="413385" y="241935"/>
                    <a:pt x="413385" y="206693"/>
                  </a:cubicBezTo>
                  <a:cubicBezTo>
                    <a:pt x="413385" y="92393"/>
                    <a:pt x="320993" y="0"/>
                    <a:pt x="206693" y="0"/>
                  </a:cubicBezTo>
                  <a:cubicBezTo>
                    <a:pt x="92393" y="0"/>
                    <a:pt x="0" y="92393"/>
                    <a:pt x="0" y="206693"/>
                  </a:cubicBezTo>
                  <a:cubicBezTo>
                    <a:pt x="0" y="242888"/>
                    <a:pt x="9525" y="277178"/>
                    <a:pt x="25718" y="306705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194" name="Google Shape;194;p5"/>
          <p:cNvGrpSpPr/>
          <p:nvPr/>
        </p:nvGrpSpPr>
        <p:grpSpPr>
          <a:xfrm>
            <a:off x="7007629" y="1766446"/>
            <a:ext cx="449484" cy="403383"/>
            <a:chOff x="5891212" y="1756847"/>
            <a:chExt cx="408622" cy="366712"/>
          </a:xfrm>
        </p:grpSpPr>
        <p:sp>
          <p:nvSpPr>
            <p:cNvPr id="195" name="Google Shape;195;p5"/>
            <p:cNvSpPr/>
            <p:nvPr/>
          </p:nvSpPr>
          <p:spPr>
            <a:xfrm>
              <a:off x="5929312" y="1838762"/>
              <a:ext cx="286702" cy="248602"/>
            </a:xfrm>
            <a:custGeom>
              <a:avLst/>
              <a:gdLst/>
              <a:ahLst/>
              <a:cxnLst/>
              <a:rect l="l" t="t" r="r" b="b"/>
              <a:pathLst>
                <a:path w="286702" h="248602" extrusionOk="0">
                  <a:moveTo>
                    <a:pt x="286703" y="37147"/>
                  </a:moveTo>
                  <a:lnTo>
                    <a:pt x="286703" y="0"/>
                  </a:lnTo>
                  <a:lnTo>
                    <a:pt x="0" y="0"/>
                  </a:lnTo>
                  <a:lnTo>
                    <a:pt x="0" y="248603"/>
                  </a:lnTo>
                  <a:lnTo>
                    <a:pt x="37147" y="248603"/>
                  </a:lnTo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96" name="Google Shape;196;p5"/>
            <p:cNvSpPr/>
            <p:nvPr/>
          </p:nvSpPr>
          <p:spPr>
            <a:xfrm>
              <a:off x="6154102" y="2010212"/>
              <a:ext cx="107632" cy="75247"/>
            </a:xfrm>
            <a:custGeom>
              <a:avLst/>
              <a:gdLst/>
              <a:ahLst/>
              <a:cxnLst/>
              <a:rect l="l" t="t" r="r" b="b"/>
              <a:pathLst>
                <a:path w="107632" h="75247" extrusionOk="0">
                  <a:moveTo>
                    <a:pt x="0" y="0"/>
                  </a:moveTo>
                  <a:lnTo>
                    <a:pt x="107633" y="0"/>
                  </a:lnTo>
                  <a:lnTo>
                    <a:pt x="107633" y="75248"/>
                  </a:lnTo>
                  <a:lnTo>
                    <a:pt x="0" y="75248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97" name="Google Shape;197;p5"/>
            <p:cNvSpPr/>
            <p:nvPr/>
          </p:nvSpPr>
          <p:spPr>
            <a:xfrm>
              <a:off x="6182677" y="2048312"/>
              <a:ext cx="51434" cy="9525"/>
            </a:xfrm>
            <a:custGeom>
              <a:avLst/>
              <a:gdLst/>
              <a:ahLst/>
              <a:cxnLst/>
              <a:rect l="l" t="t" r="r" b="b"/>
              <a:pathLst>
                <a:path w="51434" h="9525" extrusionOk="0">
                  <a:moveTo>
                    <a:pt x="0" y="0"/>
                  </a:moveTo>
                  <a:lnTo>
                    <a:pt x="51435" y="0"/>
                  </a:lnTo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198" name="Google Shape;198;p5"/>
            <p:cNvSpPr/>
            <p:nvPr/>
          </p:nvSpPr>
          <p:spPr>
            <a:xfrm>
              <a:off x="5891212" y="1756847"/>
              <a:ext cx="408622" cy="366712"/>
            </a:xfrm>
            <a:custGeom>
              <a:avLst/>
              <a:gdLst/>
              <a:ahLst/>
              <a:cxnLst/>
              <a:rect l="l" t="t" r="r" b="b"/>
              <a:pathLst>
                <a:path w="408622" h="366712" extrusionOk="0">
                  <a:moveTo>
                    <a:pt x="38100" y="366713"/>
                  </a:moveTo>
                  <a:lnTo>
                    <a:pt x="380048" y="366713"/>
                  </a:lnTo>
                  <a:lnTo>
                    <a:pt x="380048" y="366713"/>
                  </a:lnTo>
                  <a:cubicBezTo>
                    <a:pt x="396240" y="366713"/>
                    <a:pt x="408623" y="354330"/>
                    <a:pt x="408623" y="338138"/>
                  </a:cubicBezTo>
                  <a:lnTo>
                    <a:pt x="408623" y="119063"/>
                  </a:lnTo>
                  <a:lnTo>
                    <a:pt x="75248" y="119063"/>
                  </a:lnTo>
                  <a:lnTo>
                    <a:pt x="75248" y="328613"/>
                  </a:lnTo>
                  <a:cubicBezTo>
                    <a:pt x="75248" y="350520"/>
                    <a:pt x="59055" y="366713"/>
                    <a:pt x="38100" y="366713"/>
                  </a:cubicBezTo>
                  <a:lnTo>
                    <a:pt x="38100" y="366713"/>
                  </a:lnTo>
                  <a:cubicBezTo>
                    <a:pt x="17145" y="366713"/>
                    <a:pt x="0" y="349568"/>
                    <a:pt x="0" y="328613"/>
                  </a:cubicBezTo>
                  <a:lnTo>
                    <a:pt x="0" y="0"/>
                  </a:lnTo>
                  <a:lnTo>
                    <a:pt x="185738" y="0"/>
                  </a:lnTo>
                  <a:lnTo>
                    <a:pt x="229553" y="43815"/>
                  </a:lnTo>
                  <a:lnTo>
                    <a:pt x="361950" y="43815"/>
                  </a:lnTo>
                  <a:lnTo>
                    <a:pt x="361950" y="119063"/>
                  </a:lnTo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199" name="Google Shape;199;p5"/>
          <p:cNvGrpSpPr/>
          <p:nvPr/>
        </p:nvGrpSpPr>
        <p:grpSpPr>
          <a:xfrm>
            <a:off x="7013010" y="2661490"/>
            <a:ext cx="435864" cy="435864"/>
            <a:chOff x="5895974" y="2694791"/>
            <a:chExt cx="396240" cy="396240"/>
          </a:xfrm>
        </p:grpSpPr>
        <p:sp>
          <p:nvSpPr>
            <p:cNvPr id="200" name="Google Shape;200;p5"/>
            <p:cNvSpPr/>
            <p:nvPr/>
          </p:nvSpPr>
          <p:spPr>
            <a:xfrm>
              <a:off x="5895974" y="2694791"/>
              <a:ext cx="396240" cy="396240"/>
            </a:xfrm>
            <a:custGeom>
              <a:avLst/>
              <a:gdLst/>
              <a:ahLst/>
              <a:cxnLst/>
              <a:rect l="l" t="t" r="r" b="b"/>
              <a:pathLst>
                <a:path w="396240" h="396240" extrusionOk="0">
                  <a:moveTo>
                    <a:pt x="396240" y="198120"/>
                  </a:moveTo>
                  <a:cubicBezTo>
                    <a:pt x="396240" y="307539"/>
                    <a:pt x="307539" y="396240"/>
                    <a:pt x="198120" y="396240"/>
                  </a:cubicBezTo>
                  <a:cubicBezTo>
                    <a:pt x="88701" y="396240"/>
                    <a:pt x="0" y="307539"/>
                    <a:pt x="0" y="198120"/>
                  </a:cubicBezTo>
                  <a:cubicBezTo>
                    <a:pt x="0" y="88701"/>
                    <a:pt x="88701" y="0"/>
                    <a:pt x="198120" y="0"/>
                  </a:cubicBezTo>
                  <a:cubicBezTo>
                    <a:pt x="307539" y="0"/>
                    <a:pt x="396240" y="88701"/>
                    <a:pt x="396240" y="198120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1" name="Google Shape;201;p5"/>
            <p:cNvSpPr/>
            <p:nvPr/>
          </p:nvSpPr>
          <p:spPr>
            <a:xfrm>
              <a:off x="5933122" y="2732891"/>
              <a:ext cx="321945" cy="320992"/>
            </a:xfrm>
            <a:custGeom>
              <a:avLst/>
              <a:gdLst/>
              <a:ahLst/>
              <a:cxnLst/>
              <a:rect l="l" t="t" r="r" b="b"/>
              <a:pathLst>
                <a:path w="321945" h="320992" extrusionOk="0">
                  <a:moveTo>
                    <a:pt x="160972" y="320993"/>
                  </a:moveTo>
                  <a:cubicBezTo>
                    <a:pt x="72390" y="320993"/>
                    <a:pt x="0" y="248603"/>
                    <a:pt x="0" y="160020"/>
                  </a:cubicBezTo>
                  <a:cubicBezTo>
                    <a:pt x="0" y="71438"/>
                    <a:pt x="72390" y="0"/>
                    <a:pt x="160972" y="0"/>
                  </a:cubicBezTo>
                  <a:cubicBezTo>
                    <a:pt x="249555" y="0"/>
                    <a:pt x="321945" y="71438"/>
                    <a:pt x="321945" y="160020"/>
                  </a:cubicBezTo>
                  <a:cubicBezTo>
                    <a:pt x="321945" y="248603"/>
                    <a:pt x="249555" y="320993"/>
                    <a:pt x="160972" y="320993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2" name="Google Shape;202;p5"/>
            <p:cNvSpPr/>
            <p:nvPr/>
          </p:nvSpPr>
          <p:spPr>
            <a:xfrm>
              <a:off x="6063614" y="2799566"/>
              <a:ext cx="30479" cy="146684"/>
            </a:xfrm>
            <a:custGeom>
              <a:avLst/>
              <a:gdLst/>
              <a:ahLst/>
              <a:cxnLst/>
              <a:rect l="l" t="t" r="r" b="b"/>
              <a:pathLst>
                <a:path w="30479" h="146684" extrusionOk="0">
                  <a:moveTo>
                    <a:pt x="30480" y="0"/>
                  </a:moveTo>
                  <a:lnTo>
                    <a:pt x="30480" y="93345"/>
                  </a:lnTo>
                  <a:lnTo>
                    <a:pt x="0" y="146685"/>
                  </a:lnTo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203" name="Google Shape;203;p5"/>
          <p:cNvGrpSpPr/>
          <p:nvPr/>
        </p:nvGrpSpPr>
        <p:grpSpPr>
          <a:xfrm>
            <a:off x="6997199" y="5305247"/>
            <a:ext cx="469392" cy="465201"/>
            <a:chOff x="5881687" y="5318568"/>
            <a:chExt cx="426720" cy="422910"/>
          </a:xfrm>
        </p:grpSpPr>
        <p:sp>
          <p:nvSpPr>
            <p:cNvPr id="204" name="Google Shape;204;p5"/>
            <p:cNvSpPr/>
            <p:nvPr/>
          </p:nvSpPr>
          <p:spPr>
            <a:xfrm>
              <a:off x="5962411" y="5399582"/>
              <a:ext cx="248126" cy="247836"/>
            </a:xfrm>
            <a:custGeom>
              <a:avLst/>
              <a:gdLst/>
              <a:ahLst/>
              <a:cxnLst/>
              <a:rect l="l" t="t" r="r" b="b"/>
              <a:pathLst>
                <a:path w="248126" h="247836" extrusionOk="0">
                  <a:moveTo>
                    <a:pt x="192643" y="20903"/>
                  </a:moveTo>
                  <a:cubicBezTo>
                    <a:pt x="148828" y="-8624"/>
                    <a:pt x="90726" y="-6719"/>
                    <a:pt x="47863" y="25666"/>
                  </a:cubicBezTo>
                  <a:cubicBezTo>
                    <a:pt x="90726" y="-6719"/>
                    <a:pt x="148828" y="-8624"/>
                    <a:pt x="192643" y="20903"/>
                  </a:cubicBezTo>
                  <a:close/>
                  <a:moveTo>
                    <a:pt x="47863" y="25666"/>
                  </a:moveTo>
                  <a:cubicBezTo>
                    <a:pt x="44053" y="28523"/>
                    <a:pt x="40243" y="32333"/>
                    <a:pt x="36433" y="36143"/>
                  </a:cubicBezTo>
                  <a:cubicBezTo>
                    <a:pt x="-12144" y="84721"/>
                    <a:pt x="-12144" y="162826"/>
                    <a:pt x="36433" y="211403"/>
                  </a:cubicBezTo>
                  <a:cubicBezTo>
                    <a:pt x="85011" y="259981"/>
                    <a:pt x="163116" y="259981"/>
                    <a:pt x="211693" y="211403"/>
                  </a:cubicBezTo>
                  <a:cubicBezTo>
                    <a:pt x="260271" y="162826"/>
                    <a:pt x="260271" y="84721"/>
                    <a:pt x="211693" y="36143"/>
                  </a:cubicBezTo>
                  <a:cubicBezTo>
                    <a:pt x="205978" y="30428"/>
                    <a:pt x="199311" y="25666"/>
                    <a:pt x="192643" y="20903"/>
                  </a:cubicBezTo>
                  <a:cubicBezTo>
                    <a:pt x="199311" y="25666"/>
                    <a:pt x="205026" y="30428"/>
                    <a:pt x="211693" y="36143"/>
                  </a:cubicBezTo>
                  <a:cubicBezTo>
                    <a:pt x="260271" y="84721"/>
                    <a:pt x="260271" y="162826"/>
                    <a:pt x="211693" y="211403"/>
                  </a:cubicBezTo>
                  <a:cubicBezTo>
                    <a:pt x="163116" y="259981"/>
                    <a:pt x="85011" y="259981"/>
                    <a:pt x="36433" y="211403"/>
                  </a:cubicBezTo>
                  <a:cubicBezTo>
                    <a:pt x="-12144" y="162826"/>
                    <a:pt x="-12144" y="84721"/>
                    <a:pt x="36433" y="36143"/>
                  </a:cubicBezTo>
                  <a:cubicBezTo>
                    <a:pt x="40243" y="32333"/>
                    <a:pt x="44053" y="28523"/>
                    <a:pt x="47863" y="25666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5" name="Google Shape;205;p5"/>
            <p:cNvSpPr/>
            <p:nvPr/>
          </p:nvSpPr>
          <p:spPr>
            <a:xfrm>
              <a:off x="6183153" y="5616224"/>
              <a:ext cx="114300" cy="114299"/>
            </a:xfrm>
            <a:custGeom>
              <a:avLst/>
              <a:gdLst/>
              <a:ahLst/>
              <a:cxnLst/>
              <a:rect l="l" t="t" r="r" b="b"/>
              <a:pathLst>
                <a:path w="114300" h="114299" extrusionOk="0">
                  <a:moveTo>
                    <a:pt x="112871" y="82391"/>
                  </a:moveTo>
                  <a:lnTo>
                    <a:pt x="82391" y="112871"/>
                  </a:lnTo>
                  <a:cubicBezTo>
                    <a:pt x="80486" y="114776"/>
                    <a:pt x="76676" y="114776"/>
                    <a:pt x="73819" y="112871"/>
                  </a:cubicBezTo>
                  <a:lnTo>
                    <a:pt x="1429" y="40481"/>
                  </a:lnTo>
                  <a:cubicBezTo>
                    <a:pt x="-476" y="38576"/>
                    <a:pt x="-476" y="34766"/>
                    <a:pt x="1429" y="31909"/>
                  </a:cubicBezTo>
                  <a:lnTo>
                    <a:pt x="31909" y="1429"/>
                  </a:lnTo>
                  <a:cubicBezTo>
                    <a:pt x="33814" y="-476"/>
                    <a:pt x="37624" y="-476"/>
                    <a:pt x="40481" y="1429"/>
                  </a:cubicBezTo>
                  <a:lnTo>
                    <a:pt x="112871" y="73819"/>
                  </a:lnTo>
                  <a:cubicBezTo>
                    <a:pt x="114776" y="76676"/>
                    <a:pt x="114776" y="80486"/>
                    <a:pt x="112871" y="82391"/>
                  </a:cubicBez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6" name="Google Shape;206;p5"/>
            <p:cNvSpPr/>
            <p:nvPr/>
          </p:nvSpPr>
          <p:spPr>
            <a:xfrm>
              <a:off x="6174105" y="5607175"/>
              <a:ext cx="26669" cy="26669"/>
            </a:xfrm>
            <a:custGeom>
              <a:avLst/>
              <a:gdLst/>
              <a:ahLst/>
              <a:cxnLst/>
              <a:rect l="l" t="t" r="r" b="b"/>
              <a:pathLst>
                <a:path w="26669" h="26669" extrusionOk="0">
                  <a:moveTo>
                    <a:pt x="0" y="0"/>
                  </a:moveTo>
                  <a:lnTo>
                    <a:pt x="26670" y="2667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7" name="Google Shape;207;p5"/>
            <p:cNvSpPr/>
            <p:nvPr/>
          </p:nvSpPr>
          <p:spPr>
            <a:xfrm>
              <a:off x="6280785" y="5713856"/>
              <a:ext cx="27622" cy="27622"/>
            </a:xfrm>
            <a:custGeom>
              <a:avLst/>
              <a:gdLst/>
              <a:ahLst/>
              <a:cxnLst/>
              <a:rect l="l" t="t" r="r" b="b"/>
              <a:pathLst>
                <a:path w="27622" h="27622" extrusionOk="0">
                  <a:moveTo>
                    <a:pt x="0" y="0"/>
                  </a:moveTo>
                  <a:lnTo>
                    <a:pt x="27622" y="27623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8" name="Google Shape;208;p5"/>
            <p:cNvSpPr/>
            <p:nvPr/>
          </p:nvSpPr>
          <p:spPr>
            <a:xfrm>
              <a:off x="5881687" y="5626225"/>
              <a:ext cx="100965" cy="101917"/>
            </a:xfrm>
            <a:custGeom>
              <a:avLst/>
              <a:gdLst/>
              <a:ahLst/>
              <a:cxnLst/>
              <a:rect l="l" t="t" r="r" b="b"/>
              <a:pathLst>
                <a:path w="100965" h="101917" extrusionOk="0">
                  <a:moveTo>
                    <a:pt x="0" y="0"/>
                  </a:moveTo>
                  <a:lnTo>
                    <a:pt x="0" y="80963"/>
                  </a:lnTo>
                  <a:lnTo>
                    <a:pt x="0" y="101918"/>
                  </a:lnTo>
                  <a:lnTo>
                    <a:pt x="20003" y="101918"/>
                  </a:lnTo>
                  <a:lnTo>
                    <a:pt x="100965" y="101918"/>
                  </a:lnTo>
                  <a:lnTo>
                    <a:pt x="20003" y="101918"/>
                  </a:lnTo>
                  <a:lnTo>
                    <a:pt x="0" y="101918"/>
                  </a:lnTo>
                  <a:lnTo>
                    <a:pt x="0" y="80963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09" name="Google Shape;209;p5"/>
            <p:cNvSpPr/>
            <p:nvPr/>
          </p:nvSpPr>
          <p:spPr>
            <a:xfrm>
              <a:off x="5942647" y="5606223"/>
              <a:ext cx="60007" cy="60959"/>
            </a:xfrm>
            <a:custGeom>
              <a:avLst/>
              <a:gdLst/>
              <a:ahLst/>
              <a:cxnLst/>
              <a:rect l="l" t="t" r="r" b="b"/>
              <a:pathLst>
                <a:path w="60007" h="60959" extrusionOk="0">
                  <a:moveTo>
                    <a:pt x="60007" y="60960"/>
                  </a:moveTo>
                  <a:lnTo>
                    <a:pt x="0" y="60960"/>
                  </a:lnTo>
                  <a:lnTo>
                    <a:pt x="0" y="0"/>
                  </a:lnTo>
                  <a:lnTo>
                    <a:pt x="0" y="60960"/>
                  </a:ln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0" name="Google Shape;210;p5"/>
            <p:cNvSpPr/>
            <p:nvPr/>
          </p:nvSpPr>
          <p:spPr>
            <a:xfrm>
              <a:off x="6189344" y="5318568"/>
              <a:ext cx="101917" cy="101917"/>
            </a:xfrm>
            <a:custGeom>
              <a:avLst/>
              <a:gdLst/>
              <a:ahLst/>
              <a:cxnLst/>
              <a:rect l="l" t="t" r="r" b="b"/>
              <a:pathLst>
                <a:path w="101917" h="101917" extrusionOk="0">
                  <a:moveTo>
                    <a:pt x="0" y="0"/>
                  </a:moveTo>
                  <a:lnTo>
                    <a:pt x="80963" y="0"/>
                  </a:lnTo>
                  <a:lnTo>
                    <a:pt x="101918" y="0"/>
                  </a:lnTo>
                  <a:lnTo>
                    <a:pt x="101918" y="20003"/>
                  </a:lnTo>
                  <a:lnTo>
                    <a:pt x="101918" y="101918"/>
                  </a:lnTo>
                  <a:lnTo>
                    <a:pt x="101918" y="20003"/>
                  </a:lnTo>
                  <a:lnTo>
                    <a:pt x="101918" y="0"/>
                  </a:lnTo>
                  <a:lnTo>
                    <a:pt x="80963" y="0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1" name="Google Shape;211;p5"/>
            <p:cNvSpPr/>
            <p:nvPr/>
          </p:nvSpPr>
          <p:spPr>
            <a:xfrm>
              <a:off x="6169342" y="5379528"/>
              <a:ext cx="60959" cy="60960"/>
            </a:xfrm>
            <a:custGeom>
              <a:avLst/>
              <a:gdLst/>
              <a:ahLst/>
              <a:cxnLst/>
              <a:rect l="l" t="t" r="r" b="b"/>
              <a:pathLst>
                <a:path w="60959" h="60960" extrusionOk="0">
                  <a:moveTo>
                    <a:pt x="0" y="0"/>
                  </a:moveTo>
                  <a:lnTo>
                    <a:pt x="60960" y="0"/>
                  </a:lnTo>
                  <a:lnTo>
                    <a:pt x="60960" y="60960"/>
                  </a:lnTo>
                  <a:lnTo>
                    <a:pt x="6096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2" name="Google Shape;212;p5"/>
            <p:cNvSpPr/>
            <p:nvPr/>
          </p:nvSpPr>
          <p:spPr>
            <a:xfrm>
              <a:off x="5881687" y="5318568"/>
              <a:ext cx="100965" cy="100965"/>
            </a:xfrm>
            <a:custGeom>
              <a:avLst/>
              <a:gdLst/>
              <a:ahLst/>
              <a:cxnLst/>
              <a:rect l="l" t="t" r="r" b="b"/>
              <a:pathLst>
                <a:path w="100965" h="100965" extrusionOk="0">
                  <a:moveTo>
                    <a:pt x="100965" y="0"/>
                  </a:moveTo>
                  <a:lnTo>
                    <a:pt x="20003" y="0"/>
                  </a:lnTo>
                  <a:lnTo>
                    <a:pt x="0" y="0"/>
                  </a:lnTo>
                  <a:lnTo>
                    <a:pt x="0" y="20003"/>
                  </a:lnTo>
                  <a:lnTo>
                    <a:pt x="0" y="100965"/>
                  </a:lnTo>
                  <a:lnTo>
                    <a:pt x="0" y="20003"/>
                  </a:lnTo>
                  <a:lnTo>
                    <a:pt x="0" y="0"/>
                  </a:lnTo>
                  <a:lnTo>
                    <a:pt x="20003" y="0"/>
                  </a:lnTo>
                  <a:close/>
                </a:path>
              </a:pathLst>
            </a:custGeom>
            <a:noFill/>
            <a:ln w="952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3" name="Google Shape;213;p5"/>
            <p:cNvSpPr/>
            <p:nvPr/>
          </p:nvSpPr>
          <p:spPr>
            <a:xfrm>
              <a:off x="5942647" y="5379528"/>
              <a:ext cx="60007" cy="60007"/>
            </a:xfrm>
            <a:custGeom>
              <a:avLst/>
              <a:gdLst/>
              <a:ahLst/>
              <a:cxnLst/>
              <a:rect l="l" t="t" r="r" b="b"/>
              <a:pathLst>
                <a:path w="60007" h="60007" extrusionOk="0">
                  <a:moveTo>
                    <a:pt x="0" y="60007"/>
                  </a:moveTo>
                  <a:lnTo>
                    <a:pt x="0" y="0"/>
                  </a:lnTo>
                  <a:lnTo>
                    <a:pt x="600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4" name="Google Shape;214;p5"/>
            <p:cNvSpPr/>
            <p:nvPr/>
          </p:nvSpPr>
          <p:spPr>
            <a:xfrm>
              <a:off x="6066472" y="5539548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5" extrusionOk="0">
                  <a:moveTo>
                    <a:pt x="5715" y="2858"/>
                  </a:moveTo>
                  <a:cubicBezTo>
                    <a:pt x="5715" y="4436"/>
                    <a:pt x="4436" y="5715"/>
                    <a:pt x="2858" y="5715"/>
                  </a:cubicBezTo>
                  <a:cubicBezTo>
                    <a:pt x="1279" y="5715"/>
                    <a:pt x="0" y="4436"/>
                    <a:pt x="0" y="2858"/>
                  </a:cubicBezTo>
                  <a:cubicBezTo>
                    <a:pt x="0" y="1279"/>
                    <a:pt x="1279" y="0"/>
                    <a:pt x="2858" y="0"/>
                  </a:cubicBezTo>
                  <a:cubicBezTo>
                    <a:pt x="4436" y="0"/>
                    <a:pt x="5715" y="1279"/>
                    <a:pt x="5715" y="2858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5" name="Google Shape;215;p5"/>
            <p:cNvSpPr/>
            <p:nvPr/>
          </p:nvSpPr>
          <p:spPr>
            <a:xfrm>
              <a:off x="6106477" y="5498591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5" extrusionOk="0">
                  <a:moveTo>
                    <a:pt x="5715" y="2858"/>
                  </a:moveTo>
                  <a:cubicBezTo>
                    <a:pt x="5715" y="4436"/>
                    <a:pt x="4436" y="5715"/>
                    <a:pt x="2858" y="5715"/>
                  </a:cubicBezTo>
                  <a:cubicBezTo>
                    <a:pt x="1279" y="5715"/>
                    <a:pt x="0" y="4436"/>
                    <a:pt x="0" y="2858"/>
                  </a:cubicBezTo>
                  <a:cubicBezTo>
                    <a:pt x="0" y="1279"/>
                    <a:pt x="1279" y="0"/>
                    <a:pt x="2858" y="0"/>
                  </a:cubicBezTo>
                  <a:cubicBezTo>
                    <a:pt x="4436" y="0"/>
                    <a:pt x="5715" y="1279"/>
                    <a:pt x="5715" y="2858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6" name="Google Shape;216;p5"/>
            <p:cNvSpPr/>
            <p:nvPr/>
          </p:nvSpPr>
          <p:spPr>
            <a:xfrm>
              <a:off x="6066472" y="5498591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5" extrusionOk="0">
                  <a:moveTo>
                    <a:pt x="5715" y="2858"/>
                  </a:moveTo>
                  <a:cubicBezTo>
                    <a:pt x="5715" y="4436"/>
                    <a:pt x="4436" y="5715"/>
                    <a:pt x="2858" y="5715"/>
                  </a:cubicBezTo>
                  <a:cubicBezTo>
                    <a:pt x="1279" y="5715"/>
                    <a:pt x="0" y="4436"/>
                    <a:pt x="0" y="2858"/>
                  </a:cubicBezTo>
                  <a:cubicBezTo>
                    <a:pt x="0" y="1279"/>
                    <a:pt x="1279" y="0"/>
                    <a:pt x="2858" y="0"/>
                  </a:cubicBezTo>
                  <a:cubicBezTo>
                    <a:pt x="4436" y="0"/>
                    <a:pt x="5715" y="1279"/>
                    <a:pt x="5715" y="2858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17" name="Google Shape;217;p5"/>
            <p:cNvSpPr/>
            <p:nvPr/>
          </p:nvSpPr>
          <p:spPr>
            <a:xfrm>
              <a:off x="6106477" y="5539548"/>
              <a:ext cx="5715" cy="5715"/>
            </a:xfrm>
            <a:custGeom>
              <a:avLst/>
              <a:gdLst/>
              <a:ahLst/>
              <a:cxnLst/>
              <a:rect l="l" t="t" r="r" b="b"/>
              <a:pathLst>
                <a:path w="5715" h="5715" extrusionOk="0">
                  <a:moveTo>
                    <a:pt x="5715" y="2858"/>
                  </a:moveTo>
                  <a:cubicBezTo>
                    <a:pt x="5715" y="4436"/>
                    <a:pt x="4436" y="5715"/>
                    <a:pt x="2858" y="5715"/>
                  </a:cubicBezTo>
                  <a:cubicBezTo>
                    <a:pt x="1279" y="5715"/>
                    <a:pt x="0" y="4436"/>
                    <a:pt x="0" y="2858"/>
                  </a:cubicBezTo>
                  <a:cubicBezTo>
                    <a:pt x="0" y="1279"/>
                    <a:pt x="1279" y="0"/>
                    <a:pt x="2858" y="0"/>
                  </a:cubicBezTo>
                  <a:cubicBezTo>
                    <a:pt x="4436" y="0"/>
                    <a:pt x="5715" y="1279"/>
                    <a:pt x="5715" y="2858"/>
                  </a:cubicBezTo>
                  <a:close/>
                </a:path>
              </a:pathLst>
            </a:custGeom>
            <a:noFill/>
            <a:ln w="9525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218" name="Google Shape;218;p5"/>
          <p:cNvGrpSpPr/>
          <p:nvPr/>
        </p:nvGrpSpPr>
        <p:grpSpPr>
          <a:xfrm>
            <a:off x="7002533" y="3557162"/>
            <a:ext cx="456819" cy="456819"/>
            <a:chOff x="5865685" y="3557162"/>
            <a:chExt cx="456819" cy="456819"/>
          </a:xfrm>
        </p:grpSpPr>
        <p:grpSp>
          <p:nvGrpSpPr>
            <p:cNvPr id="219" name="Google Shape;219;p5"/>
            <p:cNvGrpSpPr/>
            <p:nvPr/>
          </p:nvGrpSpPr>
          <p:grpSpPr>
            <a:xfrm>
              <a:off x="5865685" y="3557162"/>
              <a:ext cx="456819" cy="456819"/>
              <a:chOff x="5886449" y="3868994"/>
              <a:chExt cx="415290" cy="415290"/>
            </a:xfrm>
          </p:grpSpPr>
          <p:sp>
            <p:nvSpPr>
              <p:cNvPr id="220" name="Google Shape;220;p5"/>
              <p:cNvSpPr/>
              <p:nvPr/>
            </p:nvSpPr>
            <p:spPr>
              <a:xfrm>
                <a:off x="5886449" y="3868994"/>
                <a:ext cx="415290" cy="415290"/>
              </a:xfrm>
              <a:custGeom>
                <a:avLst/>
                <a:gdLst/>
                <a:ahLst/>
                <a:cxnLst/>
                <a:rect l="l" t="t" r="r" b="b"/>
                <a:pathLst>
                  <a:path w="415290" h="415290" extrusionOk="0">
                    <a:moveTo>
                      <a:pt x="415290" y="207645"/>
                    </a:moveTo>
                    <a:cubicBezTo>
                      <a:pt x="415290" y="322324"/>
                      <a:pt x="322324" y="415290"/>
                      <a:pt x="207645" y="415290"/>
                    </a:cubicBezTo>
                    <a:cubicBezTo>
                      <a:pt x="92966" y="415290"/>
                      <a:pt x="0" y="322324"/>
                      <a:pt x="0" y="207645"/>
                    </a:cubicBezTo>
                    <a:cubicBezTo>
                      <a:pt x="0" y="92966"/>
                      <a:pt x="92966" y="0"/>
                      <a:pt x="207645" y="0"/>
                    </a:cubicBezTo>
                    <a:cubicBezTo>
                      <a:pt x="322324" y="0"/>
                      <a:pt x="415290" y="92966"/>
                      <a:pt x="415290" y="207645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1" name="Google Shape;221;p5"/>
              <p:cNvSpPr/>
              <p:nvPr/>
            </p:nvSpPr>
            <p:spPr>
              <a:xfrm>
                <a:off x="6020752" y="4136647"/>
                <a:ext cx="145732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5732" h="9525" extrusionOk="0">
                    <a:moveTo>
                      <a:pt x="145733" y="0"/>
                    </a:moveTo>
                    <a:lnTo>
                      <a:pt x="0" y="0"/>
                    </a:lnTo>
                    <a:lnTo>
                      <a:pt x="145733" y="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2" name="Google Shape;222;p5"/>
              <p:cNvSpPr/>
              <p:nvPr/>
            </p:nvSpPr>
            <p:spPr>
              <a:xfrm>
                <a:off x="6066471" y="4170937"/>
                <a:ext cx="55245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55245" h="9525" extrusionOk="0">
                    <a:moveTo>
                      <a:pt x="0" y="0"/>
                    </a:moveTo>
                    <a:lnTo>
                      <a:pt x="5524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3" name="Google Shape;223;p5"/>
              <p:cNvSpPr/>
              <p:nvPr/>
            </p:nvSpPr>
            <p:spPr>
              <a:xfrm>
                <a:off x="6020752" y="4015679"/>
                <a:ext cx="145732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45732" h="9525" extrusionOk="0">
                    <a:moveTo>
                      <a:pt x="145733" y="0"/>
                    </a:moveTo>
                    <a:lnTo>
                      <a:pt x="0" y="0"/>
                    </a:lnTo>
                    <a:lnTo>
                      <a:pt x="145733" y="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4" name="Google Shape;224;p5"/>
              <p:cNvSpPr/>
              <p:nvPr/>
            </p:nvSpPr>
            <p:spPr>
              <a:xfrm>
                <a:off x="6015989" y="3947099"/>
                <a:ext cx="155257" cy="258127"/>
              </a:xfrm>
              <a:custGeom>
                <a:avLst/>
                <a:gdLst/>
                <a:ahLst/>
                <a:cxnLst/>
                <a:rect l="l" t="t" r="r" b="b"/>
                <a:pathLst>
                  <a:path w="155257" h="258127" extrusionOk="0">
                    <a:moveTo>
                      <a:pt x="0" y="240983"/>
                    </a:moveTo>
                    <a:lnTo>
                      <a:pt x="0" y="17145"/>
                    </a:lnTo>
                    <a:cubicBezTo>
                      <a:pt x="0" y="7620"/>
                      <a:pt x="7620" y="0"/>
                      <a:pt x="17145" y="0"/>
                    </a:cubicBezTo>
                    <a:lnTo>
                      <a:pt x="138113" y="0"/>
                    </a:lnTo>
                    <a:cubicBezTo>
                      <a:pt x="147638" y="0"/>
                      <a:pt x="155258" y="7620"/>
                      <a:pt x="155258" y="17145"/>
                    </a:cubicBezTo>
                    <a:lnTo>
                      <a:pt x="155258" y="240983"/>
                    </a:lnTo>
                    <a:cubicBezTo>
                      <a:pt x="155258" y="250508"/>
                      <a:pt x="147638" y="258128"/>
                      <a:pt x="138113" y="258128"/>
                    </a:cubicBezTo>
                    <a:lnTo>
                      <a:pt x="17145" y="258128"/>
                    </a:lnTo>
                    <a:cubicBezTo>
                      <a:pt x="7620" y="258128"/>
                      <a:pt x="0" y="250508"/>
                      <a:pt x="0" y="240983"/>
                    </a:cubicBez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5" name="Google Shape;225;p5"/>
              <p:cNvSpPr/>
              <p:nvPr/>
            </p:nvSpPr>
            <p:spPr>
              <a:xfrm>
                <a:off x="6058852" y="3981389"/>
                <a:ext cx="17144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17144" h="9525" extrusionOk="0">
                    <a:moveTo>
                      <a:pt x="0" y="0"/>
                    </a:moveTo>
                    <a:lnTo>
                      <a:pt x="17145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26" name="Google Shape;226;p5"/>
              <p:cNvSpPr/>
              <p:nvPr/>
            </p:nvSpPr>
            <p:spPr>
              <a:xfrm>
                <a:off x="6094094" y="3981389"/>
                <a:ext cx="34290" cy="9525"/>
              </a:xfrm>
              <a:custGeom>
                <a:avLst/>
                <a:gdLst/>
                <a:ahLst/>
                <a:cxnLst/>
                <a:rect l="l" t="t" r="r" b="b"/>
                <a:pathLst>
                  <a:path w="34290" h="9525" extrusionOk="0">
                    <a:moveTo>
                      <a:pt x="0" y="0"/>
                    </a:moveTo>
                    <a:lnTo>
                      <a:pt x="34290" y="0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952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cxnSp>
          <p:nvCxnSpPr>
            <p:cNvPr id="227" name="Google Shape;227;p5"/>
            <p:cNvCxnSpPr/>
            <p:nvPr/>
          </p:nvCxnSpPr>
          <p:spPr>
            <a:xfrm>
              <a:off x="5915072" y="3649349"/>
              <a:ext cx="358474" cy="263947"/>
            </a:xfrm>
            <a:prstGeom prst="straightConnector1">
              <a:avLst/>
            </a:prstGeom>
            <a:noFill/>
            <a:ln w="9525" cap="flat" cmpd="sng">
              <a:solidFill>
                <a:schemeClr val="accent1"/>
              </a:solidFill>
              <a:prstDash val="solid"/>
              <a:miter lim="800000"/>
              <a:headEnd type="none" w="sm" len="sm"/>
              <a:tailEnd type="none" w="sm" len="sm"/>
            </a:ln>
          </p:spPr>
        </p:cxn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2" name="Google Shape;232;p6" descr="Two people sitting on a couch looking at a computer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40857" t="24135" r="8193" b="16648"/>
          <a:stretch/>
        </p:blipFill>
        <p:spPr>
          <a:xfrm flipH="1">
            <a:off x="-1" y="1557338"/>
            <a:ext cx="6348414" cy="4895850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p6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6</a:t>
            </a:fld>
            <a:endParaRPr sz="900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34" name="Google Shape;234;p6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02.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PREPARACIÓ DE L’ENTREVISTA</a:t>
            </a:r>
            <a:endParaRPr/>
          </a:p>
        </p:txBody>
      </p:sp>
      <p:cxnSp>
        <p:nvCxnSpPr>
          <p:cNvPr id="235" name="Google Shape;235;p6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36" name="Google Shape;236;p6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237" name="Google Shape;237;p6"/>
          <p:cNvGrpSpPr/>
          <p:nvPr/>
        </p:nvGrpSpPr>
        <p:grpSpPr>
          <a:xfrm>
            <a:off x="7557594" y="2501239"/>
            <a:ext cx="3055315" cy="769707"/>
            <a:chOff x="6718339" y="2788607"/>
            <a:chExt cx="3055315" cy="769707"/>
          </a:xfrm>
        </p:grpSpPr>
        <p:sp>
          <p:nvSpPr>
            <p:cNvPr id="238" name="Google Shape;238;p6"/>
            <p:cNvSpPr/>
            <p:nvPr/>
          </p:nvSpPr>
          <p:spPr>
            <a:xfrm>
              <a:off x="6718339" y="2788607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39" name="Google Shape;239;p6"/>
            <p:cNvSpPr txBox="1"/>
            <p:nvPr/>
          </p:nvSpPr>
          <p:spPr>
            <a:xfrm>
              <a:off x="6947047" y="2911983"/>
              <a:ext cx="2826607" cy="646331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Estudiar el teu currículum vitae i veure què té més interès per al lloc (formació, experiència, actituds)</a:t>
              </a:r>
              <a:endParaRPr/>
            </a:p>
          </p:txBody>
        </p:sp>
      </p:grpSp>
      <p:sp>
        <p:nvSpPr>
          <p:cNvPr id="240" name="Google Shape;240;p6"/>
          <p:cNvSpPr/>
          <p:nvPr/>
        </p:nvSpPr>
        <p:spPr>
          <a:xfrm>
            <a:off x="7557594" y="3430856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41" name="Google Shape;241;p6"/>
          <p:cNvSpPr txBox="1"/>
          <p:nvPr/>
        </p:nvSpPr>
        <p:spPr>
          <a:xfrm>
            <a:off x="7786301" y="3554232"/>
            <a:ext cx="3221105" cy="24622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Preparar preguntes difícils que ens pot fer l'entrevistador; estaran molt relacionades amb el perfil de la parada</a:t>
            </a: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2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rgbClr val="009AD8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Són "Preguntes difícils" aquelles que: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2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Toquen "els teus punts febles"  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Fan referència a la teva intimitat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Als teus valors personals</a:t>
            </a:r>
            <a:endParaRPr/>
          </a:p>
          <a:p>
            <a:pPr marL="285750" marR="0" lvl="0" indent="-254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500"/>
              <a:buFont typeface="Arial"/>
              <a:buNone/>
            </a:pPr>
            <a:endParaRPr sz="500">
              <a:solidFill>
                <a:schemeClr val="dk2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rgbClr val="009AD8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En aquesta situació evitar sempre: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2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Callar-se atemorit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Saltar agressivament</a:t>
            </a: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242" name="Google Shape;242;p6"/>
          <p:cNvGrpSpPr/>
          <p:nvPr/>
        </p:nvGrpSpPr>
        <p:grpSpPr>
          <a:xfrm>
            <a:off x="7552789" y="1557338"/>
            <a:ext cx="2823110" cy="561639"/>
            <a:chOff x="6713534" y="1874585"/>
            <a:chExt cx="2823110" cy="561639"/>
          </a:xfrm>
        </p:grpSpPr>
        <p:sp>
          <p:nvSpPr>
            <p:cNvPr id="243" name="Google Shape;243;p6"/>
            <p:cNvSpPr/>
            <p:nvPr/>
          </p:nvSpPr>
          <p:spPr>
            <a:xfrm>
              <a:off x="6713534" y="1874585"/>
              <a:ext cx="316960" cy="316960"/>
            </a:xfrm>
            <a:prstGeom prst="ellipse">
              <a:avLst/>
            </a:prstGeom>
            <a:solidFill>
              <a:schemeClr val="accent1">
                <a:alpha val="49803"/>
              </a:schemeClr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44" name="Google Shape;244;p6"/>
            <p:cNvSpPr txBox="1"/>
            <p:nvPr/>
          </p:nvSpPr>
          <p:spPr>
            <a:xfrm>
              <a:off x="6942241" y="2005337"/>
              <a:ext cx="2594403" cy="430887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0" tIns="0" rIns="0" bIns="0" anchor="t" anchorCtr="0">
              <a:sp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ca-ES" sz="14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rPr>
                <a:t>Endevinar el tipus de persona que busquen o perfil de el lloc</a:t>
              </a:r>
              <a:endParaRPr/>
            </a:p>
          </p:txBody>
        </p:sp>
      </p:grpSp>
      <p:cxnSp>
        <p:nvCxnSpPr>
          <p:cNvPr id="245" name="Google Shape;245;p6"/>
          <p:cNvCxnSpPr/>
          <p:nvPr/>
        </p:nvCxnSpPr>
        <p:spPr>
          <a:xfrm rot="10800000">
            <a:off x="7623563" y="1700253"/>
            <a:ext cx="0" cy="5157747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46" name="Google Shape;246;p6"/>
          <p:cNvSpPr txBox="1"/>
          <p:nvPr/>
        </p:nvSpPr>
        <p:spPr>
          <a:xfrm flipH="1">
            <a:off x="0" y="1557339"/>
            <a:ext cx="6348410" cy="4895850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grpSp>
        <p:nvGrpSpPr>
          <p:cNvPr id="247" name="Google Shape;247;p6"/>
          <p:cNvGrpSpPr/>
          <p:nvPr/>
        </p:nvGrpSpPr>
        <p:grpSpPr>
          <a:xfrm>
            <a:off x="7025370" y="1736765"/>
            <a:ext cx="436912" cy="428530"/>
            <a:chOff x="6461985" y="1736765"/>
            <a:chExt cx="436912" cy="428530"/>
          </a:xfrm>
        </p:grpSpPr>
        <p:sp>
          <p:nvSpPr>
            <p:cNvPr id="248" name="Google Shape;248;p6"/>
            <p:cNvSpPr/>
            <p:nvPr/>
          </p:nvSpPr>
          <p:spPr>
            <a:xfrm>
              <a:off x="6815077" y="2018610"/>
              <a:ext cx="10477" cy="146685"/>
            </a:xfrm>
            <a:custGeom>
              <a:avLst/>
              <a:gdLst/>
              <a:ahLst/>
              <a:cxnLst/>
              <a:rect l="l" t="t" r="r" b="b"/>
              <a:pathLst>
                <a:path w="10477" h="146685" extrusionOk="0">
                  <a:moveTo>
                    <a:pt x="0" y="0"/>
                  </a:moveTo>
                  <a:lnTo>
                    <a:pt x="0" y="14668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49" name="Google Shape;249;p6"/>
            <p:cNvSpPr/>
            <p:nvPr/>
          </p:nvSpPr>
          <p:spPr>
            <a:xfrm>
              <a:off x="6856987" y="1934790"/>
              <a:ext cx="10477" cy="229457"/>
            </a:xfrm>
            <a:custGeom>
              <a:avLst/>
              <a:gdLst/>
              <a:ahLst/>
              <a:cxnLst/>
              <a:rect l="l" t="t" r="r" b="b"/>
              <a:pathLst>
                <a:path w="10477" h="229457" extrusionOk="0">
                  <a:moveTo>
                    <a:pt x="0" y="0"/>
                  </a:moveTo>
                  <a:lnTo>
                    <a:pt x="0" y="22945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0" name="Google Shape;250;p6"/>
            <p:cNvSpPr/>
            <p:nvPr/>
          </p:nvSpPr>
          <p:spPr>
            <a:xfrm>
              <a:off x="6545805" y="1991368"/>
              <a:ext cx="10477" cy="173926"/>
            </a:xfrm>
            <a:custGeom>
              <a:avLst/>
              <a:gdLst/>
              <a:ahLst/>
              <a:cxnLst/>
              <a:rect l="l" t="t" r="r" b="b"/>
              <a:pathLst>
                <a:path w="10477" h="173926" extrusionOk="0">
                  <a:moveTo>
                    <a:pt x="0" y="0"/>
                  </a:moveTo>
                  <a:lnTo>
                    <a:pt x="0" y="17392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1" name="Google Shape;251;p6"/>
            <p:cNvSpPr/>
            <p:nvPr/>
          </p:nvSpPr>
          <p:spPr>
            <a:xfrm>
              <a:off x="6503895" y="1892880"/>
              <a:ext cx="10477" cy="271367"/>
            </a:xfrm>
            <a:custGeom>
              <a:avLst/>
              <a:gdLst/>
              <a:ahLst/>
              <a:cxnLst/>
              <a:rect l="l" t="t" r="r" b="b"/>
              <a:pathLst>
                <a:path w="10477" h="271367" extrusionOk="0">
                  <a:moveTo>
                    <a:pt x="0" y="0"/>
                  </a:moveTo>
                  <a:lnTo>
                    <a:pt x="0" y="27136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2" name="Google Shape;252;p6"/>
            <p:cNvSpPr/>
            <p:nvPr/>
          </p:nvSpPr>
          <p:spPr>
            <a:xfrm>
              <a:off x="6587715" y="1892880"/>
              <a:ext cx="10477" cy="271367"/>
            </a:xfrm>
            <a:custGeom>
              <a:avLst/>
              <a:gdLst/>
              <a:ahLst/>
              <a:cxnLst/>
              <a:rect l="l" t="t" r="r" b="b"/>
              <a:pathLst>
                <a:path w="10477" h="271367" extrusionOk="0">
                  <a:moveTo>
                    <a:pt x="0" y="0"/>
                  </a:moveTo>
                  <a:lnTo>
                    <a:pt x="0" y="271367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3" name="Google Shape;253;p6"/>
            <p:cNvSpPr/>
            <p:nvPr/>
          </p:nvSpPr>
          <p:spPr>
            <a:xfrm>
              <a:off x="6786788" y="1872187"/>
              <a:ext cx="112109" cy="124420"/>
            </a:xfrm>
            <a:custGeom>
              <a:avLst/>
              <a:gdLst/>
              <a:ahLst/>
              <a:cxnLst/>
              <a:rect l="l" t="t" r="r" b="b"/>
              <a:pathLst>
                <a:path w="112109" h="124420" extrusionOk="0">
                  <a:moveTo>
                    <a:pt x="0" y="7072"/>
                  </a:moveTo>
                  <a:lnTo>
                    <a:pt x="23051" y="786"/>
                  </a:lnTo>
                  <a:cubicBezTo>
                    <a:pt x="26194" y="-262"/>
                    <a:pt x="29337" y="-262"/>
                    <a:pt x="33528" y="786"/>
                  </a:cubicBezTo>
                  <a:lnTo>
                    <a:pt x="96393" y="16502"/>
                  </a:lnTo>
                  <a:cubicBezTo>
                    <a:pt x="105823" y="18598"/>
                    <a:pt x="112109" y="26980"/>
                    <a:pt x="112109" y="36409"/>
                  </a:cubicBezTo>
                  <a:lnTo>
                    <a:pt x="112109" y="124420"/>
                  </a:lnTo>
                  <a:lnTo>
                    <a:pt x="112109" y="37457"/>
                  </a:lnTo>
                  <a:cubicBezTo>
                    <a:pt x="112109" y="28027"/>
                    <a:pt x="105823" y="19645"/>
                    <a:pt x="96393" y="17550"/>
                  </a:cubicBezTo>
                  <a:lnTo>
                    <a:pt x="33528" y="1834"/>
                  </a:lnTo>
                  <a:cubicBezTo>
                    <a:pt x="30385" y="786"/>
                    <a:pt x="27242" y="786"/>
                    <a:pt x="23051" y="1834"/>
                  </a:cubicBezTo>
                  <a:lnTo>
                    <a:pt x="0" y="7072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4" name="Google Shape;254;p6"/>
            <p:cNvSpPr/>
            <p:nvPr/>
          </p:nvSpPr>
          <p:spPr>
            <a:xfrm>
              <a:off x="6461985" y="1831325"/>
              <a:ext cx="167640" cy="166330"/>
            </a:xfrm>
            <a:custGeom>
              <a:avLst/>
              <a:gdLst/>
              <a:ahLst/>
              <a:cxnLst/>
              <a:rect l="l" t="t" r="r" b="b"/>
              <a:pathLst>
                <a:path w="167640" h="166330" extrusionOk="0">
                  <a:moveTo>
                    <a:pt x="0" y="166330"/>
                  </a:moveTo>
                  <a:lnTo>
                    <a:pt x="0" y="36409"/>
                  </a:lnTo>
                  <a:cubicBezTo>
                    <a:pt x="0" y="26980"/>
                    <a:pt x="6287" y="18598"/>
                    <a:pt x="15716" y="16502"/>
                  </a:cubicBezTo>
                  <a:lnTo>
                    <a:pt x="78581" y="786"/>
                  </a:lnTo>
                  <a:cubicBezTo>
                    <a:pt x="81725" y="-262"/>
                    <a:pt x="85916" y="-262"/>
                    <a:pt x="89059" y="786"/>
                  </a:cubicBezTo>
                  <a:lnTo>
                    <a:pt x="151924" y="16502"/>
                  </a:lnTo>
                  <a:cubicBezTo>
                    <a:pt x="161354" y="18598"/>
                    <a:pt x="167640" y="26980"/>
                    <a:pt x="167640" y="36409"/>
                  </a:cubicBezTo>
                  <a:lnTo>
                    <a:pt x="167640" y="166330"/>
                  </a:lnTo>
                  <a:lnTo>
                    <a:pt x="167640" y="36409"/>
                  </a:lnTo>
                  <a:cubicBezTo>
                    <a:pt x="167640" y="26980"/>
                    <a:pt x="161354" y="18598"/>
                    <a:pt x="151924" y="16502"/>
                  </a:cubicBezTo>
                  <a:lnTo>
                    <a:pt x="89059" y="786"/>
                  </a:lnTo>
                  <a:cubicBezTo>
                    <a:pt x="85916" y="-262"/>
                    <a:pt x="81725" y="-262"/>
                    <a:pt x="78581" y="786"/>
                  </a:cubicBezTo>
                  <a:lnTo>
                    <a:pt x="15716" y="16502"/>
                  </a:lnTo>
                  <a:cubicBezTo>
                    <a:pt x="6287" y="18598"/>
                    <a:pt x="0" y="26980"/>
                    <a:pt x="0" y="36409"/>
                  </a:cubicBezTo>
                  <a:lnTo>
                    <a:pt x="0" y="166330"/>
                  </a:ln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5" name="Google Shape;255;p6"/>
            <p:cNvSpPr/>
            <p:nvPr/>
          </p:nvSpPr>
          <p:spPr>
            <a:xfrm>
              <a:off x="6653724" y="1847041"/>
              <a:ext cx="128873" cy="113942"/>
            </a:xfrm>
            <a:custGeom>
              <a:avLst/>
              <a:gdLst/>
              <a:ahLst/>
              <a:cxnLst/>
              <a:rect l="l" t="t" r="r" b="b"/>
              <a:pathLst>
                <a:path w="128873" h="113942" extrusionOk="0">
                  <a:moveTo>
                    <a:pt x="0" y="12311"/>
                  </a:moveTo>
                  <a:lnTo>
                    <a:pt x="33528" y="786"/>
                  </a:lnTo>
                  <a:cubicBezTo>
                    <a:pt x="36671" y="-262"/>
                    <a:pt x="40862" y="-262"/>
                    <a:pt x="44006" y="786"/>
                  </a:cubicBezTo>
                  <a:lnTo>
                    <a:pt x="91154" y="16502"/>
                  </a:lnTo>
                  <a:cubicBezTo>
                    <a:pt x="97441" y="18598"/>
                    <a:pt x="102680" y="23836"/>
                    <a:pt x="104775" y="31171"/>
                  </a:cubicBezTo>
                  <a:lnTo>
                    <a:pt x="128873" y="113943"/>
                  </a:lnTo>
                  <a:lnTo>
                    <a:pt x="103727" y="31171"/>
                  </a:lnTo>
                  <a:cubicBezTo>
                    <a:pt x="101632" y="23836"/>
                    <a:pt x="97441" y="18598"/>
                    <a:pt x="90107" y="16502"/>
                  </a:cubicBezTo>
                  <a:lnTo>
                    <a:pt x="44006" y="786"/>
                  </a:lnTo>
                  <a:cubicBezTo>
                    <a:pt x="40862" y="-262"/>
                    <a:pt x="36671" y="-262"/>
                    <a:pt x="33528" y="786"/>
                  </a:cubicBezTo>
                  <a:lnTo>
                    <a:pt x="0" y="12311"/>
                  </a:lnTo>
                  <a:close/>
                </a:path>
              </a:pathLst>
            </a:custGeom>
            <a:noFill/>
            <a:ln w="10400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6" name="Google Shape;256;p6"/>
            <p:cNvSpPr/>
            <p:nvPr/>
          </p:nvSpPr>
          <p:spPr>
            <a:xfrm>
              <a:off x="6713446" y="2021753"/>
              <a:ext cx="10477" cy="143541"/>
            </a:xfrm>
            <a:custGeom>
              <a:avLst/>
              <a:gdLst/>
              <a:ahLst/>
              <a:cxnLst/>
              <a:rect l="l" t="t" r="r" b="b"/>
              <a:pathLst>
                <a:path w="10477" h="143541" extrusionOk="0">
                  <a:moveTo>
                    <a:pt x="0" y="0"/>
                  </a:moveTo>
                  <a:lnTo>
                    <a:pt x="0" y="1435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7" name="Google Shape;257;p6"/>
            <p:cNvSpPr/>
            <p:nvPr/>
          </p:nvSpPr>
          <p:spPr>
            <a:xfrm>
              <a:off x="6671535" y="2021753"/>
              <a:ext cx="10477" cy="143541"/>
            </a:xfrm>
            <a:custGeom>
              <a:avLst/>
              <a:gdLst/>
              <a:ahLst/>
              <a:cxnLst/>
              <a:rect l="l" t="t" r="r" b="b"/>
              <a:pathLst>
                <a:path w="10477" h="143541" extrusionOk="0">
                  <a:moveTo>
                    <a:pt x="0" y="0"/>
                  </a:moveTo>
                  <a:lnTo>
                    <a:pt x="0" y="143542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8" name="Google Shape;258;p6"/>
            <p:cNvSpPr/>
            <p:nvPr/>
          </p:nvSpPr>
          <p:spPr>
            <a:xfrm>
              <a:off x="6734401" y="1951554"/>
              <a:ext cx="17811" cy="74390"/>
            </a:xfrm>
            <a:custGeom>
              <a:avLst/>
              <a:gdLst/>
              <a:ahLst/>
              <a:cxnLst/>
              <a:rect l="l" t="t" r="r" b="b"/>
              <a:pathLst>
                <a:path w="17811" h="74390" extrusionOk="0">
                  <a:moveTo>
                    <a:pt x="0" y="0"/>
                  </a:moveTo>
                  <a:lnTo>
                    <a:pt x="17812" y="7439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00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59" name="Google Shape;259;p6"/>
            <p:cNvSpPr/>
            <p:nvPr/>
          </p:nvSpPr>
          <p:spPr>
            <a:xfrm>
              <a:off x="6513325" y="1736765"/>
              <a:ext cx="62865" cy="62865"/>
            </a:xfrm>
            <a:custGeom>
              <a:avLst/>
              <a:gdLst/>
              <a:ahLst/>
              <a:cxnLst/>
              <a:rect l="l" t="t" r="r" b="b"/>
              <a:pathLst>
                <a:path w="62865" h="62865" extrusionOk="0">
                  <a:moveTo>
                    <a:pt x="62865" y="31433"/>
                  </a:moveTo>
                  <a:cubicBezTo>
                    <a:pt x="62865" y="48792"/>
                    <a:pt x="48792" y="62865"/>
                    <a:pt x="31433" y="62865"/>
                  </a:cubicBezTo>
                  <a:cubicBezTo>
                    <a:pt x="14073" y="62865"/>
                    <a:pt x="0" y="48792"/>
                    <a:pt x="0" y="31433"/>
                  </a:cubicBezTo>
                  <a:cubicBezTo>
                    <a:pt x="0" y="14073"/>
                    <a:pt x="14073" y="0"/>
                    <a:pt x="31433" y="0"/>
                  </a:cubicBezTo>
                  <a:cubicBezTo>
                    <a:pt x="48792" y="0"/>
                    <a:pt x="62865" y="14073"/>
                    <a:pt x="62865" y="31433"/>
                  </a:cubicBez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60" name="Google Shape;260;p6"/>
            <p:cNvSpPr/>
            <p:nvPr/>
          </p:nvSpPr>
          <p:spPr>
            <a:xfrm>
              <a:off x="6665249" y="1758768"/>
              <a:ext cx="56578" cy="56578"/>
            </a:xfrm>
            <a:custGeom>
              <a:avLst/>
              <a:gdLst/>
              <a:ahLst/>
              <a:cxnLst/>
              <a:rect l="l" t="t" r="r" b="b"/>
              <a:pathLst>
                <a:path w="56578" h="56578" extrusionOk="0">
                  <a:moveTo>
                    <a:pt x="56579" y="28289"/>
                  </a:moveTo>
                  <a:cubicBezTo>
                    <a:pt x="56579" y="43913"/>
                    <a:pt x="43913" y="56579"/>
                    <a:pt x="28289" y="56579"/>
                  </a:cubicBezTo>
                  <a:cubicBezTo>
                    <a:pt x="12666" y="56579"/>
                    <a:pt x="0" y="43913"/>
                    <a:pt x="0" y="28289"/>
                  </a:cubicBezTo>
                  <a:cubicBezTo>
                    <a:pt x="0" y="12666"/>
                    <a:pt x="12666" y="0"/>
                    <a:pt x="28289" y="0"/>
                  </a:cubicBezTo>
                  <a:cubicBezTo>
                    <a:pt x="43913" y="0"/>
                    <a:pt x="56579" y="12666"/>
                    <a:pt x="56579" y="28289"/>
                  </a:cubicBezTo>
                  <a:close/>
                </a:path>
              </a:pathLst>
            </a:custGeom>
            <a:noFill/>
            <a:ln w="10400" cap="rnd" cmpd="sng">
              <a:solidFill>
                <a:srgbClr val="4ABDF0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61" name="Google Shape;261;p6"/>
            <p:cNvSpPr/>
            <p:nvPr/>
          </p:nvSpPr>
          <p:spPr>
            <a:xfrm>
              <a:off x="6786788" y="1787057"/>
              <a:ext cx="54483" cy="54482"/>
            </a:xfrm>
            <a:custGeom>
              <a:avLst/>
              <a:gdLst/>
              <a:ahLst/>
              <a:cxnLst/>
              <a:rect l="l" t="t" r="r" b="b"/>
              <a:pathLst>
                <a:path w="54483" h="54482" extrusionOk="0">
                  <a:moveTo>
                    <a:pt x="54483" y="27242"/>
                  </a:moveTo>
                  <a:cubicBezTo>
                    <a:pt x="54483" y="42287"/>
                    <a:pt x="42287" y="54483"/>
                    <a:pt x="27242" y="54483"/>
                  </a:cubicBezTo>
                  <a:cubicBezTo>
                    <a:pt x="12196" y="54483"/>
                    <a:pt x="0" y="42287"/>
                    <a:pt x="0" y="27242"/>
                  </a:cubicBezTo>
                  <a:cubicBezTo>
                    <a:pt x="0" y="12196"/>
                    <a:pt x="12196" y="0"/>
                    <a:pt x="27242" y="0"/>
                  </a:cubicBezTo>
                  <a:cubicBezTo>
                    <a:pt x="42287" y="0"/>
                    <a:pt x="54483" y="12196"/>
                    <a:pt x="54483" y="27242"/>
                  </a:cubicBezTo>
                  <a:close/>
                </a:path>
              </a:pathLst>
            </a:custGeom>
            <a:noFill/>
            <a:ln w="10400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262" name="Google Shape;262;p6"/>
          <p:cNvGrpSpPr/>
          <p:nvPr/>
        </p:nvGrpSpPr>
        <p:grpSpPr>
          <a:xfrm>
            <a:off x="7019608" y="2687206"/>
            <a:ext cx="448437" cy="461534"/>
            <a:chOff x="6503893" y="2687206"/>
            <a:chExt cx="448437" cy="461534"/>
          </a:xfrm>
        </p:grpSpPr>
        <p:grpSp>
          <p:nvGrpSpPr>
            <p:cNvPr id="263" name="Google Shape;263;p6"/>
            <p:cNvGrpSpPr/>
            <p:nvPr/>
          </p:nvGrpSpPr>
          <p:grpSpPr>
            <a:xfrm>
              <a:off x="6503893" y="2687206"/>
              <a:ext cx="336327" cy="439007"/>
              <a:chOff x="6503893" y="2687206"/>
              <a:chExt cx="336327" cy="439007"/>
            </a:xfrm>
          </p:grpSpPr>
          <p:sp>
            <p:nvSpPr>
              <p:cNvPr id="264" name="Google Shape;264;p6"/>
              <p:cNvSpPr/>
              <p:nvPr/>
            </p:nvSpPr>
            <p:spPr>
              <a:xfrm>
                <a:off x="6503893" y="2687206"/>
                <a:ext cx="336327" cy="439007"/>
              </a:xfrm>
              <a:custGeom>
                <a:avLst/>
                <a:gdLst/>
                <a:ahLst/>
                <a:cxnLst/>
                <a:rect l="l" t="t" r="r" b="b"/>
                <a:pathLst>
                  <a:path w="336327" h="439007" extrusionOk="0">
                    <a:moveTo>
                      <a:pt x="283940" y="439008"/>
                    </a:moveTo>
                    <a:lnTo>
                      <a:pt x="0" y="439008"/>
                    </a:lnTo>
                    <a:lnTo>
                      <a:pt x="0" y="86963"/>
                    </a:lnTo>
                    <a:lnTo>
                      <a:pt x="86963" y="0"/>
                    </a:lnTo>
                    <a:lnTo>
                      <a:pt x="336328" y="0"/>
                    </a:lnTo>
                    <a:lnTo>
                      <a:pt x="336328" y="53435"/>
                    </a:lnTo>
                  </a:path>
                </a:pathLst>
              </a:custGeom>
              <a:noFill/>
              <a:ln w="1037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65" name="Google Shape;265;p6"/>
              <p:cNvSpPr/>
              <p:nvPr/>
            </p:nvSpPr>
            <p:spPr>
              <a:xfrm>
                <a:off x="6503893" y="2687206"/>
                <a:ext cx="86963" cy="86963"/>
              </a:xfrm>
              <a:custGeom>
                <a:avLst/>
                <a:gdLst/>
                <a:ahLst/>
                <a:cxnLst/>
                <a:rect l="l" t="t" r="r" b="b"/>
                <a:pathLst>
                  <a:path w="86963" h="86963" extrusionOk="0">
                    <a:moveTo>
                      <a:pt x="86963" y="0"/>
                    </a:moveTo>
                    <a:lnTo>
                      <a:pt x="86963" y="86963"/>
                    </a:lnTo>
                    <a:lnTo>
                      <a:pt x="0" y="86963"/>
                    </a:lnTo>
                  </a:path>
                </a:pathLst>
              </a:custGeom>
              <a:noFill/>
              <a:ln w="10375" cap="rnd" cmpd="sng">
                <a:solidFill>
                  <a:srgbClr val="5A5B5D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grpSp>
          <p:nvGrpSpPr>
            <p:cNvPr id="266" name="Google Shape;266;p6"/>
            <p:cNvGrpSpPr/>
            <p:nvPr/>
          </p:nvGrpSpPr>
          <p:grpSpPr>
            <a:xfrm>
              <a:off x="6728112" y="2774170"/>
              <a:ext cx="224218" cy="374570"/>
              <a:chOff x="6728112" y="2774170"/>
              <a:chExt cx="224218" cy="374570"/>
            </a:xfrm>
          </p:grpSpPr>
          <p:sp>
            <p:nvSpPr>
              <p:cNvPr id="267" name="Google Shape;267;p6"/>
              <p:cNvSpPr/>
              <p:nvPr/>
            </p:nvSpPr>
            <p:spPr>
              <a:xfrm>
                <a:off x="6728112" y="2774170"/>
                <a:ext cx="224218" cy="224218"/>
              </a:xfrm>
              <a:custGeom>
                <a:avLst/>
                <a:gdLst/>
                <a:ahLst/>
                <a:cxnLst/>
                <a:rect l="l" t="t" r="r" b="b"/>
                <a:pathLst>
                  <a:path w="224218" h="224218" extrusionOk="0">
                    <a:moveTo>
                      <a:pt x="224218" y="112109"/>
                    </a:moveTo>
                    <a:cubicBezTo>
                      <a:pt x="224218" y="174026"/>
                      <a:pt x="174025" y="224219"/>
                      <a:pt x="112109" y="224219"/>
                    </a:cubicBezTo>
                    <a:cubicBezTo>
                      <a:pt x="50193" y="224219"/>
                      <a:pt x="0" y="174026"/>
                      <a:pt x="0" y="112109"/>
                    </a:cubicBezTo>
                    <a:cubicBezTo>
                      <a:pt x="0" y="50193"/>
                      <a:pt x="50193" y="0"/>
                      <a:pt x="112109" y="0"/>
                    </a:cubicBezTo>
                    <a:cubicBezTo>
                      <a:pt x="174025" y="0"/>
                      <a:pt x="224218" y="50193"/>
                      <a:pt x="224218" y="112109"/>
                    </a:cubicBezTo>
                    <a:close/>
                  </a:path>
                </a:pathLst>
              </a:custGeom>
              <a:noFill/>
              <a:ln w="1037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68" name="Google Shape;268;p6"/>
              <p:cNvSpPr/>
              <p:nvPr/>
            </p:nvSpPr>
            <p:spPr>
              <a:xfrm>
                <a:off x="6770022" y="2816080"/>
                <a:ext cx="140398" cy="140398"/>
              </a:xfrm>
              <a:custGeom>
                <a:avLst/>
                <a:gdLst/>
                <a:ahLst/>
                <a:cxnLst/>
                <a:rect l="l" t="t" r="r" b="b"/>
                <a:pathLst>
                  <a:path w="140398" h="140398" extrusionOk="0">
                    <a:moveTo>
                      <a:pt x="70199" y="140399"/>
                    </a:moveTo>
                    <a:cubicBezTo>
                      <a:pt x="31433" y="140399"/>
                      <a:pt x="0" y="108966"/>
                      <a:pt x="0" y="70199"/>
                    </a:cubicBezTo>
                    <a:cubicBezTo>
                      <a:pt x="0" y="31433"/>
                      <a:pt x="31433" y="0"/>
                      <a:pt x="70199" y="0"/>
                    </a:cubicBezTo>
                    <a:cubicBezTo>
                      <a:pt x="108966" y="0"/>
                      <a:pt x="140399" y="31433"/>
                      <a:pt x="140399" y="70199"/>
                    </a:cubicBezTo>
                    <a:cubicBezTo>
                      <a:pt x="140399" y="108966"/>
                      <a:pt x="108966" y="140399"/>
                      <a:pt x="70199" y="140399"/>
                    </a:cubicBezTo>
                    <a:close/>
                  </a:path>
                </a:pathLst>
              </a:custGeom>
              <a:noFill/>
              <a:ln w="1037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69" name="Google Shape;269;p6"/>
              <p:cNvSpPr/>
              <p:nvPr/>
            </p:nvSpPr>
            <p:spPr>
              <a:xfrm>
                <a:off x="6840221" y="2998388"/>
                <a:ext cx="10477" cy="46101"/>
              </a:xfrm>
              <a:custGeom>
                <a:avLst/>
                <a:gdLst/>
                <a:ahLst/>
                <a:cxnLst/>
                <a:rect l="l" t="t" r="r" b="b"/>
                <a:pathLst>
                  <a:path w="10477" h="46101" extrusionOk="0">
                    <a:moveTo>
                      <a:pt x="0" y="0"/>
                    </a:moveTo>
                    <a:lnTo>
                      <a:pt x="0" y="46101"/>
                    </a:lnTo>
                  </a:path>
                </a:pathLst>
              </a:custGeom>
              <a:noFill/>
              <a:ln w="1037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270" name="Google Shape;270;p6"/>
              <p:cNvSpPr/>
              <p:nvPr/>
            </p:nvSpPr>
            <p:spPr>
              <a:xfrm>
                <a:off x="6820314" y="3043442"/>
                <a:ext cx="40862" cy="105298"/>
              </a:xfrm>
              <a:custGeom>
                <a:avLst/>
                <a:gdLst/>
                <a:ahLst/>
                <a:cxnLst/>
                <a:rect l="l" t="t" r="r" b="b"/>
                <a:pathLst>
                  <a:path w="40862" h="105298" extrusionOk="0">
                    <a:moveTo>
                      <a:pt x="40862" y="97441"/>
                    </a:moveTo>
                    <a:cubicBezTo>
                      <a:pt x="29337" y="107918"/>
                      <a:pt x="11525" y="107918"/>
                      <a:pt x="0" y="97441"/>
                    </a:cubicBezTo>
                    <a:lnTo>
                      <a:pt x="0" y="0"/>
                    </a:lnTo>
                    <a:lnTo>
                      <a:pt x="40862" y="0"/>
                    </a:lnTo>
                    <a:lnTo>
                      <a:pt x="40862" y="97441"/>
                    </a:lnTo>
                    <a:close/>
                  </a:path>
                </a:pathLst>
              </a:custGeom>
              <a:noFill/>
              <a:ln w="10375" cap="rnd" cmpd="sng">
                <a:solidFill>
                  <a:srgbClr val="4ABDF0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sp>
          <p:nvSpPr>
            <p:cNvPr id="271" name="Google Shape;271;p6"/>
            <p:cNvSpPr/>
            <p:nvPr/>
          </p:nvSpPr>
          <p:spPr>
            <a:xfrm>
              <a:off x="6566758" y="2816080"/>
              <a:ext cx="123634" cy="10477"/>
            </a:xfrm>
            <a:custGeom>
              <a:avLst/>
              <a:gdLst/>
              <a:ahLst/>
              <a:cxnLst/>
              <a:rect l="l" t="t" r="r" b="b"/>
              <a:pathLst>
                <a:path w="123634" h="10477" extrusionOk="0">
                  <a:moveTo>
                    <a:pt x="0" y="0"/>
                  </a:moveTo>
                  <a:lnTo>
                    <a:pt x="123634" y="0"/>
                  </a:lnTo>
                </a:path>
              </a:pathLst>
            </a:custGeom>
            <a:noFill/>
            <a:ln w="1037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2" name="Google Shape;272;p6"/>
            <p:cNvSpPr/>
            <p:nvPr/>
          </p:nvSpPr>
          <p:spPr>
            <a:xfrm>
              <a:off x="6566758" y="2859037"/>
              <a:ext cx="105822" cy="10477"/>
            </a:xfrm>
            <a:custGeom>
              <a:avLst/>
              <a:gdLst/>
              <a:ahLst/>
              <a:cxnLst/>
              <a:rect l="l" t="t" r="r" b="b"/>
              <a:pathLst>
                <a:path w="105822" h="10477" extrusionOk="0">
                  <a:moveTo>
                    <a:pt x="0" y="0"/>
                  </a:moveTo>
                  <a:lnTo>
                    <a:pt x="105823" y="0"/>
                  </a:lnTo>
                </a:path>
              </a:pathLst>
            </a:custGeom>
            <a:noFill/>
            <a:ln w="1037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3" name="Google Shape;273;p6"/>
            <p:cNvSpPr/>
            <p:nvPr/>
          </p:nvSpPr>
          <p:spPr>
            <a:xfrm>
              <a:off x="6566758" y="2900947"/>
              <a:ext cx="105822" cy="10477"/>
            </a:xfrm>
            <a:custGeom>
              <a:avLst/>
              <a:gdLst/>
              <a:ahLst/>
              <a:cxnLst/>
              <a:rect l="l" t="t" r="r" b="b"/>
              <a:pathLst>
                <a:path w="105822" h="10477" extrusionOk="0">
                  <a:moveTo>
                    <a:pt x="0" y="0"/>
                  </a:moveTo>
                  <a:lnTo>
                    <a:pt x="105823" y="0"/>
                  </a:lnTo>
                </a:path>
              </a:pathLst>
            </a:custGeom>
            <a:noFill/>
            <a:ln w="1037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4" name="Google Shape;274;p6"/>
            <p:cNvSpPr/>
            <p:nvPr/>
          </p:nvSpPr>
          <p:spPr>
            <a:xfrm>
              <a:off x="6566758" y="2942858"/>
              <a:ext cx="114204" cy="10477"/>
            </a:xfrm>
            <a:custGeom>
              <a:avLst/>
              <a:gdLst/>
              <a:ahLst/>
              <a:cxnLst/>
              <a:rect l="l" t="t" r="r" b="b"/>
              <a:pathLst>
                <a:path w="114204" h="10477" extrusionOk="0">
                  <a:moveTo>
                    <a:pt x="0" y="0"/>
                  </a:moveTo>
                  <a:lnTo>
                    <a:pt x="114205" y="0"/>
                  </a:lnTo>
                </a:path>
              </a:pathLst>
            </a:custGeom>
            <a:noFill/>
            <a:ln w="1037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5" name="Google Shape;275;p6"/>
            <p:cNvSpPr/>
            <p:nvPr/>
          </p:nvSpPr>
          <p:spPr>
            <a:xfrm>
              <a:off x="6566758" y="2984768"/>
              <a:ext cx="195929" cy="83820"/>
            </a:xfrm>
            <a:custGeom>
              <a:avLst/>
              <a:gdLst/>
              <a:ahLst/>
              <a:cxnLst/>
              <a:rect l="l" t="t" r="r" b="b"/>
              <a:pathLst>
                <a:path w="195929" h="83820" extrusionOk="0">
                  <a:moveTo>
                    <a:pt x="195929" y="83820"/>
                  </a:moveTo>
                  <a:lnTo>
                    <a:pt x="0" y="83820"/>
                  </a:lnTo>
                  <a:lnTo>
                    <a:pt x="0" y="0"/>
                  </a:lnTo>
                  <a:lnTo>
                    <a:pt x="146685" y="0"/>
                  </a:lnTo>
                </a:path>
              </a:pathLst>
            </a:custGeom>
            <a:noFill/>
            <a:ln w="10375" cap="rnd" cmpd="sng">
              <a:solidFill>
                <a:srgbClr val="5A5B5D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  <p:grpSp>
        <p:nvGrpSpPr>
          <p:cNvPr id="276" name="Google Shape;276;p6"/>
          <p:cNvGrpSpPr/>
          <p:nvPr/>
        </p:nvGrpSpPr>
        <p:grpSpPr>
          <a:xfrm>
            <a:off x="6967627" y="3669357"/>
            <a:ext cx="514298" cy="367205"/>
            <a:chOff x="6472031" y="3623550"/>
            <a:chExt cx="509206" cy="363569"/>
          </a:xfrm>
        </p:grpSpPr>
        <p:sp>
          <p:nvSpPr>
            <p:cNvPr id="277" name="Google Shape;277;p6"/>
            <p:cNvSpPr/>
            <p:nvPr/>
          </p:nvSpPr>
          <p:spPr>
            <a:xfrm>
              <a:off x="6472031" y="3719943"/>
              <a:ext cx="248316" cy="267176"/>
            </a:xfrm>
            <a:custGeom>
              <a:avLst/>
              <a:gdLst/>
              <a:ahLst/>
              <a:cxnLst/>
              <a:rect l="l" t="t" r="r" b="b"/>
              <a:pathLst>
                <a:path w="248316" h="267176" extrusionOk="0">
                  <a:moveTo>
                    <a:pt x="0" y="38767"/>
                  </a:moveTo>
                  <a:lnTo>
                    <a:pt x="0" y="161354"/>
                  </a:lnTo>
                  <a:cubicBezTo>
                    <a:pt x="0" y="183356"/>
                    <a:pt x="17812" y="200120"/>
                    <a:pt x="38767" y="200120"/>
                  </a:cubicBezTo>
                  <a:lnTo>
                    <a:pt x="64960" y="200120"/>
                  </a:lnTo>
                  <a:lnTo>
                    <a:pt x="64960" y="267176"/>
                  </a:lnTo>
                  <a:lnTo>
                    <a:pt x="64960" y="267176"/>
                  </a:lnTo>
                  <a:lnTo>
                    <a:pt x="120491" y="200120"/>
                  </a:lnTo>
                  <a:lnTo>
                    <a:pt x="209550" y="200120"/>
                  </a:lnTo>
                  <a:cubicBezTo>
                    <a:pt x="231553" y="200120"/>
                    <a:pt x="248317" y="182309"/>
                    <a:pt x="248317" y="161354"/>
                  </a:cubicBezTo>
                  <a:lnTo>
                    <a:pt x="248317" y="38767"/>
                  </a:lnTo>
                  <a:cubicBezTo>
                    <a:pt x="248317" y="16764"/>
                    <a:pt x="230505" y="0"/>
                    <a:pt x="209550" y="0"/>
                  </a:cubicBezTo>
                  <a:lnTo>
                    <a:pt x="38767" y="0"/>
                  </a:lnTo>
                  <a:cubicBezTo>
                    <a:pt x="17812" y="0"/>
                    <a:pt x="0" y="17812"/>
                    <a:pt x="0" y="38767"/>
                  </a:cubicBezTo>
                  <a:close/>
                </a:path>
              </a:pathLst>
            </a:custGeom>
            <a:noFill/>
            <a:ln w="10475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8" name="Google Shape;278;p6"/>
            <p:cNvSpPr/>
            <p:nvPr/>
          </p:nvSpPr>
          <p:spPr>
            <a:xfrm>
              <a:off x="6661674" y="3623550"/>
              <a:ext cx="319563" cy="302799"/>
            </a:xfrm>
            <a:custGeom>
              <a:avLst/>
              <a:gdLst/>
              <a:ahLst/>
              <a:cxnLst/>
              <a:rect l="l" t="t" r="r" b="b"/>
              <a:pathLst>
                <a:path w="319563" h="302799" extrusionOk="0">
                  <a:moveTo>
                    <a:pt x="0" y="94298"/>
                  </a:moveTo>
                  <a:lnTo>
                    <a:pt x="0" y="38767"/>
                  </a:lnTo>
                  <a:cubicBezTo>
                    <a:pt x="0" y="16764"/>
                    <a:pt x="17812" y="0"/>
                    <a:pt x="38767" y="0"/>
                  </a:cubicBezTo>
                  <a:lnTo>
                    <a:pt x="280797" y="0"/>
                  </a:lnTo>
                  <a:cubicBezTo>
                    <a:pt x="302800" y="0"/>
                    <a:pt x="319564" y="17812"/>
                    <a:pt x="319564" y="38767"/>
                  </a:cubicBezTo>
                  <a:lnTo>
                    <a:pt x="319564" y="195929"/>
                  </a:lnTo>
                  <a:cubicBezTo>
                    <a:pt x="319564" y="217932"/>
                    <a:pt x="301752" y="234696"/>
                    <a:pt x="280797" y="234696"/>
                  </a:cubicBezTo>
                  <a:lnTo>
                    <a:pt x="222123" y="234696"/>
                  </a:lnTo>
                  <a:lnTo>
                    <a:pt x="222123" y="301752"/>
                  </a:lnTo>
                  <a:lnTo>
                    <a:pt x="222123" y="301752"/>
                  </a:lnTo>
                  <a:lnTo>
                    <a:pt x="167640" y="235744"/>
                  </a:lnTo>
                  <a:lnTo>
                    <a:pt x="62865" y="235744"/>
                  </a:lnTo>
                  <a:lnTo>
                    <a:pt x="167640" y="235744"/>
                  </a:lnTo>
                  <a:lnTo>
                    <a:pt x="222123" y="302800"/>
                  </a:lnTo>
                  <a:lnTo>
                    <a:pt x="222123" y="302800"/>
                  </a:lnTo>
                  <a:lnTo>
                    <a:pt x="222123" y="235744"/>
                  </a:lnTo>
                  <a:lnTo>
                    <a:pt x="280797" y="235744"/>
                  </a:lnTo>
                  <a:cubicBezTo>
                    <a:pt x="302800" y="235744"/>
                    <a:pt x="319564" y="217932"/>
                    <a:pt x="319564" y="196977"/>
                  </a:cubicBezTo>
                  <a:lnTo>
                    <a:pt x="319564" y="39815"/>
                  </a:lnTo>
                  <a:cubicBezTo>
                    <a:pt x="319564" y="17812"/>
                    <a:pt x="301752" y="1048"/>
                    <a:pt x="280797" y="1048"/>
                  </a:cubicBezTo>
                  <a:lnTo>
                    <a:pt x="39814" y="1048"/>
                  </a:lnTo>
                  <a:cubicBezTo>
                    <a:pt x="17812" y="1048"/>
                    <a:pt x="1048" y="18860"/>
                    <a:pt x="1048" y="39815"/>
                  </a:cubicBezTo>
                  <a:lnTo>
                    <a:pt x="1048" y="94298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79" name="Google Shape;279;p6"/>
            <p:cNvSpPr/>
            <p:nvPr/>
          </p:nvSpPr>
          <p:spPr>
            <a:xfrm>
              <a:off x="6570520" y="3760806"/>
              <a:ext cx="52387" cy="85915"/>
            </a:xfrm>
            <a:custGeom>
              <a:avLst/>
              <a:gdLst/>
              <a:ahLst/>
              <a:cxnLst/>
              <a:rect l="l" t="t" r="r" b="b"/>
              <a:pathLst>
                <a:path w="52387" h="85915" extrusionOk="0">
                  <a:moveTo>
                    <a:pt x="0" y="26194"/>
                  </a:moveTo>
                  <a:cubicBezTo>
                    <a:pt x="0" y="11525"/>
                    <a:pt x="11525" y="0"/>
                    <a:pt x="26194" y="0"/>
                  </a:cubicBezTo>
                  <a:cubicBezTo>
                    <a:pt x="40862" y="0"/>
                    <a:pt x="52388" y="11525"/>
                    <a:pt x="52388" y="26194"/>
                  </a:cubicBezTo>
                  <a:cubicBezTo>
                    <a:pt x="52388" y="35623"/>
                    <a:pt x="47149" y="45053"/>
                    <a:pt x="38767" y="49244"/>
                  </a:cubicBezTo>
                  <a:cubicBezTo>
                    <a:pt x="31433" y="53435"/>
                    <a:pt x="26194" y="61817"/>
                    <a:pt x="26194" y="71247"/>
                  </a:cubicBezTo>
                  <a:lnTo>
                    <a:pt x="26194" y="85915"/>
                  </a:lnTo>
                  <a:lnTo>
                    <a:pt x="26194" y="71247"/>
                  </a:lnTo>
                  <a:cubicBezTo>
                    <a:pt x="26194" y="62865"/>
                    <a:pt x="30385" y="53435"/>
                    <a:pt x="38767" y="49244"/>
                  </a:cubicBezTo>
                  <a:cubicBezTo>
                    <a:pt x="47149" y="45053"/>
                    <a:pt x="52388" y="36671"/>
                    <a:pt x="52388" y="26194"/>
                  </a:cubicBezTo>
                  <a:cubicBezTo>
                    <a:pt x="52388" y="11525"/>
                    <a:pt x="40862" y="0"/>
                    <a:pt x="26194" y="0"/>
                  </a:cubicBezTo>
                  <a:cubicBezTo>
                    <a:pt x="11525" y="0"/>
                    <a:pt x="0" y="12573"/>
                    <a:pt x="0" y="26194"/>
                  </a:cubicBezTo>
                  <a:close/>
                </a:path>
              </a:pathLst>
            </a:custGeom>
            <a:noFill/>
            <a:ln w="10475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0" name="Google Shape;280;p6"/>
            <p:cNvSpPr/>
            <p:nvPr/>
          </p:nvSpPr>
          <p:spPr>
            <a:xfrm>
              <a:off x="6596713" y="3858246"/>
              <a:ext cx="10477" cy="20955"/>
            </a:xfrm>
            <a:custGeom>
              <a:avLst/>
              <a:gdLst/>
              <a:ahLst/>
              <a:cxnLst/>
              <a:rect l="l" t="t" r="r" b="b"/>
              <a:pathLst>
                <a:path w="10477" h="20955" extrusionOk="0">
                  <a:moveTo>
                    <a:pt x="0" y="0"/>
                  </a:moveTo>
                  <a:lnTo>
                    <a:pt x="0" y="20955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75" cap="flat" cmpd="sng">
              <a:solidFill>
                <a:srgbClr val="4ABDF0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1" name="Google Shape;281;p6"/>
            <p:cNvSpPr/>
            <p:nvPr/>
          </p:nvSpPr>
          <p:spPr>
            <a:xfrm>
              <a:off x="6781118" y="3701084"/>
              <a:ext cx="81724" cy="81724"/>
            </a:xfrm>
            <a:custGeom>
              <a:avLst/>
              <a:gdLst/>
              <a:ahLst/>
              <a:cxnLst/>
              <a:rect l="l" t="t" r="r" b="b"/>
              <a:pathLst>
                <a:path w="81724" h="81724" extrusionOk="0">
                  <a:moveTo>
                    <a:pt x="81724" y="40862"/>
                  </a:moveTo>
                  <a:cubicBezTo>
                    <a:pt x="81724" y="63430"/>
                    <a:pt x="63430" y="81725"/>
                    <a:pt x="40862" y="81725"/>
                  </a:cubicBezTo>
                  <a:cubicBezTo>
                    <a:pt x="18295" y="81725"/>
                    <a:pt x="0" y="63430"/>
                    <a:pt x="0" y="40862"/>
                  </a:cubicBezTo>
                  <a:cubicBezTo>
                    <a:pt x="0" y="18295"/>
                    <a:pt x="18295" y="0"/>
                    <a:pt x="40862" y="0"/>
                  </a:cubicBezTo>
                  <a:cubicBezTo>
                    <a:pt x="63430" y="0"/>
                    <a:pt x="81724" y="18295"/>
                    <a:pt x="81724" y="40862"/>
                  </a:cubicBez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2" name="Google Shape;282;p6"/>
            <p:cNvSpPr/>
            <p:nvPr/>
          </p:nvSpPr>
          <p:spPr>
            <a:xfrm>
              <a:off x="6758067" y="3741946"/>
              <a:ext cx="19907" cy="10477"/>
            </a:xfrm>
            <a:custGeom>
              <a:avLst/>
              <a:gdLst/>
              <a:ahLst/>
              <a:cxnLst/>
              <a:rect l="l" t="t" r="r" b="b"/>
              <a:pathLst>
                <a:path w="19907" h="10477" extrusionOk="0">
                  <a:moveTo>
                    <a:pt x="0" y="0"/>
                  </a:moveTo>
                  <a:lnTo>
                    <a:pt x="199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3" name="Google Shape;283;p6"/>
            <p:cNvSpPr/>
            <p:nvPr/>
          </p:nvSpPr>
          <p:spPr>
            <a:xfrm>
              <a:off x="6865985" y="3741946"/>
              <a:ext cx="19907" cy="10477"/>
            </a:xfrm>
            <a:custGeom>
              <a:avLst/>
              <a:gdLst/>
              <a:ahLst/>
              <a:cxnLst/>
              <a:rect l="l" t="t" r="r" b="b"/>
              <a:pathLst>
                <a:path w="19907" h="10477" extrusionOk="0">
                  <a:moveTo>
                    <a:pt x="0" y="0"/>
                  </a:moveTo>
                  <a:lnTo>
                    <a:pt x="19907" y="0"/>
                  </a:lnTo>
                  <a:lnTo>
                    <a:pt x="0" y="0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4" name="Google Shape;284;p6"/>
            <p:cNvSpPr/>
            <p:nvPr/>
          </p:nvSpPr>
          <p:spPr>
            <a:xfrm>
              <a:off x="6776927" y="3773379"/>
              <a:ext cx="13620" cy="13620"/>
            </a:xfrm>
            <a:custGeom>
              <a:avLst/>
              <a:gdLst/>
              <a:ahLst/>
              <a:cxnLst/>
              <a:rect l="l" t="t" r="r" b="b"/>
              <a:pathLst>
                <a:path w="13620" h="13620" extrusionOk="0">
                  <a:moveTo>
                    <a:pt x="0" y="13621"/>
                  </a:moveTo>
                  <a:lnTo>
                    <a:pt x="13621" y="0"/>
                  </a:lnTo>
                  <a:lnTo>
                    <a:pt x="0" y="13621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5" name="Google Shape;285;p6"/>
            <p:cNvSpPr/>
            <p:nvPr/>
          </p:nvSpPr>
          <p:spPr>
            <a:xfrm>
              <a:off x="6853412" y="3696893"/>
              <a:ext cx="13620" cy="13620"/>
            </a:xfrm>
            <a:custGeom>
              <a:avLst/>
              <a:gdLst/>
              <a:ahLst/>
              <a:cxnLst/>
              <a:rect l="l" t="t" r="r" b="b"/>
              <a:pathLst>
                <a:path w="13620" h="13620" extrusionOk="0">
                  <a:moveTo>
                    <a:pt x="0" y="13621"/>
                  </a:moveTo>
                  <a:lnTo>
                    <a:pt x="13621" y="0"/>
                  </a:lnTo>
                  <a:lnTo>
                    <a:pt x="0" y="13621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6" name="Google Shape;286;p6"/>
            <p:cNvSpPr/>
            <p:nvPr/>
          </p:nvSpPr>
          <p:spPr>
            <a:xfrm>
              <a:off x="6821980" y="3785952"/>
              <a:ext cx="10477" cy="19907"/>
            </a:xfrm>
            <a:custGeom>
              <a:avLst/>
              <a:gdLst/>
              <a:ahLst/>
              <a:cxnLst/>
              <a:rect l="l" t="t" r="r" b="b"/>
              <a:pathLst>
                <a:path w="10477" h="19907" extrusionOk="0">
                  <a:moveTo>
                    <a:pt x="0" y="19907"/>
                  </a:moveTo>
                  <a:lnTo>
                    <a:pt x="0" y="0"/>
                  </a:lnTo>
                  <a:lnTo>
                    <a:pt x="0" y="19907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7" name="Google Shape;287;p6"/>
            <p:cNvSpPr/>
            <p:nvPr/>
          </p:nvSpPr>
          <p:spPr>
            <a:xfrm>
              <a:off x="6821980" y="3678033"/>
              <a:ext cx="10477" cy="19907"/>
            </a:xfrm>
            <a:custGeom>
              <a:avLst/>
              <a:gdLst/>
              <a:ahLst/>
              <a:cxnLst/>
              <a:rect l="l" t="t" r="r" b="b"/>
              <a:pathLst>
                <a:path w="10477" h="19907" extrusionOk="0">
                  <a:moveTo>
                    <a:pt x="0" y="19907"/>
                  </a:moveTo>
                  <a:lnTo>
                    <a:pt x="0" y="0"/>
                  </a:lnTo>
                  <a:lnTo>
                    <a:pt x="0" y="19907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8" name="Google Shape;288;p6"/>
            <p:cNvSpPr/>
            <p:nvPr/>
          </p:nvSpPr>
          <p:spPr>
            <a:xfrm>
              <a:off x="6853412" y="3773379"/>
              <a:ext cx="13620" cy="13620"/>
            </a:xfrm>
            <a:custGeom>
              <a:avLst/>
              <a:gdLst/>
              <a:ahLst/>
              <a:cxnLst/>
              <a:rect l="l" t="t" r="r" b="b"/>
              <a:pathLst>
                <a:path w="13620" h="13620" extrusionOk="0">
                  <a:moveTo>
                    <a:pt x="13621" y="13621"/>
                  </a:moveTo>
                  <a:lnTo>
                    <a:pt x="0" y="0"/>
                  </a:lnTo>
                  <a:lnTo>
                    <a:pt x="13621" y="13621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  <p:sp>
          <p:nvSpPr>
            <p:cNvPr id="289" name="Google Shape;289;p6"/>
            <p:cNvSpPr/>
            <p:nvPr/>
          </p:nvSpPr>
          <p:spPr>
            <a:xfrm>
              <a:off x="6776927" y="3696893"/>
              <a:ext cx="13620" cy="13620"/>
            </a:xfrm>
            <a:custGeom>
              <a:avLst/>
              <a:gdLst/>
              <a:ahLst/>
              <a:cxnLst/>
              <a:rect l="l" t="t" r="r" b="b"/>
              <a:pathLst>
                <a:path w="13620" h="13620" extrusionOk="0">
                  <a:moveTo>
                    <a:pt x="13621" y="13621"/>
                  </a:moveTo>
                  <a:lnTo>
                    <a:pt x="0" y="0"/>
                  </a:lnTo>
                  <a:lnTo>
                    <a:pt x="13621" y="13621"/>
                  </a:lnTo>
                  <a:close/>
                </a:path>
              </a:pathLst>
            </a:custGeom>
            <a:noFill/>
            <a:ln w="10475" cap="flat" cmpd="sng">
              <a:solidFill>
                <a:srgbClr val="5A5B5D"/>
              </a:solidFill>
              <a:prstDash val="solid"/>
              <a:miter lim="8000"/>
              <a:headEnd type="none" w="sm" len="sm"/>
              <a:tailEnd type="none" w="sm" len="sm"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4" name="Google Shape;294;p7" descr="A person sitting at a table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708" t="21179" r="31238" b="39647"/>
          <a:stretch/>
        </p:blipFill>
        <p:spPr>
          <a:xfrm>
            <a:off x="3935129" y="3689286"/>
            <a:ext cx="8256870" cy="3168714"/>
          </a:xfrm>
          <a:prstGeom prst="rect">
            <a:avLst/>
          </a:prstGeom>
          <a:noFill/>
          <a:ln>
            <a:noFill/>
          </a:ln>
        </p:spPr>
      </p:pic>
      <p:sp>
        <p:nvSpPr>
          <p:cNvPr id="295" name="Google Shape;295;p7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DURANT L’ENTREVISTA</a:t>
            </a:r>
            <a:endParaRPr/>
          </a:p>
        </p:txBody>
      </p:sp>
      <p:cxnSp>
        <p:nvCxnSpPr>
          <p:cNvPr id="296" name="Google Shape;296;p7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297" name="Google Shape;297;p7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8" name="Google Shape;298;p7"/>
          <p:cNvSpPr/>
          <p:nvPr/>
        </p:nvSpPr>
        <p:spPr>
          <a:xfrm>
            <a:off x="6571025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299" name="Google Shape;299;p7"/>
          <p:cNvSpPr/>
          <p:nvPr/>
        </p:nvSpPr>
        <p:spPr>
          <a:xfrm>
            <a:off x="3819643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300" name="Google Shape;300;p7"/>
          <p:cNvCxnSpPr/>
          <p:nvPr/>
        </p:nvCxnSpPr>
        <p:spPr>
          <a:xfrm>
            <a:off x="0" y="1784912"/>
            <a:ext cx="11250602" cy="0"/>
          </a:xfrm>
          <a:prstGeom prst="straightConnector1">
            <a:avLst/>
          </a:prstGeom>
          <a:noFill/>
          <a:ln w="19050" cap="flat" cmpd="sng">
            <a:solidFill>
              <a:schemeClr val="accent2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01" name="Google Shape;301;p7"/>
          <p:cNvSpPr txBox="1"/>
          <p:nvPr/>
        </p:nvSpPr>
        <p:spPr>
          <a:xfrm>
            <a:off x="1170142" y="2522384"/>
            <a:ext cx="2436657" cy="1800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Mostar seguretat en nosaltres mateixos i amabilitat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Estrènyer fermament la mà a l'entrevistador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Somriure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Parlar a l'entrevistador pel seu nom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Mirar als ulls</a:t>
            </a:r>
            <a:endParaRPr/>
          </a:p>
        </p:txBody>
      </p:sp>
      <p:cxnSp>
        <p:nvCxnSpPr>
          <p:cNvPr id="302" name="Google Shape;302;p7"/>
          <p:cNvCxnSpPr/>
          <p:nvPr/>
        </p:nvCxnSpPr>
        <p:spPr>
          <a:xfrm rot="10800000">
            <a:off x="1454340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3" name="Google Shape;303;p7"/>
          <p:cNvSpPr txBox="1"/>
          <p:nvPr/>
        </p:nvSpPr>
        <p:spPr>
          <a:xfrm>
            <a:off x="3935129" y="2522384"/>
            <a:ext cx="2413284" cy="93871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Evitar els gestos nerviosos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Donar copets amb els peus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Tocar-nos els cabells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….</a:t>
            </a:r>
            <a:endParaRPr/>
          </a:p>
        </p:txBody>
      </p:sp>
      <p:cxnSp>
        <p:nvCxnSpPr>
          <p:cNvPr id="304" name="Google Shape;304;p7"/>
          <p:cNvCxnSpPr/>
          <p:nvPr/>
        </p:nvCxnSpPr>
        <p:spPr>
          <a:xfrm rot="10800000">
            <a:off x="4219326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5" name="Google Shape;305;p7"/>
          <p:cNvSpPr txBox="1"/>
          <p:nvPr/>
        </p:nvSpPr>
        <p:spPr>
          <a:xfrm>
            <a:off x="6656783" y="2522384"/>
            <a:ext cx="2426475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Ser educats amb les persones que ens trobem durant la nostra estada a l'empresa</a:t>
            </a:r>
            <a:endParaRPr/>
          </a:p>
        </p:txBody>
      </p:sp>
      <p:cxnSp>
        <p:nvCxnSpPr>
          <p:cNvPr id="306" name="Google Shape;306;p7"/>
          <p:cNvCxnSpPr/>
          <p:nvPr/>
        </p:nvCxnSpPr>
        <p:spPr>
          <a:xfrm rot="10800000">
            <a:off x="6940980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07" name="Google Shape;307;p7"/>
          <p:cNvSpPr/>
          <p:nvPr/>
        </p:nvSpPr>
        <p:spPr>
          <a:xfrm>
            <a:off x="1108748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8" name="Google Shape;308;p7"/>
          <p:cNvSpPr/>
          <p:nvPr/>
        </p:nvSpPr>
        <p:spPr>
          <a:xfrm>
            <a:off x="9388118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09" name="Google Shape;309;p7"/>
          <p:cNvSpPr txBox="1"/>
          <p:nvPr/>
        </p:nvSpPr>
        <p:spPr>
          <a:xfrm>
            <a:off x="9473875" y="2522384"/>
            <a:ext cx="1776727" cy="4308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Mostrar-nos entusiastes i positius</a:t>
            </a:r>
            <a:endParaRPr/>
          </a:p>
        </p:txBody>
      </p:sp>
      <p:cxnSp>
        <p:nvCxnSpPr>
          <p:cNvPr id="310" name="Google Shape;310;p7"/>
          <p:cNvCxnSpPr/>
          <p:nvPr/>
        </p:nvCxnSpPr>
        <p:spPr>
          <a:xfrm rot="10800000">
            <a:off x="9758073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11" name="Google Shape;311;p7"/>
          <p:cNvSpPr txBox="1"/>
          <p:nvPr/>
        </p:nvSpPr>
        <p:spPr>
          <a:xfrm>
            <a:off x="1170142" y="1825838"/>
            <a:ext cx="55893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01</a:t>
            </a:r>
            <a:endParaRPr/>
          </a:p>
        </p:txBody>
      </p:sp>
      <p:sp>
        <p:nvSpPr>
          <p:cNvPr id="312" name="Google Shape;312;p7"/>
          <p:cNvSpPr txBox="1"/>
          <p:nvPr/>
        </p:nvSpPr>
        <p:spPr>
          <a:xfrm>
            <a:off x="3935129" y="1825838"/>
            <a:ext cx="63851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02</a:t>
            </a:r>
            <a:endParaRPr/>
          </a:p>
        </p:txBody>
      </p:sp>
      <p:sp>
        <p:nvSpPr>
          <p:cNvPr id="313" name="Google Shape;313;p7"/>
          <p:cNvSpPr txBox="1"/>
          <p:nvPr/>
        </p:nvSpPr>
        <p:spPr>
          <a:xfrm>
            <a:off x="6656783" y="1825838"/>
            <a:ext cx="63851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03</a:t>
            </a:r>
            <a:endParaRPr/>
          </a:p>
        </p:txBody>
      </p:sp>
      <p:sp>
        <p:nvSpPr>
          <p:cNvPr id="314" name="Google Shape;314;p7"/>
          <p:cNvSpPr txBox="1"/>
          <p:nvPr/>
        </p:nvSpPr>
        <p:spPr>
          <a:xfrm>
            <a:off x="9473875" y="1825838"/>
            <a:ext cx="755131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04</a:t>
            </a:r>
            <a:endParaRPr/>
          </a:p>
        </p:txBody>
      </p:sp>
      <p:sp>
        <p:nvSpPr>
          <p:cNvPr id="315" name="Google Shape;315;p7"/>
          <p:cNvSpPr txBox="1"/>
          <p:nvPr/>
        </p:nvSpPr>
        <p:spPr>
          <a:xfrm>
            <a:off x="3935129" y="3724009"/>
            <a:ext cx="8256871" cy="3168715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316" name="Google Shape;316;p7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chemeClr val="l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7</a:t>
            </a:fld>
            <a:endParaRPr sz="9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1" name="Google Shape;321;p8" descr="A group of people sitting in a room&#10;&#10;Description automatically generated with medium confidence"/>
          <p:cNvPicPr preferRelativeResize="0"/>
          <p:nvPr/>
        </p:nvPicPr>
        <p:blipFill rotWithShape="1">
          <a:blip r:embed="rId3">
            <a:alphaModFix/>
          </a:blip>
          <a:srcRect l="16762" t="21748" r="62466" b="20411"/>
          <a:stretch/>
        </p:blipFill>
        <p:spPr>
          <a:xfrm flipH="1">
            <a:off x="9341023" y="1160464"/>
            <a:ext cx="2850973" cy="5292724"/>
          </a:xfrm>
          <a:prstGeom prst="rect">
            <a:avLst/>
          </a:prstGeom>
          <a:noFill/>
          <a:ln>
            <a:noFill/>
          </a:ln>
        </p:spPr>
      </p:pic>
      <p:sp>
        <p:nvSpPr>
          <p:cNvPr id="322" name="Google Shape;322;p8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DURANT L’ENTREVISTA</a:t>
            </a:r>
            <a:endParaRPr/>
          </a:p>
        </p:txBody>
      </p:sp>
      <p:cxnSp>
        <p:nvCxnSpPr>
          <p:cNvPr id="323" name="Google Shape;323;p8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24" name="Google Shape;324;p8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5" name="Google Shape;325;p8"/>
          <p:cNvSpPr txBox="1"/>
          <p:nvPr/>
        </p:nvSpPr>
        <p:spPr>
          <a:xfrm>
            <a:off x="9341024" y="1160464"/>
            <a:ext cx="2850976" cy="5292724"/>
          </a:xfrm>
          <a:prstGeom prst="rect">
            <a:avLst/>
          </a:prstGeom>
          <a:gradFill>
            <a:gsLst>
              <a:gs pos="0">
                <a:srgbClr val="009AD8">
                  <a:alpha val="0"/>
                </a:srgbClr>
              </a:gs>
              <a:gs pos="42000">
                <a:srgbClr val="009AD8">
                  <a:alpha val="0"/>
                </a:srgbClr>
              </a:gs>
              <a:gs pos="71000">
                <a:srgbClr val="4ABDF0">
                  <a:alpha val="20000"/>
                </a:srgbClr>
              </a:gs>
              <a:gs pos="87000">
                <a:srgbClr val="4ABDF0">
                  <a:alpha val="51764"/>
                </a:srgbClr>
              </a:gs>
              <a:gs pos="100000">
                <a:srgbClr val="4ABDF0">
                  <a:alpha val="83921"/>
                </a:srgbClr>
              </a:gs>
            </a:gsLst>
            <a:lin ang="810000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Arial"/>
              <a:buNone/>
            </a:pPr>
            <a:r>
              <a:rPr lang="ca-ES" sz="1800">
                <a:solidFill>
                  <a:srgbClr val="FFFFFF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.</a:t>
            </a:r>
            <a:endParaRPr/>
          </a:p>
        </p:txBody>
      </p:sp>
      <p:sp>
        <p:nvSpPr>
          <p:cNvPr id="326" name="Google Shape;326;p8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8</a:t>
            </a:fld>
            <a:endParaRPr sz="900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7" name="Google Shape;327;p8"/>
          <p:cNvSpPr/>
          <p:nvPr/>
        </p:nvSpPr>
        <p:spPr>
          <a:xfrm>
            <a:off x="6879174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28" name="Google Shape;328;p8"/>
          <p:cNvSpPr/>
          <p:nvPr/>
        </p:nvSpPr>
        <p:spPr>
          <a:xfrm>
            <a:off x="4282778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329" name="Google Shape;329;p8"/>
          <p:cNvCxnSpPr/>
          <p:nvPr/>
        </p:nvCxnSpPr>
        <p:spPr>
          <a:xfrm>
            <a:off x="0" y="1784912"/>
            <a:ext cx="9341023" cy="0"/>
          </a:xfrm>
          <a:prstGeom prst="straightConnector1">
            <a:avLst/>
          </a:prstGeom>
          <a:noFill/>
          <a:ln w="19050" cap="flat" cmpd="sng">
            <a:solidFill>
              <a:schemeClr val="accent1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330" name="Google Shape;330;p8"/>
          <p:cNvSpPr txBox="1"/>
          <p:nvPr/>
        </p:nvSpPr>
        <p:spPr>
          <a:xfrm>
            <a:off x="1170142" y="2522384"/>
            <a:ext cx="2966461" cy="180049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 Fer comentaris positius sobre la nostra experiència anterior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Vaig estar encarregat de...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He col·laborat en...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Vaig estar responsabilitzat...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M'he preparat molt bé en...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Vaig quedar molt satisfet de...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Allò m'ha ajudat a aconseguir...</a:t>
            </a:r>
            <a:endParaRPr/>
          </a:p>
        </p:txBody>
      </p:sp>
      <p:cxnSp>
        <p:nvCxnSpPr>
          <p:cNvPr id="331" name="Google Shape;331;p8"/>
          <p:cNvCxnSpPr/>
          <p:nvPr/>
        </p:nvCxnSpPr>
        <p:spPr>
          <a:xfrm rot="10800000">
            <a:off x="1454340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2" name="Google Shape;332;p8"/>
          <p:cNvSpPr txBox="1"/>
          <p:nvPr/>
        </p:nvSpPr>
        <p:spPr>
          <a:xfrm>
            <a:off x="4398264" y="2522384"/>
            <a:ext cx="2296626" cy="244682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Comentaris que mostrin interès per la feina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5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Estic molt interessat...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M'encantaria poder treballar en un lloc com aquest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Estic desitjant aplicar els meus coneixements en...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Aquest és el treball que sempre he desitjat</a:t>
            </a:r>
            <a:endParaRPr/>
          </a:p>
          <a:p>
            <a:pPr marL="180000" marR="0" lvl="0" indent="-180000" algn="l" rtl="0"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Em motiva molt poder...</a:t>
            </a:r>
            <a:endParaRPr/>
          </a:p>
        </p:txBody>
      </p:sp>
      <p:cxnSp>
        <p:nvCxnSpPr>
          <p:cNvPr id="333" name="Google Shape;333;p8"/>
          <p:cNvCxnSpPr/>
          <p:nvPr/>
        </p:nvCxnSpPr>
        <p:spPr>
          <a:xfrm rot="10800000">
            <a:off x="4682461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4" name="Google Shape;334;p8"/>
          <p:cNvSpPr txBox="1"/>
          <p:nvPr/>
        </p:nvSpPr>
        <p:spPr>
          <a:xfrm>
            <a:off x="6964932" y="2522384"/>
            <a:ext cx="2260601" cy="6463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 comencis posant entrebancs, per exemple, sobre el treball o els horaris</a:t>
            </a: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cxnSp>
        <p:nvCxnSpPr>
          <p:cNvPr id="335" name="Google Shape;335;p8"/>
          <p:cNvCxnSpPr/>
          <p:nvPr/>
        </p:nvCxnSpPr>
        <p:spPr>
          <a:xfrm rot="10800000">
            <a:off x="7249129" y="2149264"/>
            <a:ext cx="0" cy="608725"/>
          </a:xfrm>
          <a:prstGeom prst="straightConnector1">
            <a:avLst/>
          </a:prstGeom>
          <a:noFill/>
          <a:ln w="1905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36" name="Google Shape;336;p8"/>
          <p:cNvSpPr/>
          <p:nvPr/>
        </p:nvSpPr>
        <p:spPr>
          <a:xfrm>
            <a:off x="1108748" y="1722102"/>
            <a:ext cx="316960" cy="316960"/>
          </a:xfrm>
          <a:prstGeom prst="ellipse">
            <a:avLst/>
          </a:prstGeom>
          <a:solidFill>
            <a:schemeClr val="accent1">
              <a:alpha val="49803"/>
            </a:scheme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37" name="Google Shape;337;p8"/>
          <p:cNvSpPr txBox="1"/>
          <p:nvPr/>
        </p:nvSpPr>
        <p:spPr>
          <a:xfrm>
            <a:off x="1170141" y="1825838"/>
            <a:ext cx="747443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05</a:t>
            </a:r>
            <a:endParaRPr/>
          </a:p>
        </p:txBody>
      </p:sp>
      <p:sp>
        <p:nvSpPr>
          <p:cNvPr id="338" name="Google Shape;338;p8"/>
          <p:cNvSpPr txBox="1"/>
          <p:nvPr/>
        </p:nvSpPr>
        <p:spPr>
          <a:xfrm>
            <a:off x="4398264" y="1825838"/>
            <a:ext cx="63851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06</a:t>
            </a:r>
            <a:endParaRPr/>
          </a:p>
        </p:txBody>
      </p:sp>
      <p:sp>
        <p:nvSpPr>
          <p:cNvPr id="339" name="Google Shape;339;p8"/>
          <p:cNvSpPr txBox="1"/>
          <p:nvPr/>
        </p:nvSpPr>
        <p:spPr>
          <a:xfrm>
            <a:off x="6964932" y="1825838"/>
            <a:ext cx="63851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4000">
                <a:latin typeface="Quattrocento Sans"/>
                <a:ea typeface="Quattrocento Sans"/>
                <a:cs typeface="Quattrocento Sans"/>
                <a:sym typeface="Quattrocento Sans"/>
              </a:rPr>
              <a:t>07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5" name="Google Shape;345;p9" descr="A person sitting at a table with a computer and a plant&#10;&#10;Description automatically generated with low confidence"/>
          <p:cNvPicPr preferRelativeResize="0"/>
          <p:nvPr/>
        </p:nvPicPr>
        <p:blipFill rotWithShape="1">
          <a:blip r:embed="rId3">
            <a:alphaModFix/>
          </a:blip>
          <a:srcRect l="12276" t="3068" r="43096" b="42616"/>
          <a:stretch/>
        </p:blipFill>
        <p:spPr>
          <a:xfrm>
            <a:off x="8442391" y="1"/>
            <a:ext cx="3756354" cy="6857999"/>
          </a:xfrm>
          <a:prstGeom prst="rect">
            <a:avLst/>
          </a:prstGeom>
          <a:noFill/>
          <a:ln>
            <a:noFill/>
          </a:ln>
        </p:spPr>
      </p:pic>
      <p:sp>
        <p:nvSpPr>
          <p:cNvPr id="346" name="Google Shape;346;p9"/>
          <p:cNvSpPr txBox="1"/>
          <p:nvPr/>
        </p:nvSpPr>
        <p:spPr>
          <a:xfrm>
            <a:off x="11595386" y="6601396"/>
            <a:ext cx="407502" cy="1708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p. </a:t>
            </a:r>
            <a:fld id="{00000000-1234-1234-1234-123412341234}" type="slidenum">
              <a:rPr lang="ca-ES" sz="900">
                <a:solidFill>
                  <a:srgbClr val="5A5B5D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9</a:t>
            </a:fld>
            <a:endParaRPr sz="900">
              <a:solidFill>
                <a:srgbClr val="5A5B5D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47" name="Google Shape;347;p9"/>
          <p:cNvSpPr txBox="1"/>
          <p:nvPr/>
        </p:nvSpPr>
        <p:spPr>
          <a:xfrm>
            <a:off x="752739" y="740459"/>
            <a:ext cx="7357118" cy="405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42857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000"/>
              <a:buFont typeface="Arial"/>
              <a:buNone/>
            </a:pPr>
            <a:r>
              <a:rPr lang="ca-ES" sz="2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03. </a:t>
            </a:r>
            <a:r>
              <a:rPr lang="ca-ES" sz="2800" b="0" i="0" u="none" strike="noStrike" cap="none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DURANT L’ENTREVISTA</a:t>
            </a:r>
            <a:endParaRPr/>
          </a:p>
        </p:txBody>
      </p:sp>
      <p:cxnSp>
        <p:nvCxnSpPr>
          <p:cNvPr id="348" name="Google Shape;348;p9"/>
          <p:cNvCxnSpPr/>
          <p:nvPr/>
        </p:nvCxnSpPr>
        <p:spPr>
          <a:xfrm>
            <a:off x="570084" y="861156"/>
            <a:ext cx="0" cy="258451"/>
          </a:xfrm>
          <a:prstGeom prst="straightConnector1">
            <a:avLst/>
          </a:prstGeom>
          <a:noFill/>
          <a:ln w="38100" cap="rnd" cmpd="sng">
            <a:solidFill>
              <a:schemeClr val="accent1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49" name="Google Shape;349;p9"/>
          <p:cNvSpPr/>
          <p:nvPr/>
        </p:nvSpPr>
        <p:spPr>
          <a:xfrm>
            <a:off x="-162556" y="846389"/>
            <a:ext cx="621068" cy="287984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50" name="Google Shape;350;p9"/>
          <p:cNvSpPr txBox="1"/>
          <p:nvPr/>
        </p:nvSpPr>
        <p:spPr>
          <a:xfrm>
            <a:off x="755277" y="1510812"/>
            <a:ext cx="5593624" cy="2622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1800"/>
              <a:buFont typeface="Arial"/>
              <a:buNone/>
            </a:pPr>
            <a:r>
              <a:rPr lang="ca-ES" sz="1800" b="1" i="0">
                <a:solidFill>
                  <a:schemeClr val="accent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EXEMPLES DE RESPOSTA</a:t>
            </a:r>
            <a:endParaRPr/>
          </a:p>
        </p:txBody>
      </p:sp>
      <p:sp>
        <p:nvSpPr>
          <p:cNvPr id="351" name="Google Shape;351;p9"/>
          <p:cNvSpPr/>
          <p:nvPr/>
        </p:nvSpPr>
        <p:spPr>
          <a:xfrm>
            <a:off x="890480" y="2996274"/>
            <a:ext cx="316960" cy="316960"/>
          </a:xfrm>
          <a:prstGeom prst="ellipse">
            <a:avLst/>
          </a:prstGeom>
          <a:solidFill>
            <a:srgbClr val="E65A2B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grpSp>
        <p:nvGrpSpPr>
          <p:cNvPr id="352" name="Google Shape;352;p9"/>
          <p:cNvGrpSpPr/>
          <p:nvPr/>
        </p:nvGrpSpPr>
        <p:grpSpPr>
          <a:xfrm>
            <a:off x="890480" y="2344900"/>
            <a:ext cx="786067" cy="825370"/>
            <a:chOff x="653720" y="2063957"/>
            <a:chExt cx="786067" cy="825370"/>
          </a:xfrm>
        </p:grpSpPr>
        <p:pic>
          <p:nvPicPr>
            <p:cNvPr id="353" name="Google Shape;353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53720" y="2063957"/>
              <a:ext cx="786067" cy="825370"/>
            </a:xfrm>
            <a:prstGeom prst="rect">
              <a:avLst/>
            </a:prstGeom>
            <a:noFill/>
            <a:ln>
              <a:noFill/>
            </a:ln>
          </p:spPr>
        </p:pic>
        <p:grpSp>
          <p:nvGrpSpPr>
            <p:cNvPr id="354" name="Google Shape;354;p9"/>
            <p:cNvGrpSpPr/>
            <p:nvPr/>
          </p:nvGrpSpPr>
          <p:grpSpPr>
            <a:xfrm>
              <a:off x="799103" y="2165893"/>
              <a:ext cx="495300" cy="495300"/>
              <a:chOff x="2814865" y="3421614"/>
              <a:chExt cx="495300" cy="495300"/>
            </a:xfrm>
          </p:grpSpPr>
          <p:sp>
            <p:nvSpPr>
              <p:cNvPr id="355" name="Google Shape;355;p9"/>
              <p:cNvSpPr/>
              <p:nvPr/>
            </p:nvSpPr>
            <p:spPr>
              <a:xfrm>
                <a:off x="2938689" y="3545439"/>
                <a:ext cx="247649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247649" h="247650" extrusionOk="0">
                    <a:moveTo>
                      <a:pt x="190500" y="247650"/>
                    </a:moveTo>
                    <a:cubicBezTo>
                      <a:pt x="187643" y="247650"/>
                      <a:pt x="185738" y="246697"/>
                      <a:pt x="183833" y="244792"/>
                    </a:cubicBezTo>
                    <a:lnTo>
                      <a:pt x="123825" y="184785"/>
                    </a:lnTo>
                    <a:lnTo>
                      <a:pt x="63818" y="244792"/>
                    </a:lnTo>
                    <a:cubicBezTo>
                      <a:pt x="60007" y="248603"/>
                      <a:pt x="54293" y="248603"/>
                      <a:pt x="50482" y="244792"/>
                    </a:cubicBezTo>
                    <a:lnTo>
                      <a:pt x="2857" y="197167"/>
                    </a:lnTo>
                    <a:cubicBezTo>
                      <a:pt x="-952" y="193358"/>
                      <a:pt x="-952" y="187642"/>
                      <a:pt x="2857" y="183833"/>
                    </a:cubicBezTo>
                    <a:lnTo>
                      <a:pt x="62865" y="123825"/>
                    </a:lnTo>
                    <a:lnTo>
                      <a:pt x="2857" y="63817"/>
                    </a:lnTo>
                    <a:cubicBezTo>
                      <a:pt x="-952" y="60008"/>
                      <a:pt x="-952" y="54292"/>
                      <a:pt x="2857" y="50483"/>
                    </a:cubicBezTo>
                    <a:lnTo>
                      <a:pt x="50482" y="2858"/>
                    </a:lnTo>
                    <a:cubicBezTo>
                      <a:pt x="54293" y="-953"/>
                      <a:pt x="60007" y="-953"/>
                      <a:pt x="63818" y="2858"/>
                    </a:cubicBezTo>
                    <a:lnTo>
                      <a:pt x="123825" y="62865"/>
                    </a:lnTo>
                    <a:lnTo>
                      <a:pt x="183833" y="2858"/>
                    </a:lnTo>
                    <a:cubicBezTo>
                      <a:pt x="187643" y="-953"/>
                      <a:pt x="193358" y="-953"/>
                      <a:pt x="197168" y="2858"/>
                    </a:cubicBezTo>
                    <a:lnTo>
                      <a:pt x="244793" y="50483"/>
                    </a:lnTo>
                    <a:cubicBezTo>
                      <a:pt x="248602" y="54292"/>
                      <a:pt x="248602" y="60008"/>
                      <a:pt x="244793" y="63817"/>
                    </a:cubicBezTo>
                    <a:lnTo>
                      <a:pt x="184785" y="123825"/>
                    </a:lnTo>
                    <a:lnTo>
                      <a:pt x="244793" y="183833"/>
                    </a:lnTo>
                    <a:cubicBezTo>
                      <a:pt x="248602" y="187642"/>
                      <a:pt x="248602" y="193358"/>
                      <a:pt x="244793" y="197167"/>
                    </a:cubicBezTo>
                    <a:lnTo>
                      <a:pt x="197168" y="244792"/>
                    </a:lnTo>
                    <a:cubicBezTo>
                      <a:pt x="195263" y="246697"/>
                      <a:pt x="193358" y="247650"/>
                      <a:pt x="190500" y="247650"/>
                    </a:cubicBezTo>
                    <a:close/>
                    <a:moveTo>
                      <a:pt x="123825" y="161925"/>
                    </a:moveTo>
                    <a:cubicBezTo>
                      <a:pt x="126683" y="161925"/>
                      <a:pt x="128588" y="162878"/>
                      <a:pt x="130493" y="164783"/>
                    </a:cubicBezTo>
                    <a:lnTo>
                      <a:pt x="190500" y="224790"/>
                    </a:lnTo>
                    <a:lnTo>
                      <a:pt x="224790" y="190500"/>
                    </a:lnTo>
                    <a:lnTo>
                      <a:pt x="164783" y="130492"/>
                    </a:lnTo>
                    <a:cubicBezTo>
                      <a:pt x="160973" y="126683"/>
                      <a:pt x="160973" y="120967"/>
                      <a:pt x="164783" y="117158"/>
                    </a:cubicBezTo>
                    <a:lnTo>
                      <a:pt x="224790" y="57150"/>
                    </a:lnTo>
                    <a:lnTo>
                      <a:pt x="190500" y="22860"/>
                    </a:lnTo>
                    <a:lnTo>
                      <a:pt x="130493" y="82867"/>
                    </a:lnTo>
                    <a:cubicBezTo>
                      <a:pt x="126683" y="86678"/>
                      <a:pt x="120968" y="86678"/>
                      <a:pt x="117158" y="82867"/>
                    </a:cubicBezTo>
                    <a:lnTo>
                      <a:pt x="57150" y="22860"/>
                    </a:lnTo>
                    <a:lnTo>
                      <a:pt x="22860" y="57150"/>
                    </a:lnTo>
                    <a:lnTo>
                      <a:pt x="82868" y="117158"/>
                    </a:lnTo>
                    <a:cubicBezTo>
                      <a:pt x="86678" y="120967"/>
                      <a:pt x="86678" y="126683"/>
                      <a:pt x="82868" y="130492"/>
                    </a:cubicBezTo>
                    <a:lnTo>
                      <a:pt x="22860" y="190500"/>
                    </a:lnTo>
                    <a:lnTo>
                      <a:pt x="57150" y="224790"/>
                    </a:lnTo>
                    <a:lnTo>
                      <a:pt x="117158" y="164783"/>
                    </a:lnTo>
                    <a:cubicBezTo>
                      <a:pt x="119063" y="162878"/>
                      <a:pt x="120968" y="161925"/>
                      <a:pt x="123825" y="161925"/>
                    </a:cubicBezTo>
                    <a:close/>
                  </a:path>
                </a:pathLst>
              </a:custGeom>
              <a:solidFill>
                <a:srgbClr val="E65A2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56" name="Google Shape;356;p9"/>
              <p:cNvSpPr/>
              <p:nvPr/>
            </p:nvSpPr>
            <p:spPr>
              <a:xfrm>
                <a:off x="3052990" y="3897864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E65A2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57" name="Google Shape;357;p9"/>
              <p:cNvSpPr/>
              <p:nvPr/>
            </p:nvSpPr>
            <p:spPr>
              <a:xfrm>
                <a:off x="3052990" y="3421614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E65A2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58" name="Google Shape;358;p9"/>
              <p:cNvSpPr/>
              <p:nvPr/>
            </p:nvSpPr>
            <p:spPr>
              <a:xfrm>
                <a:off x="2814865" y="3659739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E65A2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59" name="Google Shape;359;p9"/>
              <p:cNvSpPr/>
              <p:nvPr/>
            </p:nvSpPr>
            <p:spPr>
              <a:xfrm>
                <a:off x="3291115" y="3659739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E65A2B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</p:grpSp>
      <p:grpSp>
        <p:nvGrpSpPr>
          <p:cNvPr id="360" name="Google Shape;360;p9"/>
          <p:cNvGrpSpPr/>
          <p:nvPr/>
        </p:nvGrpSpPr>
        <p:grpSpPr>
          <a:xfrm>
            <a:off x="4767630" y="2344900"/>
            <a:ext cx="786067" cy="825370"/>
            <a:chOff x="6221206" y="2077682"/>
            <a:chExt cx="786067" cy="825370"/>
          </a:xfrm>
        </p:grpSpPr>
        <p:grpSp>
          <p:nvGrpSpPr>
            <p:cNvPr id="361" name="Google Shape;361;p9"/>
            <p:cNvGrpSpPr/>
            <p:nvPr/>
          </p:nvGrpSpPr>
          <p:grpSpPr>
            <a:xfrm>
              <a:off x="6366589" y="2170210"/>
              <a:ext cx="495300" cy="495300"/>
              <a:chOff x="2814865" y="2402439"/>
              <a:chExt cx="495300" cy="495300"/>
            </a:xfrm>
          </p:grpSpPr>
          <p:sp>
            <p:nvSpPr>
              <p:cNvPr id="362" name="Google Shape;362;p9"/>
              <p:cNvSpPr/>
              <p:nvPr/>
            </p:nvSpPr>
            <p:spPr>
              <a:xfrm>
                <a:off x="2900589" y="2526263"/>
                <a:ext cx="323849" cy="247650"/>
              </a:xfrm>
              <a:custGeom>
                <a:avLst/>
                <a:gdLst/>
                <a:ahLst/>
                <a:cxnLst/>
                <a:rect l="l" t="t" r="r" b="b"/>
                <a:pathLst>
                  <a:path w="323849" h="247650" extrusionOk="0">
                    <a:moveTo>
                      <a:pt x="133350" y="247650"/>
                    </a:moveTo>
                    <a:cubicBezTo>
                      <a:pt x="130493" y="247650"/>
                      <a:pt x="128588" y="246698"/>
                      <a:pt x="126682" y="244793"/>
                    </a:cubicBezTo>
                    <a:lnTo>
                      <a:pt x="2858" y="120968"/>
                    </a:lnTo>
                    <a:cubicBezTo>
                      <a:pt x="-953" y="117158"/>
                      <a:pt x="-953" y="111443"/>
                      <a:pt x="2858" y="107633"/>
                    </a:cubicBezTo>
                    <a:lnTo>
                      <a:pt x="50482" y="60007"/>
                    </a:lnTo>
                    <a:cubicBezTo>
                      <a:pt x="54293" y="56198"/>
                      <a:pt x="60007" y="56198"/>
                      <a:pt x="63818" y="60007"/>
                    </a:cubicBezTo>
                    <a:lnTo>
                      <a:pt x="133350" y="129540"/>
                    </a:lnTo>
                    <a:lnTo>
                      <a:pt x="260033" y="2857"/>
                    </a:lnTo>
                    <a:cubicBezTo>
                      <a:pt x="263843" y="-952"/>
                      <a:pt x="269558" y="-952"/>
                      <a:pt x="273368" y="2857"/>
                    </a:cubicBezTo>
                    <a:lnTo>
                      <a:pt x="320993" y="50482"/>
                    </a:lnTo>
                    <a:cubicBezTo>
                      <a:pt x="324803" y="54293"/>
                      <a:pt x="324803" y="60007"/>
                      <a:pt x="320993" y="63818"/>
                    </a:cubicBezTo>
                    <a:lnTo>
                      <a:pt x="140018" y="244793"/>
                    </a:lnTo>
                    <a:cubicBezTo>
                      <a:pt x="138113" y="246698"/>
                      <a:pt x="136208" y="247650"/>
                      <a:pt x="133350" y="247650"/>
                    </a:cubicBezTo>
                    <a:close/>
                    <a:moveTo>
                      <a:pt x="22860" y="114300"/>
                    </a:moveTo>
                    <a:lnTo>
                      <a:pt x="133350" y="224790"/>
                    </a:lnTo>
                    <a:lnTo>
                      <a:pt x="300990" y="57150"/>
                    </a:lnTo>
                    <a:lnTo>
                      <a:pt x="266700" y="22860"/>
                    </a:lnTo>
                    <a:lnTo>
                      <a:pt x="140018" y="149543"/>
                    </a:lnTo>
                    <a:cubicBezTo>
                      <a:pt x="136208" y="153352"/>
                      <a:pt x="130493" y="153352"/>
                      <a:pt x="126682" y="149543"/>
                    </a:cubicBezTo>
                    <a:lnTo>
                      <a:pt x="57150" y="80010"/>
                    </a:lnTo>
                    <a:lnTo>
                      <a:pt x="22860" y="114300"/>
                    </a:lnTo>
                    <a:close/>
                  </a:path>
                </a:pathLst>
              </a:custGeom>
              <a:solidFill>
                <a:srgbClr val="4ABDF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63" name="Google Shape;363;p9"/>
              <p:cNvSpPr/>
              <p:nvPr/>
            </p:nvSpPr>
            <p:spPr>
              <a:xfrm>
                <a:off x="3052990" y="2878689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4ABDF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64" name="Google Shape;364;p9"/>
              <p:cNvSpPr/>
              <p:nvPr/>
            </p:nvSpPr>
            <p:spPr>
              <a:xfrm>
                <a:off x="3052990" y="2402439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4ABDF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65" name="Google Shape;365;p9"/>
              <p:cNvSpPr/>
              <p:nvPr/>
            </p:nvSpPr>
            <p:spPr>
              <a:xfrm>
                <a:off x="2814865" y="2640564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4ABDF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  <p:sp>
            <p:nvSpPr>
              <p:cNvPr id="366" name="Google Shape;366;p9"/>
              <p:cNvSpPr/>
              <p:nvPr/>
            </p:nvSpPr>
            <p:spPr>
              <a:xfrm>
                <a:off x="3291115" y="2640564"/>
                <a:ext cx="19050" cy="19050"/>
              </a:xfrm>
              <a:custGeom>
                <a:avLst/>
                <a:gdLst/>
                <a:ahLst/>
                <a:cxnLst/>
                <a:rect l="l" t="t" r="r" b="b"/>
                <a:pathLst>
                  <a:path w="19050" h="19050" extrusionOk="0">
                    <a:moveTo>
                      <a:pt x="0" y="0"/>
                    </a:moveTo>
                    <a:lnTo>
                      <a:pt x="19050" y="0"/>
                    </a:lnTo>
                    <a:lnTo>
                      <a:pt x="19050" y="19050"/>
                    </a:lnTo>
                    <a:lnTo>
                      <a:pt x="0" y="19050"/>
                    </a:lnTo>
                    <a:close/>
                  </a:path>
                </a:pathLst>
              </a:custGeom>
              <a:solidFill>
                <a:srgbClr val="4ABDF0"/>
              </a:solidFill>
              <a:ln>
                <a:noFill/>
              </a:ln>
            </p:spPr>
            <p:txBody>
              <a:bodyPr spcFirstLastPara="1" wrap="square" lIns="91425" tIns="45700" rIns="91425" bIns="45700" anchor="ctr" anchorCtr="0">
                <a:noAutofit/>
              </a:bodyPr>
              <a:lstStyle/>
              <a:p>
                <a:pPr marL="0" marR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 sz="1800">
                  <a:solidFill>
                    <a:schemeClr val="dk1"/>
                  </a:solidFill>
                  <a:latin typeface="Quattrocento Sans"/>
                  <a:ea typeface="Quattrocento Sans"/>
                  <a:cs typeface="Quattrocento Sans"/>
                  <a:sym typeface="Quattrocento Sans"/>
                </a:endParaRPr>
              </a:p>
            </p:txBody>
          </p:sp>
        </p:grpSp>
        <p:pic>
          <p:nvPicPr>
            <p:cNvPr id="367" name="Google Shape;367;p9"/>
            <p:cNvPicPr preferRelativeResize="0"/>
            <p:nvPr/>
          </p:nvPicPr>
          <p:blipFill rotWithShape="1">
            <a:blip r:embed="rId4">
              <a:alphaModFix/>
            </a:blip>
            <a:srcRect/>
            <a:stretch/>
          </p:blipFill>
          <p:spPr>
            <a:xfrm>
              <a:off x="6221206" y="2077682"/>
              <a:ext cx="786067" cy="825370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68" name="Google Shape;368;p9"/>
          <p:cNvSpPr txBox="1"/>
          <p:nvPr/>
        </p:nvSpPr>
        <p:spPr>
          <a:xfrm>
            <a:off x="1715900" y="2494431"/>
            <a:ext cx="65586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</a:t>
            </a:r>
            <a:endParaRPr/>
          </a:p>
        </p:txBody>
      </p:sp>
      <p:sp>
        <p:nvSpPr>
          <p:cNvPr id="369" name="Google Shape;369;p9"/>
          <p:cNvSpPr txBox="1"/>
          <p:nvPr/>
        </p:nvSpPr>
        <p:spPr>
          <a:xfrm>
            <a:off x="1265509" y="3395308"/>
            <a:ext cx="3544616" cy="224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Crec que... / Em sembla que...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La meva experiència és poc important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 sé si serveixo...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Això m’espanta...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Segur que hi ha candidats millors...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 m’ho mereixo...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E65A2B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No estic segur que em convingui...</a:t>
            </a:r>
            <a:endParaRPr/>
          </a:p>
        </p:txBody>
      </p:sp>
      <p:cxnSp>
        <p:nvCxnSpPr>
          <p:cNvPr id="370" name="Google Shape;370;p9"/>
          <p:cNvCxnSpPr/>
          <p:nvPr/>
        </p:nvCxnSpPr>
        <p:spPr>
          <a:xfrm rot="10800000">
            <a:off x="1107575" y="3166919"/>
            <a:ext cx="0" cy="3286269"/>
          </a:xfrm>
          <a:prstGeom prst="straightConnector1">
            <a:avLst/>
          </a:prstGeom>
          <a:noFill/>
          <a:ln w="19050" cap="rnd" cmpd="sng">
            <a:solidFill>
              <a:srgbClr val="E65A2B"/>
            </a:solidFill>
            <a:prstDash val="solid"/>
            <a:round/>
            <a:headEnd type="none" w="sm" len="sm"/>
            <a:tailEnd type="none" w="sm" len="sm"/>
          </a:ln>
        </p:spPr>
      </p:cxnSp>
      <p:sp>
        <p:nvSpPr>
          <p:cNvPr id="371" name="Google Shape;371;p9"/>
          <p:cNvSpPr/>
          <p:nvPr/>
        </p:nvSpPr>
        <p:spPr>
          <a:xfrm>
            <a:off x="4767630" y="2996274"/>
            <a:ext cx="316960" cy="316960"/>
          </a:xfrm>
          <a:prstGeom prst="ellipse">
            <a:avLst/>
          </a:prstGeom>
          <a:solidFill>
            <a:srgbClr val="4ABDF0">
              <a:alpha val="49803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</p:txBody>
      </p:sp>
      <p:sp>
        <p:nvSpPr>
          <p:cNvPr id="372" name="Google Shape;372;p9"/>
          <p:cNvSpPr txBox="1"/>
          <p:nvPr/>
        </p:nvSpPr>
        <p:spPr>
          <a:xfrm>
            <a:off x="5593050" y="2494431"/>
            <a:ext cx="655864" cy="4001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ca-ES" sz="20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SI</a:t>
            </a:r>
            <a:endParaRPr/>
          </a:p>
        </p:txBody>
      </p:sp>
      <p:sp>
        <p:nvSpPr>
          <p:cNvPr id="373" name="Google Shape;373;p9"/>
          <p:cNvSpPr txBox="1"/>
          <p:nvPr/>
        </p:nvSpPr>
        <p:spPr>
          <a:xfrm>
            <a:off x="5142659" y="3395308"/>
            <a:ext cx="3199866" cy="22406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spAutoFit/>
          </a:bodyPr>
          <a:lstStyle/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Estic segur</a:t>
            </a:r>
            <a:endParaRPr/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	</a:t>
            </a:r>
            <a:endParaRPr/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Tinc molta experiència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Ho faré bé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Superaré aquest obstacle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Estaré a l’alçada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Sabré respondre</a:t>
            </a:r>
            <a:endParaRPr/>
          </a:p>
          <a:p>
            <a:pPr marL="180000" marR="0" lvl="0" indent="-911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None/>
            </a:pPr>
            <a:endParaRPr sz="1400">
              <a:solidFill>
                <a:schemeClr val="dk1"/>
              </a:solidFill>
              <a:latin typeface="Quattrocento Sans"/>
              <a:ea typeface="Quattrocento Sans"/>
              <a:cs typeface="Quattrocento Sans"/>
              <a:sym typeface="Quattrocento Sans"/>
            </a:endParaRPr>
          </a:p>
          <a:p>
            <a:pPr marL="180000" marR="0" lvl="0" indent="-180000" algn="l" rtl="0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4ABDF0"/>
              </a:buClr>
              <a:buSzPts val="1400"/>
              <a:buFont typeface="Arial"/>
              <a:buChar char="•"/>
            </a:pPr>
            <a:r>
              <a:rPr lang="ca-ES" sz="1400">
                <a:solidFill>
                  <a:schemeClr val="dk1"/>
                </a:solidFill>
                <a:latin typeface="Quattrocento Sans"/>
                <a:ea typeface="Quattrocento Sans"/>
                <a:cs typeface="Quattrocento Sans"/>
                <a:sym typeface="Quattrocento Sans"/>
              </a:rPr>
              <a:t>S’adapta a  les meves possibilitats</a:t>
            </a:r>
            <a:endParaRPr/>
          </a:p>
        </p:txBody>
      </p:sp>
      <p:cxnSp>
        <p:nvCxnSpPr>
          <p:cNvPr id="374" name="Google Shape;374;p9"/>
          <p:cNvCxnSpPr/>
          <p:nvPr/>
        </p:nvCxnSpPr>
        <p:spPr>
          <a:xfrm rot="10800000">
            <a:off x="4984725" y="3166919"/>
            <a:ext cx="13134" cy="3691081"/>
          </a:xfrm>
          <a:prstGeom prst="straightConnector1">
            <a:avLst/>
          </a:prstGeom>
          <a:noFill/>
          <a:ln w="19050" cap="rnd" cmpd="sng">
            <a:solidFill>
              <a:schemeClr val="accent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375" name="Google Shape;375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10646978" y="445701"/>
            <a:ext cx="1114004" cy="24661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04 Texto con imágenes">
  <a:themeElements>
    <a:clrScheme name="CaixaBank">
      <a:dk1>
        <a:srgbClr val="000000"/>
      </a:dk1>
      <a:lt1>
        <a:srgbClr val="FFFFFF"/>
      </a:lt1>
      <a:dk2>
        <a:srgbClr val="5A5B5D"/>
      </a:dk2>
      <a:lt2>
        <a:srgbClr val="F2F2F2"/>
      </a:lt2>
      <a:accent1>
        <a:srgbClr val="4ABDF0"/>
      </a:accent1>
      <a:accent2>
        <a:srgbClr val="009AD8"/>
      </a:accent2>
      <a:accent3>
        <a:srgbClr val="A4A4A4"/>
      </a:accent3>
      <a:accent4>
        <a:srgbClr val="E65A2B"/>
      </a:accent4>
      <a:accent5>
        <a:srgbClr val="F4C00E"/>
      </a:accent5>
      <a:accent6>
        <a:srgbClr val="E30613"/>
      </a:accent6>
      <a:hlink>
        <a:srgbClr val="4ABDF0"/>
      </a:hlink>
      <a:folHlink>
        <a:srgbClr val="009A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04 Texto con imágenes">
  <a:themeElements>
    <a:clrScheme name="CaixaBank">
      <a:dk1>
        <a:srgbClr val="000000"/>
      </a:dk1>
      <a:lt1>
        <a:srgbClr val="FFFFFF"/>
      </a:lt1>
      <a:dk2>
        <a:srgbClr val="5A5B5D"/>
      </a:dk2>
      <a:lt2>
        <a:srgbClr val="F2F2F2"/>
      </a:lt2>
      <a:accent1>
        <a:srgbClr val="4ABDF0"/>
      </a:accent1>
      <a:accent2>
        <a:srgbClr val="009AD8"/>
      </a:accent2>
      <a:accent3>
        <a:srgbClr val="A4A4A4"/>
      </a:accent3>
      <a:accent4>
        <a:srgbClr val="E65A2B"/>
      </a:accent4>
      <a:accent5>
        <a:srgbClr val="F4C00E"/>
      </a:accent5>
      <a:accent6>
        <a:srgbClr val="E30613"/>
      </a:accent6>
      <a:hlink>
        <a:srgbClr val="4ABDF0"/>
      </a:hlink>
      <a:folHlink>
        <a:srgbClr val="009AD8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8F2517855E1D1946BE53926E71A45BB5" ma:contentTypeVersion="19" ma:contentTypeDescription="Crear nuevo documento." ma:contentTypeScope="" ma:versionID="3f9b6019e11a8548821e47c8b64dacd0">
  <xsd:schema xmlns:xsd="http://www.w3.org/2001/XMLSchema" xmlns:xs="http://www.w3.org/2001/XMLSchema" xmlns:p="http://schemas.microsoft.com/office/2006/metadata/properties" xmlns:ns1="http://schemas.microsoft.com/sharepoint/v3" xmlns:ns2="8d14cff7-7dc5-4fb6-8498-dc9db66d7a10" xmlns:ns3="734cc6a3-fab9-49d9-820c-403f37c9ac58" targetNamespace="http://schemas.microsoft.com/office/2006/metadata/properties" ma:root="true" ma:fieldsID="f5f0c61e43609351d506260e7d425d43" ns1:_="" ns2:_="" ns3:_="">
    <xsd:import namespace="http://schemas.microsoft.com/sharepoint/v3"/>
    <xsd:import namespace="8d14cff7-7dc5-4fb6-8498-dc9db66d7a10"/>
    <xsd:import namespace="734cc6a3-fab9-49d9-820c-403f37c9ac5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DateTake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1:_ip_UnifiedCompliancePolicyProperties" minOccurs="0"/>
                <xsd:element ref="ns1:_ip_UnifiedCompliancePolicyUIAction" minOccurs="0"/>
                <xsd:element ref="ns2:hf361cd4c28c40a99411d1d3ee0c208c" minOccurs="0"/>
                <xsd:element ref="ns3:TaxCatchAll" minOccurs="0"/>
                <xsd:element ref="ns2:MediaLengthInSeconds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" elementFormDefault="qualified">
    <xsd:import namespace="http://schemas.microsoft.com/office/2006/documentManagement/types"/>
    <xsd:import namespace="http://schemas.microsoft.com/office/infopath/2007/PartnerControls"/>
    <xsd:element name="_ip_UnifiedCompliancePolicyProperties" ma:index="19" nillable="true" ma:displayName="Propiedades de la Directiva de cumplimiento unificado" ma:hidden="true" ma:internalName="_ip_UnifiedCompliancePolicyProperties">
      <xsd:simpleType>
        <xsd:restriction base="dms:Note"/>
      </xsd:simpleType>
    </xsd:element>
    <xsd:element name="_ip_UnifiedCompliancePolicyUIAction" ma:index="20" nillable="true" ma:displayName="Acción de IU de la Directiva de cumplimiento unificado" ma:hidden="true" ma:internalName="_ip_UnifiedCompliancePolicyUIAction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d14cff7-7dc5-4fb6-8498-dc9db66d7a1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MediaServiceAutoTags" ma:internalName="MediaServiceAutoTags" ma:readOnly="true">
      <xsd:simpleType>
        <xsd:restriction base="dms:Text"/>
      </xsd:simpleType>
    </xsd:element>
    <xsd:element name="MediaServiceOCR" ma:index="11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hf361cd4c28c40a99411d1d3ee0c208c" ma:index="22" nillable="true" ma:taxonomy="true" ma:internalName="hf361cd4c28c40a99411d1d3ee0c208c" ma:taxonomyFieldName="Meta" ma:displayName="Meta" ma:default="" ma:fieldId="{1f361cd4-c28c-40a9-9411-d1d3ee0c208c}" ma:sspId="f1f5e375-99b9-4ad4-a463-5140b8149e88" ma:termSetId="8ed8c9ea-7052-4c1d-a4d7-b9c10bffea6f" ma:anchorId="00000000-0000-0000-0000-000000000000" ma:open="true" ma:isKeyword="false">
      <xsd:complexType>
        <xsd:sequence>
          <xsd:element ref="pc:Terms" minOccurs="0" maxOccurs="1"/>
        </xsd:sequence>
      </xsd:complexType>
    </xsd:element>
    <xsd:element name="MediaLengthInSeconds" ma:index="24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6" nillable="true" ma:taxonomy="true" ma:internalName="lcf76f155ced4ddcb4097134ff3c332f" ma:taxonomyFieldName="MediaServiceImageTags" ma:displayName="Etiquetas de imagen" ma:readOnly="false" ma:fieldId="{5cf76f15-5ced-4ddc-b409-7134ff3c332f}" ma:taxonomyMulti="true" ma:sspId="f1f5e375-99b9-4ad4-a463-5140b8149e8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34cc6a3-fab9-49d9-820c-403f37c9ac58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3db740b4-3da4-468a-91db-257170cd0c74}" ma:internalName="TaxCatchAll" ma:showField="CatchAllData" ma:web="734cc6a3-fab9-49d9-820c-403f37c9ac58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E6A636CB-36DE-4DD6-8456-4E02C47BBA2A}"/>
</file>

<file path=customXml/itemProps2.xml><?xml version="1.0" encoding="utf-8"?>
<ds:datastoreItem xmlns:ds="http://schemas.openxmlformats.org/officeDocument/2006/customXml" ds:itemID="{18C0A467-F572-43C1-8B31-6E1A4EFBCABA}"/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3794</Words>
  <Application>Microsoft Office PowerPoint</Application>
  <PresentationFormat>Panorámica</PresentationFormat>
  <Paragraphs>451</Paragraphs>
  <Slides>16</Slides>
  <Notes>16</Notes>
  <HiddenSlides>4</HiddenSlides>
  <MMClips>0</MMClips>
  <ScaleCrop>false</ScaleCrop>
  <HeadingPairs>
    <vt:vector size="6" baseType="variant">
      <vt:variant>
        <vt:lpstr>Fuentes usadas</vt:lpstr>
      </vt:variant>
      <vt:variant>
        <vt:i4>4</vt:i4>
      </vt:variant>
      <vt:variant>
        <vt:lpstr>Tema</vt:lpstr>
      </vt:variant>
      <vt:variant>
        <vt:i4>2</vt:i4>
      </vt:variant>
      <vt:variant>
        <vt:lpstr>Títulos de diapositiva</vt:lpstr>
      </vt:variant>
      <vt:variant>
        <vt:i4>16</vt:i4>
      </vt:variant>
    </vt:vector>
  </HeadingPairs>
  <TitlesOfParts>
    <vt:vector size="22" baseType="lpstr">
      <vt:lpstr>Open Sans SemiBold</vt:lpstr>
      <vt:lpstr>Arial</vt:lpstr>
      <vt:lpstr>Quattrocento Sans</vt:lpstr>
      <vt:lpstr>Calibri</vt:lpstr>
      <vt:lpstr>04 Texto con imágenes</vt:lpstr>
      <vt:lpstr>1_04 Texto con imágenes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bulletproof</dc:creator>
  <cp:lastModifiedBy>CRISTINA TELLO SANTIAGO</cp:lastModifiedBy>
  <cp:revision>2</cp:revision>
  <dcterms:created xsi:type="dcterms:W3CDTF">2019-11-22T11:13:00Z</dcterms:created>
  <dcterms:modified xsi:type="dcterms:W3CDTF">2023-03-09T17:00:29Z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2c11c9e-624c-4a75-9f78-0989052ff6ea_Enabled">
    <vt:lpwstr>true</vt:lpwstr>
  </property>
  <property fmtid="{D5CDD505-2E9C-101B-9397-08002B2CF9AE}" pid="3" name="MSIP_Label_c2c11c9e-624c-4a75-9f78-0989052ff6ea_SetDate">
    <vt:lpwstr>2022-02-21T19:27:27Z</vt:lpwstr>
  </property>
  <property fmtid="{D5CDD505-2E9C-101B-9397-08002B2CF9AE}" pid="4" name="MSIP_Label_c2c11c9e-624c-4a75-9f78-0989052ff6ea_Method">
    <vt:lpwstr>Standard</vt:lpwstr>
  </property>
  <property fmtid="{D5CDD505-2E9C-101B-9397-08002B2CF9AE}" pid="5" name="MSIP_Label_c2c11c9e-624c-4a75-9f78-0989052ff6ea_Name">
    <vt:lpwstr>c2c11c9e-624c-4a75-9f78-0989052ff6ea</vt:lpwstr>
  </property>
  <property fmtid="{D5CDD505-2E9C-101B-9397-08002B2CF9AE}" pid="6" name="MSIP_Label_c2c11c9e-624c-4a75-9f78-0989052ff6ea_SiteId">
    <vt:lpwstr>5df31d35-3ba9-481e-a3c8-ff9be3ee783b</vt:lpwstr>
  </property>
  <property fmtid="{D5CDD505-2E9C-101B-9397-08002B2CF9AE}" pid="7" name="MSIP_Label_c2c11c9e-624c-4a75-9f78-0989052ff6ea_ActionId">
    <vt:lpwstr>6916917b-4534-4e30-a9a1-cd4dc5c3b6e6</vt:lpwstr>
  </property>
  <property fmtid="{D5CDD505-2E9C-101B-9397-08002B2CF9AE}" pid="8" name="MSIP_Label_c2c11c9e-624c-4a75-9f78-0989052ff6ea_ContentBits">
    <vt:lpwstr>0</vt:lpwstr>
  </property>
</Properties>
</file>