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6" r:id="rId71"/>
    <p:sldId id="327" r:id="rId72"/>
    <p:sldId id="328" r:id="rId73"/>
    <p:sldId id="329" r:id="rId74"/>
    <p:sldId id="330" r:id="rId75"/>
    <p:sldId id="325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50" r:id="rId95"/>
    <p:sldId id="351" r:id="rId96"/>
    <p:sldId id="352" r:id="rId97"/>
    <p:sldId id="353" r:id="rId98"/>
    <p:sldId id="354" r:id="rId99"/>
  </p:sldIdLst>
  <p:sldSz cx="12192000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2"/>
    <p:restoredTop sz="50000"/>
  </p:normalViewPr>
  <p:slideViewPr>
    <p:cSldViewPr snapToGrid="0" snapToObjects="1">
      <p:cViewPr varScale="1">
        <p:scale>
          <a:sx n="42" d="100"/>
          <a:sy n="42" d="100"/>
        </p:scale>
        <p:origin x="9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01" Type="http://schemas.openxmlformats.org/officeDocument/2006/relationships/viewProps" Target="viewProps.xml"/><Relationship Id="rId102" Type="http://schemas.openxmlformats.org/officeDocument/2006/relationships/theme" Target="theme/theme1.xml"/><Relationship Id="rId10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00" Type="http://schemas.openxmlformats.org/officeDocument/2006/relationships/presProps" Target="presProps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E97DA-6FE3-2047-A1DC-2E2F99A5C604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DEC0E-A3B6-794A-8FBC-84BF17457B8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69465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E97DA-6FE3-2047-A1DC-2E2F99A5C604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DEC0E-A3B6-794A-8FBC-84BF17457B8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03717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E97DA-6FE3-2047-A1DC-2E2F99A5C604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DEC0E-A3B6-794A-8FBC-84BF17457B8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85008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E97DA-6FE3-2047-A1DC-2E2F99A5C604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DEC0E-A3B6-794A-8FBC-84BF17457B8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67743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E97DA-6FE3-2047-A1DC-2E2F99A5C604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DEC0E-A3B6-794A-8FBC-84BF17457B8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9383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E97DA-6FE3-2047-A1DC-2E2F99A5C604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DEC0E-A3B6-794A-8FBC-84BF17457B8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33138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E97DA-6FE3-2047-A1DC-2E2F99A5C604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DEC0E-A3B6-794A-8FBC-84BF17457B8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1498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E97DA-6FE3-2047-A1DC-2E2F99A5C604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DEC0E-A3B6-794A-8FBC-84BF17457B8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9755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E97DA-6FE3-2047-A1DC-2E2F99A5C604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DEC0E-A3B6-794A-8FBC-84BF17457B8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13416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E97DA-6FE3-2047-A1DC-2E2F99A5C604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DEC0E-A3B6-794A-8FBC-84BF17457B8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15779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E97DA-6FE3-2047-A1DC-2E2F99A5C604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DEC0E-A3B6-794A-8FBC-84BF17457B8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63109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E97DA-6FE3-2047-A1DC-2E2F99A5C604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DEC0E-A3B6-794A-8FBC-84BF17457B8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82570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jp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jp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jp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jp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jp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jp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jp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jp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jp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jp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jp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jp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1.jp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2.jp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3.jp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4.jp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5.jp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6.jp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7.jp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8.jp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9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0.jp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1.jp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2.jp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3.jp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4.jp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5.jp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6.jp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7.jp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8.jp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9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0.jp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1.jp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2.jp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3.jp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4.jp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5.jp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6.jp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7.jp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8.jp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9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0.jp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1.jp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2.jp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3.jp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4.jp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5.jp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6.jp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7.jp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8.jp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9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0.jpg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1.jpg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2.jp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3.jpg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4.jpg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5.jpg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6.jpg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7.jpg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41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943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3686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505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8845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637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290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7553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7890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2548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383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2988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5529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8910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208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9251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1685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3318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2762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4069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3694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535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4807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8207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6388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3934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0061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9484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1595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6620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4388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5226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00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1978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0580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5860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5709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494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3016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3177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8957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63347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2516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13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11224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18534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38225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4139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2383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39761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40589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86257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57415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21105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22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99274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34357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4818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1835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55258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77287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4624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53191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54455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47098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464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50830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3799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58310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2680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385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9919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73993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7250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77379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78853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338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25612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7812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40921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27470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52134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02756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8621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17968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94401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12036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987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4063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77597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2401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35763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7908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1475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67226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48649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981017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8198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0</Words>
  <Application>Microsoft Macintosh PowerPoint</Application>
  <PresentationFormat>Panorámica</PresentationFormat>
  <Paragraphs>0</Paragraphs>
  <Slides>98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98</vt:i4>
      </vt:variant>
    </vt:vector>
  </HeadingPairs>
  <TitlesOfParts>
    <vt:vector size="102" baseType="lpstr">
      <vt:lpstr>Calibri</vt:lpstr>
      <vt:lpstr>Calibri Light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Usuario de Microsoft Office</cp:lastModifiedBy>
  <cp:revision>4</cp:revision>
  <dcterms:created xsi:type="dcterms:W3CDTF">2018-12-12T13:23:45Z</dcterms:created>
  <dcterms:modified xsi:type="dcterms:W3CDTF">2018-12-12T14:52:03Z</dcterms:modified>
</cp:coreProperties>
</file>