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08"/>
    <p:restoredTop sz="83672"/>
  </p:normalViewPr>
  <p:slideViewPr>
    <p:cSldViewPr snapToGrid="0" snapToObjects="1">
      <p:cViewPr varScale="1">
        <p:scale>
          <a:sx n="53" d="100"/>
          <a:sy n="53" d="100"/>
        </p:scale>
        <p:origin x="19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presProps" Target="pres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viewProps" Target="viewProps.xml"/><Relationship Id="rId71" Type="http://schemas.openxmlformats.org/officeDocument/2006/relationships/theme" Target="theme/theme1.xml"/><Relationship Id="rId72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A21FC-C5E6-5142-A938-16EEDE4F5C4E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8E87-81E6-FE4E-9668-DAEF1CB5B7E2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2794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A21FC-C5E6-5142-A938-16EEDE4F5C4E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8E87-81E6-FE4E-9668-DAEF1CB5B7E2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11230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A21FC-C5E6-5142-A938-16EEDE4F5C4E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8E87-81E6-FE4E-9668-DAEF1CB5B7E2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4202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A21FC-C5E6-5142-A938-16EEDE4F5C4E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8E87-81E6-FE4E-9668-DAEF1CB5B7E2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10720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A21FC-C5E6-5142-A938-16EEDE4F5C4E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8E87-81E6-FE4E-9668-DAEF1CB5B7E2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381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A21FC-C5E6-5142-A938-16EEDE4F5C4E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8E87-81E6-FE4E-9668-DAEF1CB5B7E2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9443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A21FC-C5E6-5142-A938-16EEDE4F5C4E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8E87-81E6-FE4E-9668-DAEF1CB5B7E2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28793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A21FC-C5E6-5142-A938-16EEDE4F5C4E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8E87-81E6-FE4E-9668-DAEF1CB5B7E2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54140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A21FC-C5E6-5142-A938-16EEDE4F5C4E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8E87-81E6-FE4E-9668-DAEF1CB5B7E2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87499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A21FC-C5E6-5142-A938-16EEDE4F5C4E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8E87-81E6-FE4E-9668-DAEF1CB5B7E2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652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A21FC-C5E6-5142-A938-16EEDE4F5C4E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B8E87-81E6-FE4E-9668-DAEF1CB5B7E2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5784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A21FC-C5E6-5142-A938-16EEDE4F5C4E}" type="datetimeFigureOut">
              <a:rPr lang="es-ES_tradnl" smtClean="0"/>
              <a:t>12/12/18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B8E87-81E6-FE4E-9668-DAEF1CB5B7E2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3108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jp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jp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jp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jp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jp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jp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jp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jp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68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98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28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6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13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816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301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43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80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98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923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65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2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63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55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06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65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739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186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780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98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3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538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155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5005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8890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4943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317506" cy="692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77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4273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08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5727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484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335435" cy="693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19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908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427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1973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754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084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335435" cy="693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725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73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28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771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3367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954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458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2156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30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3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101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942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145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83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53365" cy="694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5937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635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01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59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008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729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326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64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8309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8580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230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02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6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8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131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Macintosh PowerPoint</Application>
  <PresentationFormat>Panorámica</PresentationFormat>
  <Paragraphs>0</Paragraphs>
  <Slides>67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67</vt:i4>
      </vt:variant>
    </vt:vector>
  </HeadingPairs>
  <TitlesOfParts>
    <vt:vector size="71" baseType="lpstr">
      <vt:lpstr>Calibri</vt:lpstr>
      <vt:lpstr>Calibri Light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Usuario de Microsoft Office</cp:lastModifiedBy>
  <cp:revision>4</cp:revision>
  <dcterms:created xsi:type="dcterms:W3CDTF">2018-12-12T13:01:06Z</dcterms:created>
  <dcterms:modified xsi:type="dcterms:W3CDTF">2018-12-12T14:47:30Z</dcterms:modified>
</cp:coreProperties>
</file>