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8"/>
    <p:restoredTop sz="83672"/>
  </p:normalViewPr>
  <p:slideViewPr>
    <p:cSldViewPr snapToGrid="0" snapToObjects="1">
      <p:cViewPr varScale="1">
        <p:scale>
          <a:sx n="53" d="100"/>
          <a:sy n="53" d="100"/>
        </p:scale>
        <p:origin x="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794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2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20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72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8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944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879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414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749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652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784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A21FC-C5E6-5142-A938-16EEDE4F5C4E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B8E87-81E6-FE4E-9668-DAEF1CB5B7E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10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6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9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16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0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3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98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2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6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5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39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86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0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8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53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5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0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9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94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17506" cy="69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27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2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48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35435" cy="6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0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2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97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75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08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35435" cy="6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2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3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2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77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36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15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0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0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4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14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3365" cy="69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93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3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59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08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729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2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4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309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5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3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13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Panorámica</PresentationFormat>
  <Paragraphs>0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4</cp:revision>
  <dcterms:created xsi:type="dcterms:W3CDTF">2018-12-12T13:01:06Z</dcterms:created>
  <dcterms:modified xsi:type="dcterms:W3CDTF">2018-12-12T14:47:30Z</dcterms:modified>
</cp:coreProperties>
</file>