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57" r:id="rId5"/>
  </p:sldMasterIdLst>
  <p:notesMasterIdLst>
    <p:notesMasterId r:id="rId53"/>
  </p:notesMasterIdLst>
  <p:handoutMasterIdLst>
    <p:handoutMasterId r:id="rId54"/>
  </p:handoutMasterIdLst>
  <p:sldIdLst>
    <p:sldId id="351" r:id="rId6"/>
    <p:sldId id="386" r:id="rId7"/>
    <p:sldId id="398" r:id="rId8"/>
    <p:sldId id="397" r:id="rId9"/>
    <p:sldId id="369" r:id="rId10"/>
    <p:sldId id="396" r:id="rId11"/>
    <p:sldId id="392" r:id="rId12"/>
    <p:sldId id="343" r:id="rId13"/>
    <p:sldId id="360" r:id="rId14"/>
    <p:sldId id="355" r:id="rId15"/>
    <p:sldId id="393" r:id="rId16"/>
    <p:sldId id="373" r:id="rId17"/>
    <p:sldId id="394" r:id="rId18"/>
    <p:sldId id="375" r:id="rId19"/>
    <p:sldId id="376" r:id="rId20"/>
    <p:sldId id="378" r:id="rId21"/>
    <p:sldId id="379" r:id="rId22"/>
    <p:sldId id="399" r:id="rId23"/>
    <p:sldId id="400" r:id="rId24"/>
    <p:sldId id="402" r:id="rId25"/>
    <p:sldId id="403" r:id="rId26"/>
    <p:sldId id="405" r:id="rId27"/>
    <p:sldId id="401" r:id="rId28"/>
    <p:sldId id="407" r:id="rId29"/>
    <p:sldId id="408" r:id="rId30"/>
    <p:sldId id="411" r:id="rId31"/>
    <p:sldId id="409" r:id="rId32"/>
    <p:sldId id="410" r:id="rId33"/>
    <p:sldId id="358" r:id="rId34"/>
    <p:sldId id="380" r:id="rId35"/>
    <p:sldId id="381" r:id="rId36"/>
    <p:sldId id="382" r:id="rId37"/>
    <p:sldId id="383" r:id="rId38"/>
    <p:sldId id="384" r:id="rId39"/>
    <p:sldId id="385" r:id="rId40"/>
    <p:sldId id="361" r:id="rId41"/>
    <p:sldId id="352" r:id="rId42"/>
    <p:sldId id="387" r:id="rId43"/>
    <p:sldId id="362" r:id="rId44"/>
    <p:sldId id="388" r:id="rId45"/>
    <p:sldId id="365" r:id="rId46"/>
    <p:sldId id="389" r:id="rId47"/>
    <p:sldId id="390" r:id="rId48"/>
    <p:sldId id="367" r:id="rId49"/>
    <p:sldId id="391" r:id="rId50"/>
    <p:sldId id="368" r:id="rId51"/>
    <p:sldId id="412" r:id="rId52"/>
  </p:sldIdLst>
  <p:sldSz cx="12192000" cy="6858000"/>
  <p:notesSz cx="7315200" cy="9601200"/>
  <p:custDataLst>
    <p:tags r:id="rId55"/>
  </p:custData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0" userDrawn="1">
          <p15:clr>
            <a:srgbClr val="A4A3A4"/>
          </p15:clr>
        </p15:guide>
        <p15:guide id="11" orient="horz" pos="2047" userDrawn="1">
          <p15:clr>
            <a:srgbClr val="A4A3A4"/>
          </p15:clr>
        </p15:guide>
        <p15:guide id="12" orient="horz" pos="1593" userDrawn="1">
          <p15:clr>
            <a:srgbClr val="A4A3A4"/>
          </p15:clr>
        </p15:guide>
        <p15:guide id="13" orient="horz" pos="2568" userDrawn="1">
          <p15:clr>
            <a:srgbClr val="A4A3A4"/>
          </p15:clr>
        </p15:guide>
        <p15:guide id="14" orient="horz" pos="3090" userDrawn="1">
          <p15:clr>
            <a:srgbClr val="A4A3A4"/>
          </p15:clr>
        </p15:guide>
        <p15:guide id="15" orient="horz" pos="3589"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laya, Xabier" initials="CX" lastIdx="2" clrIdx="0">
    <p:extLst>
      <p:ext uri="{19B8F6BF-5375-455C-9EA6-DF929625EA0E}">
        <p15:presenceInfo xmlns:p15="http://schemas.microsoft.com/office/powerpoint/2012/main" userId="S::xcelaya@s2g.deloitte.es::251a004d-bcf3-4224-81b0-e18a7be1f3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EE2"/>
    <a:srgbClr val="595959"/>
    <a:srgbClr val="FFFFFF"/>
    <a:srgbClr val="DB291C"/>
    <a:srgbClr val="ED8B00"/>
    <a:srgbClr val="000000"/>
    <a:srgbClr val="FFCD00"/>
    <a:srgbClr val="FF9900"/>
    <a:srgbClr val="C00000"/>
    <a:srgbClr val="3C8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A5A97A-6097-4C17-BE8B-D33D015F03A7}" v="77" dt="2024-01-26T08:05:26.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autoAdjust="0"/>
    <p:restoredTop sz="66870" autoAdjust="0"/>
  </p:normalViewPr>
  <p:slideViewPr>
    <p:cSldViewPr snapToGrid="0" showGuides="1">
      <p:cViewPr varScale="1">
        <p:scale>
          <a:sx n="73" d="100"/>
          <a:sy n="73" d="100"/>
        </p:scale>
        <p:origin x="2166" y="72"/>
      </p:cViewPr>
      <p:guideLst>
        <p:guide/>
        <p:guide orient="horz" pos="2047"/>
        <p:guide orient="horz" pos="1593"/>
        <p:guide orient="horz" pos="2568"/>
        <p:guide orient="horz" pos="3090"/>
        <p:guide orient="horz" pos="3589"/>
      </p:guideLst>
    </p:cSldViewPr>
  </p:slideViewPr>
  <p:outlineViewPr>
    <p:cViewPr>
      <p:scale>
        <a:sx n="33" d="100"/>
        <a:sy n="33" d="100"/>
      </p:scale>
      <p:origin x="0" y="-59190"/>
    </p:cViewPr>
  </p:outlineViewPr>
  <p:notesTextViewPr>
    <p:cViewPr>
      <p:scale>
        <a:sx n="100" d="100"/>
        <a:sy n="100" d="100"/>
      </p:scale>
      <p:origin x="0" y="0"/>
    </p:cViewPr>
  </p:notesTextViewPr>
  <p:sorterViewPr>
    <p:cViewPr>
      <p:scale>
        <a:sx n="81" d="100"/>
        <a:sy n="81" d="100"/>
      </p:scale>
      <p:origin x="0" y="0"/>
    </p:cViewPr>
  </p:sorterViewPr>
  <p:notesViewPr>
    <p:cSldViewPr snapToGrid="0" showGuides="1">
      <p:cViewPr varScale="1">
        <p:scale>
          <a:sx n="57" d="100"/>
          <a:sy n="57" d="100"/>
        </p:scale>
        <p:origin x="199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TELLO SANTIAGO" userId="08db1f17-20f0-46aa-b109-dbabbd358527" providerId="ADAL" clId="{CFA5A97A-6097-4C17-BE8B-D33D015F03A7}"/>
    <pc:docChg chg="undo custSel addSld delSld modSld">
      <pc:chgData name="CRISTINA TELLO SANTIAGO" userId="08db1f17-20f0-46aa-b109-dbabbd358527" providerId="ADAL" clId="{CFA5A97A-6097-4C17-BE8B-D33D015F03A7}" dt="2024-01-29T07:30:32.583" v="1681" actId="14100"/>
      <pc:docMkLst>
        <pc:docMk/>
      </pc:docMkLst>
      <pc:sldChg chg="addSp modSp mod">
        <pc:chgData name="CRISTINA TELLO SANTIAGO" userId="08db1f17-20f0-46aa-b109-dbabbd358527" providerId="ADAL" clId="{CFA5A97A-6097-4C17-BE8B-D33D015F03A7}" dt="2024-01-26T08:05:39.514" v="1632" actId="404"/>
        <pc:sldMkLst>
          <pc:docMk/>
          <pc:sldMk cId="3318107994" sldId="351"/>
        </pc:sldMkLst>
        <pc:spChg chg="add mod">
          <ac:chgData name="CRISTINA TELLO SANTIAGO" userId="08db1f17-20f0-46aa-b109-dbabbd358527" providerId="ADAL" clId="{CFA5A97A-6097-4C17-BE8B-D33D015F03A7}" dt="2024-01-26T08:05:39.514" v="1632" actId="404"/>
          <ac:spMkLst>
            <pc:docMk/>
            <pc:sldMk cId="3318107994" sldId="351"/>
            <ac:spMk id="3" creationId="{4B349E6E-2F79-BED5-8E82-E958A568C262}"/>
          </ac:spMkLst>
        </pc:spChg>
      </pc:sldChg>
      <pc:sldChg chg="modSp mod">
        <pc:chgData name="CRISTINA TELLO SANTIAGO" userId="08db1f17-20f0-46aa-b109-dbabbd358527" providerId="ADAL" clId="{CFA5A97A-6097-4C17-BE8B-D33D015F03A7}" dt="2024-01-29T07:29:27.516" v="1665" actId="14100"/>
        <pc:sldMkLst>
          <pc:docMk/>
          <pc:sldMk cId="3946735483" sldId="365"/>
        </pc:sldMkLst>
        <pc:spChg chg="mod">
          <ac:chgData name="CRISTINA TELLO SANTIAGO" userId="08db1f17-20f0-46aa-b109-dbabbd358527" providerId="ADAL" clId="{CFA5A97A-6097-4C17-BE8B-D33D015F03A7}" dt="2024-01-29T07:29:17.773" v="1661" actId="14100"/>
          <ac:spMkLst>
            <pc:docMk/>
            <pc:sldMk cId="3946735483" sldId="365"/>
            <ac:spMk id="56" creationId="{503064BE-E3E0-4306-A966-BA8E060F4DC6}"/>
          </ac:spMkLst>
        </pc:spChg>
        <pc:spChg chg="mod">
          <ac:chgData name="CRISTINA TELLO SANTIAGO" userId="08db1f17-20f0-46aa-b109-dbabbd358527" providerId="ADAL" clId="{CFA5A97A-6097-4C17-BE8B-D33D015F03A7}" dt="2024-01-29T07:29:27.516" v="1665" actId="14100"/>
          <ac:spMkLst>
            <pc:docMk/>
            <pc:sldMk cId="3946735483" sldId="365"/>
            <ac:spMk id="57" creationId="{03AB45AB-4BDA-4BC8-8B4E-02739D4329A0}"/>
          </ac:spMkLst>
        </pc:spChg>
        <pc:spChg chg="mod">
          <ac:chgData name="CRISTINA TELLO SANTIAGO" userId="08db1f17-20f0-46aa-b109-dbabbd358527" providerId="ADAL" clId="{CFA5A97A-6097-4C17-BE8B-D33D015F03A7}" dt="2024-01-29T07:29:22.139" v="1663" actId="14100"/>
          <ac:spMkLst>
            <pc:docMk/>
            <pc:sldMk cId="3946735483" sldId="365"/>
            <ac:spMk id="58" creationId="{ED14E3A5-03DC-4567-8049-2B4E8AA479DE}"/>
          </ac:spMkLst>
        </pc:spChg>
        <pc:spChg chg="mod">
          <ac:chgData name="CRISTINA TELLO SANTIAGO" userId="08db1f17-20f0-46aa-b109-dbabbd358527" providerId="ADAL" clId="{CFA5A97A-6097-4C17-BE8B-D33D015F03A7}" dt="2024-01-29T07:29:19.749" v="1662" actId="14100"/>
          <ac:spMkLst>
            <pc:docMk/>
            <pc:sldMk cId="3946735483" sldId="365"/>
            <ac:spMk id="59" creationId="{9766ED0A-E4A6-4D1A-8CC5-7273D7216ED8}"/>
          </ac:spMkLst>
        </pc:spChg>
        <pc:spChg chg="mod">
          <ac:chgData name="CRISTINA TELLO SANTIAGO" userId="08db1f17-20f0-46aa-b109-dbabbd358527" providerId="ADAL" clId="{CFA5A97A-6097-4C17-BE8B-D33D015F03A7}" dt="2024-01-29T07:29:15.499" v="1660" actId="14100"/>
          <ac:spMkLst>
            <pc:docMk/>
            <pc:sldMk cId="3946735483" sldId="365"/>
            <ac:spMk id="62" creationId="{CB5AFB44-70EB-4F76-A596-B2BD6E20C7A3}"/>
          </ac:spMkLst>
        </pc:spChg>
      </pc:sldChg>
      <pc:sldChg chg="modNotes">
        <pc:chgData name="CRISTINA TELLO SANTIAGO" userId="08db1f17-20f0-46aa-b109-dbabbd358527" providerId="ADAL" clId="{CFA5A97A-6097-4C17-BE8B-D33D015F03A7}" dt="2024-01-26T07:54:56.068" v="1588"/>
        <pc:sldMkLst>
          <pc:docMk/>
          <pc:sldMk cId="284982551" sldId="368"/>
        </pc:sldMkLst>
      </pc:sldChg>
      <pc:sldChg chg="modSp mod">
        <pc:chgData name="CRISTINA TELLO SANTIAGO" userId="08db1f17-20f0-46aa-b109-dbabbd358527" providerId="ADAL" clId="{CFA5A97A-6097-4C17-BE8B-D33D015F03A7}" dt="2024-01-29T06:40:52.099" v="1639" actId="1076"/>
        <pc:sldMkLst>
          <pc:docMk/>
          <pc:sldMk cId="414341000" sldId="369"/>
        </pc:sldMkLst>
        <pc:picChg chg="mod">
          <ac:chgData name="CRISTINA TELLO SANTIAGO" userId="08db1f17-20f0-46aa-b109-dbabbd358527" providerId="ADAL" clId="{CFA5A97A-6097-4C17-BE8B-D33D015F03A7}" dt="2024-01-29T06:40:52.099" v="1639" actId="1076"/>
          <ac:picMkLst>
            <pc:docMk/>
            <pc:sldMk cId="414341000" sldId="369"/>
            <ac:picMk id="20" creationId="{7D796E6F-49D3-45E5-85D4-AE820728B33D}"/>
          </ac:picMkLst>
        </pc:picChg>
      </pc:sldChg>
      <pc:sldChg chg="modSp mod">
        <pc:chgData name="CRISTINA TELLO SANTIAGO" userId="08db1f17-20f0-46aa-b109-dbabbd358527" providerId="ADAL" clId="{CFA5A97A-6097-4C17-BE8B-D33D015F03A7}" dt="2024-01-29T07:29:05.299" v="1658" actId="14100"/>
        <pc:sldMkLst>
          <pc:docMk/>
          <pc:sldMk cId="1660700983" sldId="387"/>
        </pc:sldMkLst>
        <pc:spChg chg="mod">
          <ac:chgData name="CRISTINA TELLO SANTIAGO" userId="08db1f17-20f0-46aa-b109-dbabbd358527" providerId="ADAL" clId="{CFA5A97A-6097-4C17-BE8B-D33D015F03A7}" dt="2024-01-29T07:29:03.356" v="1657" actId="14100"/>
          <ac:spMkLst>
            <pc:docMk/>
            <pc:sldMk cId="1660700983" sldId="387"/>
            <ac:spMk id="15" creationId="{C3DD2B25-78E1-41BF-908B-F209371139BF}"/>
          </ac:spMkLst>
        </pc:spChg>
        <pc:spChg chg="mod">
          <ac:chgData name="CRISTINA TELLO SANTIAGO" userId="08db1f17-20f0-46aa-b109-dbabbd358527" providerId="ADAL" clId="{CFA5A97A-6097-4C17-BE8B-D33D015F03A7}" dt="2024-01-29T07:29:05.299" v="1658" actId="14100"/>
          <ac:spMkLst>
            <pc:docMk/>
            <pc:sldMk cId="1660700983" sldId="387"/>
            <ac:spMk id="34" creationId="{A5C04309-5DB6-4557-8DC8-111563B60DE6}"/>
          </ac:spMkLst>
        </pc:spChg>
      </pc:sldChg>
      <pc:sldChg chg="modSp mod">
        <pc:chgData name="CRISTINA TELLO SANTIAGO" userId="08db1f17-20f0-46aa-b109-dbabbd358527" providerId="ADAL" clId="{CFA5A97A-6097-4C17-BE8B-D33D015F03A7}" dt="2024-01-29T07:29:10.773" v="1659" actId="14100"/>
        <pc:sldMkLst>
          <pc:docMk/>
          <pc:sldMk cId="1222628599" sldId="388"/>
        </pc:sldMkLst>
        <pc:spChg chg="mod">
          <ac:chgData name="CRISTINA TELLO SANTIAGO" userId="08db1f17-20f0-46aa-b109-dbabbd358527" providerId="ADAL" clId="{CFA5A97A-6097-4C17-BE8B-D33D015F03A7}" dt="2024-01-29T07:29:10.773" v="1659" actId="14100"/>
          <ac:spMkLst>
            <pc:docMk/>
            <pc:sldMk cId="1222628599" sldId="388"/>
            <ac:spMk id="54" creationId="{FD8B2DBA-45EC-4F7C-8BF7-86DBF5B4668F}"/>
          </ac:spMkLst>
        </pc:spChg>
      </pc:sldChg>
      <pc:sldChg chg="modSp mod">
        <pc:chgData name="CRISTINA TELLO SANTIAGO" userId="08db1f17-20f0-46aa-b109-dbabbd358527" providerId="ADAL" clId="{CFA5A97A-6097-4C17-BE8B-D33D015F03A7}" dt="2024-01-29T07:30:32.583" v="1681" actId="14100"/>
        <pc:sldMkLst>
          <pc:docMk/>
          <pc:sldMk cId="2300597142" sldId="389"/>
        </pc:sldMkLst>
        <pc:spChg chg="mod">
          <ac:chgData name="CRISTINA TELLO SANTIAGO" userId="08db1f17-20f0-46aa-b109-dbabbd358527" providerId="ADAL" clId="{CFA5A97A-6097-4C17-BE8B-D33D015F03A7}" dt="2024-01-29T07:29:37.956" v="1667" actId="14100"/>
          <ac:spMkLst>
            <pc:docMk/>
            <pc:sldMk cId="2300597142" sldId="389"/>
            <ac:spMk id="38" creationId="{C8FB3045-B9F7-498E-AD26-F5EF375396F5}"/>
          </ac:spMkLst>
        </pc:spChg>
        <pc:spChg chg="mod">
          <ac:chgData name="CRISTINA TELLO SANTIAGO" userId="08db1f17-20f0-46aa-b109-dbabbd358527" providerId="ADAL" clId="{CFA5A97A-6097-4C17-BE8B-D33D015F03A7}" dt="2024-01-29T07:29:55.822" v="1671" actId="14100"/>
          <ac:spMkLst>
            <pc:docMk/>
            <pc:sldMk cId="2300597142" sldId="389"/>
            <ac:spMk id="54" creationId="{6CA4BF52-BB44-4E52-BFE9-E22C4EF80EDF}"/>
          </ac:spMkLst>
        </pc:spChg>
        <pc:spChg chg="mod">
          <ac:chgData name="CRISTINA TELLO SANTIAGO" userId="08db1f17-20f0-46aa-b109-dbabbd358527" providerId="ADAL" clId="{CFA5A97A-6097-4C17-BE8B-D33D015F03A7}" dt="2024-01-29T07:29:58.886" v="1673" actId="14100"/>
          <ac:spMkLst>
            <pc:docMk/>
            <pc:sldMk cId="2300597142" sldId="389"/>
            <ac:spMk id="55" creationId="{E8F44A1F-1293-42CC-A733-8B8EDEC13A94}"/>
          </ac:spMkLst>
        </pc:spChg>
        <pc:spChg chg="mod">
          <ac:chgData name="CRISTINA TELLO SANTIAGO" userId="08db1f17-20f0-46aa-b109-dbabbd358527" providerId="ADAL" clId="{CFA5A97A-6097-4C17-BE8B-D33D015F03A7}" dt="2024-01-29T07:30:06.485" v="1675" actId="14100"/>
          <ac:spMkLst>
            <pc:docMk/>
            <pc:sldMk cId="2300597142" sldId="389"/>
            <ac:spMk id="56" creationId="{29058BA2-2DC3-4863-B45B-7A0D0BBF46BB}"/>
          </ac:spMkLst>
        </pc:spChg>
        <pc:spChg chg="mod">
          <ac:chgData name="CRISTINA TELLO SANTIAGO" userId="08db1f17-20f0-46aa-b109-dbabbd358527" providerId="ADAL" clId="{CFA5A97A-6097-4C17-BE8B-D33D015F03A7}" dt="2024-01-29T07:29:47.469" v="1670" actId="14100"/>
          <ac:spMkLst>
            <pc:docMk/>
            <pc:sldMk cId="2300597142" sldId="389"/>
            <ac:spMk id="58" creationId="{46A4CE3C-ED26-40E7-870C-EED9B9395A97}"/>
          </ac:spMkLst>
        </pc:spChg>
        <pc:spChg chg="mod">
          <ac:chgData name="CRISTINA TELLO SANTIAGO" userId="08db1f17-20f0-46aa-b109-dbabbd358527" providerId="ADAL" clId="{CFA5A97A-6097-4C17-BE8B-D33D015F03A7}" dt="2024-01-29T07:30:11.062" v="1676" actId="14100"/>
          <ac:spMkLst>
            <pc:docMk/>
            <pc:sldMk cId="2300597142" sldId="389"/>
            <ac:spMk id="67" creationId="{3D2BD3F3-45A3-4748-B630-A0506FEFF626}"/>
          </ac:spMkLst>
        </pc:spChg>
        <pc:spChg chg="mod">
          <ac:chgData name="CRISTINA TELLO SANTIAGO" userId="08db1f17-20f0-46aa-b109-dbabbd358527" providerId="ADAL" clId="{CFA5A97A-6097-4C17-BE8B-D33D015F03A7}" dt="2024-01-29T07:30:20.958" v="1679" actId="14100"/>
          <ac:spMkLst>
            <pc:docMk/>
            <pc:sldMk cId="2300597142" sldId="389"/>
            <ac:spMk id="69" creationId="{60089791-847C-47FA-85BF-A8B4932D02FF}"/>
          </ac:spMkLst>
        </pc:spChg>
        <pc:spChg chg="mod">
          <ac:chgData name="CRISTINA TELLO SANTIAGO" userId="08db1f17-20f0-46aa-b109-dbabbd358527" providerId="ADAL" clId="{CFA5A97A-6097-4C17-BE8B-D33D015F03A7}" dt="2024-01-29T07:30:32.583" v="1681" actId="14100"/>
          <ac:spMkLst>
            <pc:docMk/>
            <pc:sldMk cId="2300597142" sldId="389"/>
            <ac:spMk id="73" creationId="{B71C6FA4-661B-42B5-B023-32B49212750A}"/>
          </ac:spMkLst>
        </pc:spChg>
        <pc:spChg chg="mod">
          <ac:chgData name="CRISTINA TELLO SANTIAGO" userId="08db1f17-20f0-46aa-b109-dbabbd358527" providerId="ADAL" clId="{CFA5A97A-6097-4C17-BE8B-D33D015F03A7}" dt="2024-01-29T07:30:15.557" v="1677" actId="14100"/>
          <ac:spMkLst>
            <pc:docMk/>
            <pc:sldMk cId="2300597142" sldId="389"/>
            <ac:spMk id="74" creationId="{DCAB7A06-18B6-4B6C-BF38-3FA71FF2BCD2}"/>
          </ac:spMkLst>
        </pc:spChg>
        <pc:grpChg chg="mod">
          <ac:chgData name="CRISTINA TELLO SANTIAGO" userId="08db1f17-20f0-46aa-b109-dbabbd358527" providerId="ADAL" clId="{CFA5A97A-6097-4C17-BE8B-D33D015F03A7}" dt="2024-01-29T07:30:17.294" v="1678" actId="1076"/>
          <ac:grpSpMkLst>
            <pc:docMk/>
            <pc:sldMk cId="2300597142" sldId="389"/>
            <ac:grpSpMk id="64" creationId="{9E69F602-D635-4B7F-A53A-F5359E68FA6F}"/>
          </ac:grpSpMkLst>
        </pc:grpChg>
        <pc:cxnChg chg="mod">
          <ac:chgData name="CRISTINA TELLO SANTIAGO" userId="08db1f17-20f0-46aa-b109-dbabbd358527" providerId="ADAL" clId="{CFA5A97A-6097-4C17-BE8B-D33D015F03A7}" dt="2024-01-29T07:29:37.956" v="1667" actId="14100"/>
          <ac:cxnSpMkLst>
            <pc:docMk/>
            <pc:sldMk cId="2300597142" sldId="389"/>
            <ac:cxnSpMk id="60" creationId="{4D7067AA-4B76-4886-A926-7BBEC954BA02}"/>
          </ac:cxnSpMkLst>
        </pc:cxnChg>
      </pc:sldChg>
      <pc:sldChg chg="modSp mod">
        <pc:chgData name="CRISTINA TELLO SANTIAGO" userId="08db1f17-20f0-46aa-b109-dbabbd358527" providerId="ADAL" clId="{CFA5A97A-6097-4C17-BE8B-D33D015F03A7}" dt="2024-01-29T06:41:55.238" v="1644" actId="113"/>
        <pc:sldMkLst>
          <pc:docMk/>
          <pc:sldMk cId="671087057" sldId="392"/>
        </pc:sldMkLst>
        <pc:spChg chg="mod">
          <ac:chgData name="CRISTINA TELLO SANTIAGO" userId="08db1f17-20f0-46aa-b109-dbabbd358527" providerId="ADAL" clId="{CFA5A97A-6097-4C17-BE8B-D33D015F03A7}" dt="2024-01-29T06:41:55.238" v="1644" actId="113"/>
          <ac:spMkLst>
            <pc:docMk/>
            <pc:sldMk cId="671087057" sldId="392"/>
            <ac:spMk id="4" creationId="{00000000-0000-0000-0000-000000000000}"/>
          </ac:spMkLst>
        </pc:spChg>
      </pc:sldChg>
      <pc:sldChg chg="modSp mod modNotes">
        <pc:chgData name="CRISTINA TELLO SANTIAGO" userId="08db1f17-20f0-46aa-b109-dbabbd358527" providerId="ADAL" clId="{CFA5A97A-6097-4C17-BE8B-D33D015F03A7}" dt="2024-01-29T06:39:00.596" v="1637" actId="6549"/>
        <pc:sldMkLst>
          <pc:docMk/>
          <pc:sldMk cId="1965904814" sldId="399"/>
        </pc:sldMkLst>
        <pc:spChg chg="mod">
          <ac:chgData name="CRISTINA TELLO SANTIAGO" userId="08db1f17-20f0-46aa-b109-dbabbd358527" providerId="ADAL" clId="{CFA5A97A-6097-4C17-BE8B-D33D015F03A7}" dt="2024-01-29T06:39:00.596" v="1637" actId="6549"/>
          <ac:spMkLst>
            <pc:docMk/>
            <pc:sldMk cId="1965904814" sldId="399"/>
            <ac:spMk id="2" creationId="{00000000-0000-0000-0000-000000000000}"/>
          </ac:spMkLst>
        </pc:spChg>
      </pc:sldChg>
      <pc:sldChg chg="addSp delSp modSp mod modNotes modNotesTx">
        <pc:chgData name="CRISTINA TELLO SANTIAGO" userId="08db1f17-20f0-46aa-b109-dbabbd358527" providerId="ADAL" clId="{CFA5A97A-6097-4C17-BE8B-D33D015F03A7}" dt="2024-01-29T07:03:28.836" v="1653" actId="20577"/>
        <pc:sldMkLst>
          <pc:docMk/>
          <pc:sldMk cId="886816075" sldId="401"/>
        </pc:sldMkLst>
        <pc:spChg chg="mod">
          <ac:chgData name="CRISTINA TELLO SANTIAGO" userId="08db1f17-20f0-46aa-b109-dbabbd358527" providerId="ADAL" clId="{CFA5A97A-6097-4C17-BE8B-D33D015F03A7}" dt="2024-01-25T18:01:09.968" v="323" actId="1076"/>
          <ac:spMkLst>
            <pc:docMk/>
            <pc:sldMk cId="886816075" sldId="401"/>
            <ac:spMk id="6" creationId="{BFA2A9F2-EC95-4911-874D-F355962373AF}"/>
          </ac:spMkLst>
        </pc:spChg>
        <pc:spChg chg="add mod">
          <ac:chgData name="CRISTINA TELLO SANTIAGO" userId="08db1f17-20f0-46aa-b109-dbabbd358527" providerId="ADAL" clId="{CFA5A97A-6097-4C17-BE8B-D33D015F03A7}" dt="2024-01-26T07:33:36.874" v="1380" actId="1035"/>
          <ac:spMkLst>
            <pc:docMk/>
            <pc:sldMk cId="886816075" sldId="401"/>
            <ac:spMk id="7" creationId="{E56AF8BC-2960-75B5-9D6B-472CB99EA512}"/>
          </ac:spMkLst>
        </pc:spChg>
        <pc:spChg chg="add mod">
          <ac:chgData name="CRISTINA TELLO SANTIAGO" userId="08db1f17-20f0-46aa-b109-dbabbd358527" providerId="ADAL" clId="{CFA5A97A-6097-4C17-BE8B-D33D015F03A7}" dt="2024-01-26T07:33:59.546" v="1413" actId="1076"/>
          <ac:spMkLst>
            <pc:docMk/>
            <pc:sldMk cId="886816075" sldId="401"/>
            <ac:spMk id="8" creationId="{79AFAFF9-E439-1655-ECB9-C55F783EF7B7}"/>
          </ac:spMkLst>
        </pc:spChg>
        <pc:spChg chg="mod">
          <ac:chgData name="CRISTINA TELLO SANTIAGO" userId="08db1f17-20f0-46aa-b109-dbabbd358527" providerId="ADAL" clId="{CFA5A97A-6097-4C17-BE8B-D33D015F03A7}" dt="2024-01-25T18:02:10.012" v="333" actId="404"/>
          <ac:spMkLst>
            <pc:docMk/>
            <pc:sldMk cId="886816075" sldId="401"/>
            <ac:spMk id="27" creationId="{4F7A774D-2B67-4EFE-B32F-E56D337C8662}"/>
          </ac:spMkLst>
        </pc:spChg>
        <pc:spChg chg="mod">
          <ac:chgData name="CRISTINA TELLO SANTIAGO" userId="08db1f17-20f0-46aa-b109-dbabbd358527" providerId="ADAL" clId="{CFA5A97A-6097-4C17-BE8B-D33D015F03A7}" dt="2024-01-26T07:33:11.755" v="1346" actId="1035"/>
          <ac:spMkLst>
            <pc:docMk/>
            <pc:sldMk cId="886816075" sldId="401"/>
            <ac:spMk id="32" creationId="{8FF8A2BC-CED5-44BE-845D-1823A7F19952}"/>
          </ac:spMkLst>
        </pc:spChg>
        <pc:spChg chg="mod">
          <ac:chgData name="CRISTINA TELLO SANTIAGO" userId="08db1f17-20f0-46aa-b109-dbabbd358527" providerId="ADAL" clId="{CFA5A97A-6097-4C17-BE8B-D33D015F03A7}" dt="2024-01-26T07:25:41.364" v="1162" actId="1076"/>
          <ac:spMkLst>
            <pc:docMk/>
            <pc:sldMk cId="886816075" sldId="401"/>
            <ac:spMk id="37" creationId="{BF6BB22C-9EC9-47FB-9691-02D428C300C1}"/>
          </ac:spMkLst>
        </pc:spChg>
        <pc:spChg chg="mod">
          <ac:chgData name="CRISTINA TELLO SANTIAGO" userId="08db1f17-20f0-46aa-b109-dbabbd358527" providerId="ADAL" clId="{CFA5A97A-6097-4C17-BE8B-D33D015F03A7}" dt="2024-01-25T18:01:15.381" v="331" actId="6549"/>
          <ac:spMkLst>
            <pc:docMk/>
            <pc:sldMk cId="886816075" sldId="401"/>
            <ac:spMk id="41" creationId="{90BEA1F7-886A-427B-8D04-4E6DADA0C267}"/>
          </ac:spMkLst>
        </pc:spChg>
        <pc:spChg chg="mod">
          <ac:chgData name="CRISTINA TELLO SANTIAGO" userId="08db1f17-20f0-46aa-b109-dbabbd358527" providerId="ADAL" clId="{CFA5A97A-6097-4C17-BE8B-D33D015F03A7}" dt="2024-01-26T07:25:48.185" v="1163" actId="1076"/>
          <ac:spMkLst>
            <pc:docMk/>
            <pc:sldMk cId="886816075" sldId="401"/>
            <ac:spMk id="45" creationId="{CB6EF396-B5AC-421B-9BB8-6531123C64FD}"/>
          </ac:spMkLst>
        </pc:spChg>
        <pc:spChg chg="mod">
          <ac:chgData name="CRISTINA TELLO SANTIAGO" userId="08db1f17-20f0-46aa-b109-dbabbd358527" providerId="ADAL" clId="{CFA5A97A-6097-4C17-BE8B-D33D015F03A7}" dt="2024-01-26T07:26:05.468" v="1166" actId="1076"/>
          <ac:spMkLst>
            <pc:docMk/>
            <pc:sldMk cId="886816075" sldId="401"/>
            <ac:spMk id="49" creationId="{DDC261AE-597A-44C5-B158-21DB96608F81}"/>
          </ac:spMkLst>
        </pc:spChg>
        <pc:spChg chg="mod">
          <ac:chgData name="CRISTINA TELLO SANTIAGO" userId="08db1f17-20f0-46aa-b109-dbabbd358527" providerId="ADAL" clId="{CFA5A97A-6097-4C17-BE8B-D33D015F03A7}" dt="2024-01-26T07:27:16.082" v="1199" actId="1076"/>
          <ac:spMkLst>
            <pc:docMk/>
            <pc:sldMk cId="886816075" sldId="401"/>
            <ac:spMk id="58" creationId="{CF872818-B950-4B28-9A95-F54B4E15AE27}"/>
          </ac:spMkLst>
        </pc:spChg>
        <pc:spChg chg="mod">
          <ac:chgData name="CRISTINA TELLO SANTIAGO" userId="08db1f17-20f0-46aa-b109-dbabbd358527" providerId="ADAL" clId="{CFA5A97A-6097-4C17-BE8B-D33D015F03A7}" dt="2024-01-26T07:28:07.302" v="1211" actId="1036"/>
          <ac:spMkLst>
            <pc:docMk/>
            <pc:sldMk cId="886816075" sldId="401"/>
            <ac:spMk id="59" creationId="{8D7316FF-A33C-4F48-8548-546ECA190C97}"/>
          </ac:spMkLst>
        </pc:spChg>
        <pc:spChg chg="mod">
          <ac:chgData name="CRISTINA TELLO SANTIAGO" userId="08db1f17-20f0-46aa-b109-dbabbd358527" providerId="ADAL" clId="{CFA5A97A-6097-4C17-BE8B-D33D015F03A7}" dt="2024-01-26T07:29:51.561" v="1302" actId="1036"/>
          <ac:spMkLst>
            <pc:docMk/>
            <pc:sldMk cId="886816075" sldId="401"/>
            <ac:spMk id="60" creationId="{BA9F9D26-BECF-41D1-8F47-D3CA74B2F14C}"/>
          </ac:spMkLst>
        </pc:spChg>
        <pc:spChg chg="mod">
          <ac:chgData name="CRISTINA TELLO SANTIAGO" userId="08db1f17-20f0-46aa-b109-dbabbd358527" providerId="ADAL" clId="{CFA5A97A-6097-4C17-BE8B-D33D015F03A7}" dt="2024-01-26T07:29:46.194" v="1299" actId="1076"/>
          <ac:spMkLst>
            <pc:docMk/>
            <pc:sldMk cId="886816075" sldId="401"/>
            <ac:spMk id="61" creationId="{6AE0418C-EEBC-47FB-A373-C6B0681DDD32}"/>
          </ac:spMkLst>
        </pc:spChg>
        <pc:grpChg chg="mod">
          <ac:chgData name="CRISTINA TELLO SANTIAGO" userId="08db1f17-20f0-46aa-b109-dbabbd358527" providerId="ADAL" clId="{CFA5A97A-6097-4C17-BE8B-D33D015F03A7}" dt="2024-01-25T18:02:19.648" v="335" actId="1076"/>
          <ac:grpSpMkLst>
            <pc:docMk/>
            <pc:sldMk cId="886816075" sldId="401"/>
            <ac:grpSpMk id="25" creationId="{748848C5-0C06-4642-A588-10A269B39539}"/>
          </ac:grpSpMkLst>
        </pc:grpChg>
        <pc:graphicFrameChg chg="mod modGraphic">
          <ac:chgData name="CRISTINA TELLO SANTIAGO" userId="08db1f17-20f0-46aa-b109-dbabbd358527" providerId="ADAL" clId="{CFA5A97A-6097-4C17-BE8B-D33D015F03A7}" dt="2024-01-29T07:03:28.836" v="1653" actId="20577"/>
          <ac:graphicFrameMkLst>
            <pc:docMk/>
            <pc:sldMk cId="886816075" sldId="401"/>
            <ac:graphicFrameMk id="11" creationId="{C10AB4A4-556D-4F4E-BF00-3222AE41CAED}"/>
          </ac:graphicFrameMkLst>
        </pc:graphicFrameChg>
        <pc:picChg chg="del mod">
          <ac:chgData name="CRISTINA TELLO SANTIAGO" userId="08db1f17-20f0-46aa-b109-dbabbd358527" providerId="ADAL" clId="{CFA5A97A-6097-4C17-BE8B-D33D015F03A7}" dt="2024-01-26T07:34:01.438" v="1414" actId="478"/>
          <ac:picMkLst>
            <pc:docMk/>
            <pc:sldMk cId="886816075" sldId="401"/>
            <ac:picMk id="2" creationId="{2BDF3360-41EE-4F2F-ADAF-0A3298A7C764}"/>
          </ac:picMkLst>
        </pc:picChg>
        <pc:picChg chg="del">
          <ac:chgData name="CRISTINA TELLO SANTIAGO" userId="08db1f17-20f0-46aa-b109-dbabbd358527" providerId="ADAL" clId="{CFA5A97A-6097-4C17-BE8B-D33D015F03A7}" dt="2024-01-26T07:34:48.236" v="1415" actId="478"/>
          <ac:picMkLst>
            <pc:docMk/>
            <pc:sldMk cId="886816075" sldId="401"/>
            <ac:picMk id="4" creationId="{072EFBFD-C121-4C94-8ADE-0051A46FB5A6}"/>
          </ac:picMkLst>
        </pc:picChg>
        <pc:picChg chg="add mod ord">
          <ac:chgData name="CRISTINA TELLO SANTIAGO" userId="08db1f17-20f0-46aa-b109-dbabbd358527" providerId="ADAL" clId="{CFA5A97A-6097-4C17-BE8B-D33D015F03A7}" dt="2024-01-26T07:33:25.699" v="1352" actId="1035"/>
          <ac:picMkLst>
            <pc:docMk/>
            <pc:sldMk cId="886816075" sldId="401"/>
            <ac:picMk id="5" creationId="{4CE828DA-126A-69EA-1FE7-59FFE4602952}"/>
          </ac:picMkLst>
        </pc:picChg>
        <pc:picChg chg="add mod">
          <ac:chgData name="CRISTINA TELLO SANTIAGO" userId="08db1f17-20f0-46aa-b109-dbabbd358527" providerId="ADAL" clId="{CFA5A97A-6097-4C17-BE8B-D33D015F03A7}" dt="2024-01-26T07:35:00.129" v="1421" actId="14861"/>
          <ac:picMkLst>
            <pc:docMk/>
            <pc:sldMk cId="886816075" sldId="401"/>
            <ac:picMk id="10" creationId="{97530FA1-D30F-C458-7AE2-B9A52CACDB21}"/>
          </ac:picMkLst>
        </pc:picChg>
        <pc:picChg chg="del">
          <ac:chgData name="CRISTINA TELLO SANTIAGO" userId="08db1f17-20f0-46aa-b109-dbabbd358527" providerId="ADAL" clId="{CFA5A97A-6097-4C17-BE8B-D33D015F03A7}" dt="2024-01-26T07:32:09.798" v="1337" actId="478"/>
          <ac:picMkLst>
            <pc:docMk/>
            <pc:sldMk cId="886816075" sldId="401"/>
            <ac:picMk id="33" creationId="{73E98B01-F239-4EA7-AF97-48926A778EB1}"/>
          </ac:picMkLst>
        </pc:picChg>
      </pc:sldChg>
      <pc:sldChg chg="addSp delSp modSp mod">
        <pc:chgData name="CRISTINA TELLO SANTIAGO" userId="08db1f17-20f0-46aa-b109-dbabbd358527" providerId="ADAL" clId="{CFA5A97A-6097-4C17-BE8B-D33D015F03A7}" dt="2024-01-25T09:44:30.238" v="131" actId="14861"/>
        <pc:sldMkLst>
          <pc:docMk/>
          <pc:sldMk cId="3299052665" sldId="402"/>
        </pc:sldMkLst>
        <pc:spChg chg="add mod">
          <ac:chgData name="CRISTINA TELLO SANTIAGO" userId="08db1f17-20f0-46aa-b109-dbabbd358527" providerId="ADAL" clId="{CFA5A97A-6097-4C17-BE8B-D33D015F03A7}" dt="2024-01-25T09:40:18.108" v="100" actId="122"/>
          <ac:spMkLst>
            <pc:docMk/>
            <pc:sldMk cId="3299052665" sldId="402"/>
            <ac:spMk id="14" creationId="{27DE246F-EC7B-4D88-B754-358BF46EFC84}"/>
          </ac:spMkLst>
        </pc:spChg>
        <pc:spChg chg="add del">
          <ac:chgData name="CRISTINA TELLO SANTIAGO" userId="08db1f17-20f0-46aa-b109-dbabbd358527" providerId="ADAL" clId="{CFA5A97A-6097-4C17-BE8B-D33D015F03A7}" dt="2024-01-25T09:35:39.338" v="58" actId="478"/>
          <ac:spMkLst>
            <pc:docMk/>
            <pc:sldMk cId="3299052665" sldId="402"/>
            <ac:spMk id="21" creationId="{E7FAF80B-D22C-4615-A9D3-6D735975CD6E}"/>
          </ac:spMkLst>
        </pc:spChg>
        <pc:spChg chg="add mod">
          <ac:chgData name="CRISTINA TELLO SANTIAGO" userId="08db1f17-20f0-46aa-b109-dbabbd358527" providerId="ADAL" clId="{CFA5A97A-6097-4C17-BE8B-D33D015F03A7}" dt="2024-01-25T09:26:12.209" v="9" actId="767"/>
          <ac:spMkLst>
            <pc:docMk/>
            <pc:sldMk cId="3299052665" sldId="402"/>
            <ac:spMk id="24" creationId="{13CAFBF3-D2A6-3A1D-5965-D0EB7ECD81AC}"/>
          </ac:spMkLst>
        </pc:spChg>
        <pc:spChg chg="add del mod">
          <ac:chgData name="CRISTINA TELLO SANTIAGO" userId="08db1f17-20f0-46aa-b109-dbabbd358527" providerId="ADAL" clId="{CFA5A97A-6097-4C17-BE8B-D33D015F03A7}" dt="2024-01-25T09:43:54.478" v="130" actId="478"/>
          <ac:spMkLst>
            <pc:docMk/>
            <pc:sldMk cId="3299052665" sldId="402"/>
            <ac:spMk id="25" creationId="{E71AA7B6-59E2-1E5D-8449-E3789C5D8772}"/>
          </ac:spMkLst>
        </pc:spChg>
        <pc:spChg chg="add del mod">
          <ac:chgData name="CRISTINA TELLO SANTIAGO" userId="08db1f17-20f0-46aa-b109-dbabbd358527" providerId="ADAL" clId="{CFA5A97A-6097-4C17-BE8B-D33D015F03A7}" dt="2024-01-25T09:26:55.740" v="19"/>
          <ac:spMkLst>
            <pc:docMk/>
            <pc:sldMk cId="3299052665" sldId="402"/>
            <ac:spMk id="26" creationId="{9EB467A8-E6AD-D6D7-8437-519801ACDD15}"/>
          </ac:spMkLst>
        </pc:spChg>
        <pc:spChg chg="add del mod">
          <ac:chgData name="CRISTINA TELLO SANTIAGO" userId="08db1f17-20f0-46aa-b109-dbabbd358527" providerId="ADAL" clId="{CFA5A97A-6097-4C17-BE8B-D33D015F03A7}" dt="2024-01-25T09:43:38.231" v="123" actId="478"/>
          <ac:spMkLst>
            <pc:docMk/>
            <pc:sldMk cId="3299052665" sldId="402"/>
            <ac:spMk id="27" creationId="{2DA49EFF-AF15-3DA8-9A6A-7A1AAFE2E49E}"/>
          </ac:spMkLst>
        </pc:spChg>
        <pc:spChg chg="add del mod">
          <ac:chgData name="CRISTINA TELLO SANTIAGO" userId="08db1f17-20f0-46aa-b109-dbabbd358527" providerId="ADAL" clId="{CFA5A97A-6097-4C17-BE8B-D33D015F03A7}" dt="2024-01-25T09:38:51.947" v="85" actId="478"/>
          <ac:spMkLst>
            <pc:docMk/>
            <pc:sldMk cId="3299052665" sldId="402"/>
            <ac:spMk id="28" creationId="{1BF139AD-014C-C18C-D567-A5266D058C58}"/>
          </ac:spMkLst>
        </pc:spChg>
        <pc:spChg chg="add mod">
          <ac:chgData name="CRISTINA TELLO SANTIAGO" userId="08db1f17-20f0-46aa-b109-dbabbd358527" providerId="ADAL" clId="{CFA5A97A-6097-4C17-BE8B-D33D015F03A7}" dt="2024-01-25T09:38:37.906" v="83" actId="114"/>
          <ac:spMkLst>
            <pc:docMk/>
            <pc:sldMk cId="3299052665" sldId="402"/>
            <ac:spMk id="29" creationId="{76EC3A15-6C09-145B-EDC9-5AA92879D2B5}"/>
          </ac:spMkLst>
        </pc:spChg>
        <pc:spChg chg="add del mod">
          <ac:chgData name="CRISTINA TELLO SANTIAGO" userId="08db1f17-20f0-46aa-b109-dbabbd358527" providerId="ADAL" clId="{CFA5A97A-6097-4C17-BE8B-D33D015F03A7}" dt="2024-01-25T09:43:44.958" v="127" actId="478"/>
          <ac:spMkLst>
            <pc:docMk/>
            <pc:sldMk cId="3299052665" sldId="402"/>
            <ac:spMk id="30" creationId="{4913CE5D-6AAC-77B8-5B23-F7B32C6DE580}"/>
          </ac:spMkLst>
        </pc:spChg>
        <pc:spChg chg="add del mod">
          <ac:chgData name="CRISTINA TELLO SANTIAGO" userId="08db1f17-20f0-46aa-b109-dbabbd358527" providerId="ADAL" clId="{CFA5A97A-6097-4C17-BE8B-D33D015F03A7}" dt="2024-01-25T09:43:27.696" v="120" actId="478"/>
          <ac:spMkLst>
            <pc:docMk/>
            <pc:sldMk cId="3299052665" sldId="402"/>
            <ac:spMk id="31" creationId="{8F491B2D-5864-5CAC-0E3C-912BB8CE8E2B}"/>
          </ac:spMkLst>
        </pc:spChg>
        <pc:spChg chg="add del mod">
          <ac:chgData name="CRISTINA TELLO SANTIAGO" userId="08db1f17-20f0-46aa-b109-dbabbd358527" providerId="ADAL" clId="{CFA5A97A-6097-4C17-BE8B-D33D015F03A7}" dt="2024-01-25T09:43:33.957" v="121" actId="478"/>
          <ac:spMkLst>
            <pc:docMk/>
            <pc:sldMk cId="3299052665" sldId="402"/>
            <ac:spMk id="32" creationId="{2759673F-E42F-5F94-67AB-FE20A374E5EE}"/>
          </ac:spMkLst>
        </pc:spChg>
        <pc:spChg chg="add del mod">
          <ac:chgData name="CRISTINA TELLO SANTIAGO" userId="08db1f17-20f0-46aa-b109-dbabbd358527" providerId="ADAL" clId="{CFA5A97A-6097-4C17-BE8B-D33D015F03A7}" dt="2024-01-25T09:43:39.869" v="124" actId="478"/>
          <ac:spMkLst>
            <pc:docMk/>
            <pc:sldMk cId="3299052665" sldId="402"/>
            <ac:spMk id="33" creationId="{66A23D24-7BFD-9AA6-42AC-E32C3E236155}"/>
          </ac:spMkLst>
        </pc:spChg>
        <pc:spChg chg="add del mod">
          <ac:chgData name="CRISTINA TELLO SANTIAGO" userId="08db1f17-20f0-46aa-b109-dbabbd358527" providerId="ADAL" clId="{CFA5A97A-6097-4C17-BE8B-D33D015F03A7}" dt="2024-01-25T09:43:41.286" v="125" actId="478"/>
          <ac:spMkLst>
            <pc:docMk/>
            <pc:sldMk cId="3299052665" sldId="402"/>
            <ac:spMk id="36" creationId="{C9180766-DE67-8633-2498-78C29148B451}"/>
          </ac:spMkLst>
        </pc:spChg>
        <pc:spChg chg="add del mod">
          <ac:chgData name="CRISTINA TELLO SANTIAGO" userId="08db1f17-20f0-46aa-b109-dbabbd358527" providerId="ADAL" clId="{CFA5A97A-6097-4C17-BE8B-D33D015F03A7}" dt="2024-01-25T09:43:43.950" v="126" actId="478"/>
          <ac:spMkLst>
            <pc:docMk/>
            <pc:sldMk cId="3299052665" sldId="402"/>
            <ac:spMk id="37" creationId="{9EE09814-4C37-CB89-5C90-2BE244029614}"/>
          </ac:spMkLst>
        </pc:spChg>
        <pc:grpChg chg="add del mod">
          <ac:chgData name="CRISTINA TELLO SANTIAGO" userId="08db1f17-20f0-46aa-b109-dbabbd358527" providerId="ADAL" clId="{CFA5A97A-6097-4C17-BE8B-D33D015F03A7}" dt="2024-01-25T09:35:35.725" v="57" actId="478"/>
          <ac:grpSpMkLst>
            <pc:docMk/>
            <pc:sldMk cId="3299052665" sldId="402"/>
            <ac:grpSpMk id="10" creationId="{2B1529DC-AB41-4BAB-9146-EFEFAC4B1DD8}"/>
          </ac:grpSpMkLst>
        </pc:grpChg>
        <pc:picChg chg="add del mod">
          <ac:chgData name="CRISTINA TELLO SANTIAGO" userId="08db1f17-20f0-46aa-b109-dbabbd358527" providerId="ADAL" clId="{CFA5A97A-6097-4C17-BE8B-D33D015F03A7}" dt="2024-01-25T09:34:59.690" v="50" actId="478"/>
          <ac:picMkLst>
            <pc:docMk/>
            <pc:sldMk cId="3299052665" sldId="402"/>
            <ac:picMk id="6" creationId="{AD714E85-548C-3000-53CC-9D096ED559A2}"/>
          </ac:picMkLst>
        </pc:picChg>
        <pc:picChg chg="del mod">
          <ac:chgData name="CRISTINA TELLO SANTIAGO" userId="08db1f17-20f0-46aa-b109-dbabbd358527" providerId="ADAL" clId="{CFA5A97A-6097-4C17-BE8B-D33D015F03A7}" dt="2024-01-25T09:25:11.144" v="6" actId="22"/>
          <ac:picMkLst>
            <pc:docMk/>
            <pc:sldMk cId="3299052665" sldId="402"/>
            <ac:picMk id="16" creationId="{D970C9E0-674D-42A5-F208-1D05ADCC9538}"/>
          </ac:picMkLst>
        </pc:picChg>
        <pc:picChg chg="add del mod ord">
          <ac:chgData name="CRISTINA TELLO SANTIAGO" userId="08db1f17-20f0-46aa-b109-dbabbd358527" providerId="ADAL" clId="{CFA5A97A-6097-4C17-BE8B-D33D015F03A7}" dt="2024-01-25T09:43:23.024" v="119" actId="478"/>
          <ac:picMkLst>
            <pc:docMk/>
            <pc:sldMk cId="3299052665" sldId="402"/>
            <ac:picMk id="23" creationId="{E9537AF2-3323-EBB1-20AB-96CD39024103}"/>
          </ac:picMkLst>
        </pc:picChg>
        <pc:picChg chg="add mod">
          <ac:chgData name="CRISTINA TELLO SANTIAGO" userId="08db1f17-20f0-46aa-b109-dbabbd358527" providerId="ADAL" clId="{CFA5A97A-6097-4C17-BE8B-D33D015F03A7}" dt="2024-01-25T09:44:30.238" v="131" actId="14861"/>
          <ac:picMkLst>
            <pc:docMk/>
            <pc:sldMk cId="3299052665" sldId="402"/>
            <ac:picMk id="39" creationId="{623CBAB3-C1A2-8F6B-563C-36B73757B094}"/>
          </ac:picMkLst>
        </pc:picChg>
        <pc:cxnChg chg="add mod">
          <ac:chgData name="CRISTINA TELLO SANTIAGO" userId="08db1f17-20f0-46aa-b109-dbabbd358527" providerId="ADAL" clId="{CFA5A97A-6097-4C17-BE8B-D33D015F03A7}" dt="2024-01-25T09:43:27.696" v="120" actId="478"/>
          <ac:cxnSpMkLst>
            <pc:docMk/>
            <pc:sldMk cId="3299052665" sldId="402"/>
            <ac:cxnSpMk id="35" creationId="{117B5F3A-A384-1F83-F78C-9623D0082472}"/>
          </ac:cxnSpMkLst>
        </pc:cxnChg>
      </pc:sldChg>
      <pc:sldChg chg="addSp delSp modSp mod">
        <pc:chgData name="CRISTINA TELLO SANTIAGO" userId="08db1f17-20f0-46aa-b109-dbabbd358527" providerId="ADAL" clId="{CFA5A97A-6097-4C17-BE8B-D33D015F03A7}" dt="2024-01-29T06:49:46.262" v="1646" actId="1076"/>
        <pc:sldMkLst>
          <pc:docMk/>
          <pc:sldMk cId="1069673435" sldId="403"/>
        </pc:sldMkLst>
        <pc:spChg chg="del mod ord">
          <ac:chgData name="CRISTINA TELLO SANTIAGO" userId="08db1f17-20f0-46aa-b109-dbabbd358527" providerId="ADAL" clId="{CFA5A97A-6097-4C17-BE8B-D33D015F03A7}" dt="2024-01-25T17:49:16.508" v="304" actId="478"/>
          <ac:spMkLst>
            <pc:docMk/>
            <pc:sldMk cId="1069673435" sldId="403"/>
            <ac:spMk id="11" creationId="{120E985E-541C-42AA-9626-A0D2D9A074F5}"/>
          </ac:spMkLst>
        </pc:spChg>
        <pc:picChg chg="del">
          <ac:chgData name="CRISTINA TELLO SANTIAGO" userId="08db1f17-20f0-46aa-b109-dbabbd358527" providerId="ADAL" clId="{CFA5A97A-6097-4C17-BE8B-D33D015F03A7}" dt="2024-01-25T10:09:38.414" v="284" actId="478"/>
          <ac:picMkLst>
            <pc:docMk/>
            <pc:sldMk cId="1069673435" sldId="403"/>
            <ac:picMk id="3" creationId="{BBED407E-A117-455E-8F88-D8487D8AC02F}"/>
          </ac:picMkLst>
        </pc:picChg>
        <pc:picChg chg="add del mod">
          <ac:chgData name="CRISTINA TELLO SANTIAGO" userId="08db1f17-20f0-46aa-b109-dbabbd358527" providerId="ADAL" clId="{CFA5A97A-6097-4C17-BE8B-D33D015F03A7}" dt="2024-01-25T09:51:08.980" v="134" actId="478"/>
          <ac:picMkLst>
            <pc:docMk/>
            <pc:sldMk cId="1069673435" sldId="403"/>
            <ac:picMk id="6" creationId="{AD22ECB8-C793-BFED-62C8-521EB055D99C}"/>
          </ac:picMkLst>
        </pc:picChg>
        <pc:picChg chg="add del mod">
          <ac:chgData name="CRISTINA TELLO SANTIAGO" userId="08db1f17-20f0-46aa-b109-dbabbd358527" providerId="ADAL" clId="{CFA5A97A-6097-4C17-BE8B-D33D015F03A7}" dt="2024-01-25T17:49:12.522" v="302" actId="478"/>
          <ac:picMkLst>
            <pc:docMk/>
            <pc:sldMk cId="1069673435" sldId="403"/>
            <ac:picMk id="8" creationId="{FE912410-3A34-AF6C-2DB8-8BC3A00A2FA0}"/>
          </ac:picMkLst>
        </pc:picChg>
        <pc:picChg chg="add mod">
          <ac:chgData name="CRISTINA TELLO SANTIAGO" userId="08db1f17-20f0-46aa-b109-dbabbd358527" providerId="ADAL" clId="{CFA5A97A-6097-4C17-BE8B-D33D015F03A7}" dt="2024-01-29T06:49:46.262" v="1646" actId="1076"/>
          <ac:picMkLst>
            <pc:docMk/>
            <pc:sldMk cId="1069673435" sldId="403"/>
            <ac:picMk id="13" creationId="{B9D2FD5A-42C4-28F3-1AE8-FD36649DAC8F}"/>
          </ac:picMkLst>
        </pc:picChg>
        <pc:inkChg chg="add del">
          <ac:chgData name="CRISTINA TELLO SANTIAGO" userId="08db1f17-20f0-46aa-b109-dbabbd358527" providerId="ADAL" clId="{CFA5A97A-6097-4C17-BE8B-D33D015F03A7}" dt="2024-01-25T17:48:35.030" v="296"/>
          <ac:inkMkLst>
            <pc:docMk/>
            <pc:sldMk cId="1069673435" sldId="403"/>
            <ac:inkMk id="3" creationId="{6D1B1EC1-B9FB-A599-182D-66ED2D856E6B}"/>
          </ac:inkMkLst>
        </pc:inkChg>
        <pc:inkChg chg="add del">
          <ac:chgData name="CRISTINA TELLO SANTIAGO" userId="08db1f17-20f0-46aa-b109-dbabbd358527" providerId="ADAL" clId="{CFA5A97A-6097-4C17-BE8B-D33D015F03A7}" dt="2024-01-25T17:48:35.030" v="297"/>
          <ac:inkMkLst>
            <pc:docMk/>
            <pc:sldMk cId="1069673435" sldId="403"/>
            <ac:inkMk id="5" creationId="{A20DA024-B1FD-F05B-E797-1AE66BBEF837}"/>
          </ac:inkMkLst>
        </pc:inkChg>
        <pc:inkChg chg="add">
          <ac:chgData name="CRISTINA TELLO SANTIAGO" userId="08db1f17-20f0-46aa-b109-dbabbd358527" providerId="ADAL" clId="{CFA5A97A-6097-4C17-BE8B-D33D015F03A7}" dt="2024-01-25T17:48:44.178" v="298" actId="9405"/>
          <ac:inkMkLst>
            <pc:docMk/>
            <pc:sldMk cId="1069673435" sldId="403"/>
            <ac:inkMk id="6" creationId="{D6D4987E-E80C-EC6E-13E3-65BFA0EE82C2}"/>
          </ac:inkMkLst>
        </pc:inkChg>
        <pc:inkChg chg="add">
          <ac:chgData name="CRISTINA TELLO SANTIAGO" userId="08db1f17-20f0-46aa-b109-dbabbd358527" providerId="ADAL" clId="{CFA5A97A-6097-4C17-BE8B-D33D015F03A7}" dt="2024-01-25T17:48:47.612" v="299" actId="9405"/>
          <ac:inkMkLst>
            <pc:docMk/>
            <pc:sldMk cId="1069673435" sldId="403"/>
            <ac:inkMk id="7" creationId="{F5AF3E28-828E-C3A1-BC66-9276494A9D34}"/>
          </ac:inkMkLst>
        </pc:inkChg>
        <pc:inkChg chg="add">
          <ac:chgData name="CRISTINA TELLO SANTIAGO" userId="08db1f17-20f0-46aa-b109-dbabbd358527" providerId="ADAL" clId="{CFA5A97A-6097-4C17-BE8B-D33D015F03A7}" dt="2024-01-25T17:49:06.828" v="300" actId="9405"/>
          <ac:inkMkLst>
            <pc:docMk/>
            <pc:sldMk cId="1069673435" sldId="403"/>
            <ac:inkMk id="9" creationId="{36B6DB25-793E-53C4-234A-4D8BD6F71838}"/>
          </ac:inkMkLst>
        </pc:inkChg>
        <pc:inkChg chg="add">
          <ac:chgData name="CRISTINA TELLO SANTIAGO" userId="08db1f17-20f0-46aa-b109-dbabbd358527" providerId="ADAL" clId="{CFA5A97A-6097-4C17-BE8B-D33D015F03A7}" dt="2024-01-25T17:49:07.910" v="301" actId="9405"/>
          <ac:inkMkLst>
            <pc:docMk/>
            <pc:sldMk cId="1069673435" sldId="403"/>
            <ac:inkMk id="10" creationId="{0810E39F-7BFF-A20C-EE0E-66EA3A006B0D}"/>
          </ac:inkMkLst>
        </pc:inkChg>
      </pc:sldChg>
      <pc:sldChg chg="addSp delSp modSp mod modNotes modNotesTx">
        <pc:chgData name="CRISTINA TELLO SANTIAGO" userId="08db1f17-20f0-46aa-b109-dbabbd358527" providerId="ADAL" clId="{CFA5A97A-6097-4C17-BE8B-D33D015F03A7}" dt="2024-01-29T06:54:01.231" v="1652" actId="20577"/>
        <pc:sldMkLst>
          <pc:docMk/>
          <pc:sldMk cId="3621057960" sldId="405"/>
        </pc:sldMkLst>
        <pc:spChg chg="del mod">
          <ac:chgData name="CRISTINA TELLO SANTIAGO" userId="08db1f17-20f0-46aa-b109-dbabbd358527" providerId="ADAL" clId="{CFA5A97A-6097-4C17-BE8B-D33D015F03A7}" dt="2024-01-26T07:04:44.605" v="585" actId="478"/>
          <ac:spMkLst>
            <pc:docMk/>
            <pc:sldMk cId="3621057960" sldId="405"/>
            <ac:spMk id="2" creationId="{3BA7637F-63A6-439B-AF5A-7970E0BAA3AF}"/>
          </ac:spMkLst>
        </pc:spChg>
        <pc:spChg chg="mod">
          <ac:chgData name="CRISTINA TELLO SANTIAGO" userId="08db1f17-20f0-46aa-b109-dbabbd358527" providerId="ADAL" clId="{CFA5A97A-6097-4C17-BE8B-D33D015F03A7}" dt="2024-01-25T17:58:35.308" v="320" actId="1076"/>
          <ac:spMkLst>
            <pc:docMk/>
            <pc:sldMk cId="3621057960" sldId="405"/>
            <ac:spMk id="3" creationId="{F0ABFE1D-41E1-466C-80FF-BF337314B898}"/>
          </ac:spMkLst>
        </pc:spChg>
        <pc:spChg chg="mod">
          <ac:chgData name="CRISTINA TELLO SANTIAGO" userId="08db1f17-20f0-46aa-b109-dbabbd358527" providerId="ADAL" clId="{CFA5A97A-6097-4C17-BE8B-D33D015F03A7}" dt="2024-01-25T17:49:43.492" v="312" actId="20577"/>
          <ac:spMkLst>
            <pc:docMk/>
            <pc:sldMk cId="3621057960" sldId="405"/>
            <ac:spMk id="4" creationId="{E250FB80-6209-4E16-BEA2-B74B838529D7}"/>
          </ac:spMkLst>
        </pc:spChg>
        <pc:spChg chg="add mod">
          <ac:chgData name="CRISTINA TELLO SANTIAGO" userId="08db1f17-20f0-46aa-b109-dbabbd358527" providerId="ADAL" clId="{CFA5A97A-6097-4C17-BE8B-D33D015F03A7}" dt="2024-01-26T06:58:44.147" v="485" actId="1076"/>
          <ac:spMkLst>
            <pc:docMk/>
            <pc:sldMk cId="3621057960" sldId="405"/>
            <ac:spMk id="13" creationId="{425100B0-EB93-94F5-68E0-A3C220AA0CCF}"/>
          </ac:spMkLst>
        </pc:spChg>
        <pc:spChg chg="del mod">
          <ac:chgData name="CRISTINA TELLO SANTIAGO" userId="08db1f17-20f0-46aa-b109-dbabbd358527" providerId="ADAL" clId="{CFA5A97A-6097-4C17-BE8B-D33D015F03A7}" dt="2024-01-26T06:52:37.350" v="419" actId="478"/>
          <ac:spMkLst>
            <pc:docMk/>
            <pc:sldMk cId="3621057960" sldId="405"/>
            <ac:spMk id="16" creationId="{0686674A-0DBF-4949-901B-130628EDD355}"/>
          </ac:spMkLst>
        </pc:spChg>
        <pc:spChg chg="add mod">
          <ac:chgData name="CRISTINA TELLO SANTIAGO" userId="08db1f17-20f0-46aa-b109-dbabbd358527" providerId="ADAL" clId="{CFA5A97A-6097-4C17-BE8B-D33D015F03A7}" dt="2024-01-26T06:58:31.316" v="482" actId="108"/>
          <ac:spMkLst>
            <pc:docMk/>
            <pc:sldMk cId="3621057960" sldId="405"/>
            <ac:spMk id="20" creationId="{5C34C002-9C08-6C65-B4FD-9CD013C77F36}"/>
          </ac:spMkLst>
        </pc:spChg>
        <pc:spChg chg="del">
          <ac:chgData name="CRISTINA TELLO SANTIAGO" userId="08db1f17-20f0-46aa-b109-dbabbd358527" providerId="ADAL" clId="{CFA5A97A-6097-4C17-BE8B-D33D015F03A7}" dt="2024-01-26T07:05:55.513" v="655" actId="478"/>
          <ac:spMkLst>
            <pc:docMk/>
            <pc:sldMk cId="3621057960" sldId="405"/>
            <ac:spMk id="21" creationId="{E01C7FAA-CDCB-4B7B-B5DC-D6A7C080BDD1}"/>
          </ac:spMkLst>
        </pc:spChg>
        <pc:spChg chg="add mod">
          <ac:chgData name="CRISTINA TELLO SANTIAGO" userId="08db1f17-20f0-46aa-b109-dbabbd358527" providerId="ADAL" clId="{CFA5A97A-6097-4C17-BE8B-D33D015F03A7}" dt="2024-01-26T07:12:33.909" v="1028" actId="1076"/>
          <ac:spMkLst>
            <pc:docMk/>
            <pc:sldMk cId="3621057960" sldId="405"/>
            <ac:spMk id="22" creationId="{052A4874-438E-A86F-B4F1-D4FBB7388191}"/>
          </ac:spMkLst>
        </pc:spChg>
        <pc:spChg chg="del mod">
          <ac:chgData name="CRISTINA TELLO SANTIAGO" userId="08db1f17-20f0-46aa-b109-dbabbd358527" providerId="ADAL" clId="{CFA5A97A-6097-4C17-BE8B-D33D015F03A7}" dt="2024-01-26T06:59:02.570" v="489" actId="478"/>
          <ac:spMkLst>
            <pc:docMk/>
            <pc:sldMk cId="3621057960" sldId="405"/>
            <ac:spMk id="23" creationId="{1A5E2495-3C90-449D-82B1-74E4F2047A0C}"/>
          </ac:spMkLst>
        </pc:spChg>
        <pc:spChg chg="del">
          <ac:chgData name="CRISTINA TELLO SANTIAGO" userId="08db1f17-20f0-46aa-b109-dbabbd358527" providerId="ADAL" clId="{CFA5A97A-6097-4C17-BE8B-D33D015F03A7}" dt="2024-01-26T07:04:49.882" v="587" actId="478"/>
          <ac:spMkLst>
            <pc:docMk/>
            <pc:sldMk cId="3621057960" sldId="405"/>
            <ac:spMk id="24" creationId="{3ED8C4F9-C120-45F8-912A-D807C99C7049}"/>
          </ac:spMkLst>
        </pc:spChg>
        <pc:spChg chg="del">
          <ac:chgData name="CRISTINA TELLO SANTIAGO" userId="08db1f17-20f0-46aa-b109-dbabbd358527" providerId="ADAL" clId="{CFA5A97A-6097-4C17-BE8B-D33D015F03A7}" dt="2024-01-26T07:04:46.715" v="586" actId="478"/>
          <ac:spMkLst>
            <pc:docMk/>
            <pc:sldMk cId="3621057960" sldId="405"/>
            <ac:spMk id="25" creationId="{EEEA1472-88DB-4E58-A8F7-70A54347F1E1}"/>
          </ac:spMkLst>
        </pc:spChg>
        <pc:spChg chg="del">
          <ac:chgData name="CRISTINA TELLO SANTIAGO" userId="08db1f17-20f0-46aa-b109-dbabbd358527" providerId="ADAL" clId="{CFA5A97A-6097-4C17-BE8B-D33D015F03A7}" dt="2024-01-26T07:04:42.516" v="583" actId="478"/>
          <ac:spMkLst>
            <pc:docMk/>
            <pc:sldMk cId="3621057960" sldId="405"/>
            <ac:spMk id="26" creationId="{75E88AA0-1940-4FEC-99E6-3CB79E0D5F10}"/>
          </ac:spMkLst>
        </pc:spChg>
        <pc:spChg chg="add del mod">
          <ac:chgData name="CRISTINA TELLO SANTIAGO" userId="08db1f17-20f0-46aa-b109-dbabbd358527" providerId="ADAL" clId="{CFA5A97A-6097-4C17-BE8B-D33D015F03A7}" dt="2024-01-26T06:57:14.288" v="466" actId="478"/>
          <ac:spMkLst>
            <pc:docMk/>
            <pc:sldMk cId="3621057960" sldId="405"/>
            <ac:spMk id="27" creationId="{F7297C89-82DC-49C2-B1CD-AA1ED05873AA}"/>
          </ac:spMkLst>
        </pc:spChg>
        <pc:spChg chg="add mod">
          <ac:chgData name="CRISTINA TELLO SANTIAGO" userId="08db1f17-20f0-46aa-b109-dbabbd358527" providerId="ADAL" clId="{CFA5A97A-6097-4C17-BE8B-D33D015F03A7}" dt="2024-01-26T06:58:40.162" v="484" actId="1076"/>
          <ac:spMkLst>
            <pc:docMk/>
            <pc:sldMk cId="3621057960" sldId="405"/>
            <ac:spMk id="30" creationId="{21640460-B11F-C30C-FC4D-C28D635039E6}"/>
          </ac:spMkLst>
        </pc:spChg>
        <pc:spChg chg="mod">
          <ac:chgData name="CRISTINA TELLO SANTIAGO" userId="08db1f17-20f0-46aa-b109-dbabbd358527" providerId="ADAL" clId="{CFA5A97A-6097-4C17-BE8B-D33D015F03A7}" dt="2024-01-26T07:54:35.938" v="1587"/>
          <ac:spMkLst>
            <pc:docMk/>
            <pc:sldMk cId="3621057960" sldId="405"/>
            <ac:spMk id="32" creationId="{CA1D81EC-6F6A-4082-B552-125EF2C060CE}"/>
          </ac:spMkLst>
        </pc:spChg>
        <pc:spChg chg="add mod">
          <ac:chgData name="CRISTINA TELLO SANTIAGO" userId="08db1f17-20f0-46aa-b109-dbabbd358527" providerId="ADAL" clId="{CFA5A97A-6097-4C17-BE8B-D33D015F03A7}" dt="2024-01-26T06:58:15.103" v="480" actId="403"/>
          <ac:spMkLst>
            <pc:docMk/>
            <pc:sldMk cId="3621057960" sldId="405"/>
            <ac:spMk id="33" creationId="{1DCFBEFF-EF5B-DC5D-5B22-0E75AF48FFBA}"/>
          </ac:spMkLst>
        </pc:spChg>
        <pc:spChg chg="del">
          <ac:chgData name="CRISTINA TELLO SANTIAGO" userId="08db1f17-20f0-46aa-b109-dbabbd358527" providerId="ADAL" clId="{CFA5A97A-6097-4C17-BE8B-D33D015F03A7}" dt="2024-01-26T07:06:46.169" v="672" actId="478"/>
          <ac:spMkLst>
            <pc:docMk/>
            <pc:sldMk cId="3621057960" sldId="405"/>
            <ac:spMk id="35" creationId="{AD0E3BDD-2AF5-4741-8865-DBE4532CF8BC}"/>
          </ac:spMkLst>
        </pc:spChg>
        <pc:spChg chg="del mod">
          <ac:chgData name="CRISTINA TELLO SANTIAGO" userId="08db1f17-20f0-46aa-b109-dbabbd358527" providerId="ADAL" clId="{CFA5A97A-6097-4C17-BE8B-D33D015F03A7}" dt="2024-01-26T06:55:37.617" v="455" actId="478"/>
          <ac:spMkLst>
            <pc:docMk/>
            <pc:sldMk cId="3621057960" sldId="405"/>
            <ac:spMk id="38" creationId="{62A2F13B-EB2A-436D-9818-F5CEF50283B9}"/>
          </ac:spMkLst>
        </pc:spChg>
        <pc:spChg chg="del mod">
          <ac:chgData name="CRISTINA TELLO SANTIAGO" userId="08db1f17-20f0-46aa-b109-dbabbd358527" providerId="ADAL" clId="{CFA5A97A-6097-4C17-BE8B-D33D015F03A7}" dt="2024-01-26T06:54:16.844" v="448" actId="478"/>
          <ac:spMkLst>
            <pc:docMk/>
            <pc:sldMk cId="3621057960" sldId="405"/>
            <ac:spMk id="39" creationId="{229496AB-F9B5-4315-AD0E-F0B3ACD12981}"/>
          </ac:spMkLst>
        </pc:spChg>
        <pc:spChg chg="del">
          <ac:chgData name="CRISTINA TELLO SANTIAGO" userId="08db1f17-20f0-46aa-b109-dbabbd358527" providerId="ADAL" clId="{CFA5A97A-6097-4C17-BE8B-D33D015F03A7}" dt="2024-01-26T06:57:15.886" v="467" actId="478"/>
          <ac:spMkLst>
            <pc:docMk/>
            <pc:sldMk cId="3621057960" sldId="405"/>
            <ac:spMk id="40" creationId="{4C19EF1D-A741-4A14-8676-A14C66AF566C}"/>
          </ac:spMkLst>
        </pc:spChg>
        <pc:spChg chg="del mod">
          <ac:chgData name="CRISTINA TELLO SANTIAGO" userId="08db1f17-20f0-46aa-b109-dbabbd358527" providerId="ADAL" clId="{CFA5A97A-6097-4C17-BE8B-D33D015F03A7}" dt="2024-01-26T06:57:41.262" v="473" actId="478"/>
          <ac:spMkLst>
            <pc:docMk/>
            <pc:sldMk cId="3621057960" sldId="405"/>
            <ac:spMk id="41" creationId="{D200254F-EA44-4AC7-BEE2-87472951178B}"/>
          </ac:spMkLst>
        </pc:spChg>
        <pc:spChg chg="del">
          <ac:chgData name="CRISTINA TELLO SANTIAGO" userId="08db1f17-20f0-46aa-b109-dbabbd358527" providerId="ADAL" clId="{CFA5A97A-6097-4C17-BE8B-D33D015F03A7}" dt="2024-01-26T06:59:05.471" v="490" actId="478"/>
          <ac:spMkLst>
            <pc:docMk/>
            <pc:sldMk cId="3621057960" sldId="405"/>
            <ac:spMk id="42" creationId="{31A6D5F8-CD84-460C-98E6-420573D35B08}"/>
          </ac:spMkLst>
        </pc:spChg>
        <pc:spChg chg="del">
          <ac:chgData name="CRISTINA TELLO SANTIAGO" userId="08db1f17-20f0-46aa-b109-dbabbd358527" providerId="ADAL" clId="{CFA5A97A-6097-4C17-BE8B-D33D015F03A7}" dt="2024-01-26T07:05:01.233" v="589" actId="478"/>
          <ac:spMkLst>
            <pc:docMk/>
            <pc:sldMk cId="3621057960" sldId="405"/>
            <ac:spMk id="45" creationId="{08C71124-61BB-479A-861A-0A92339EC627}"/>
          </ac:spMkLst>
        </pc:spChg>
        <pc:spChg chg="add mod">
          <ac:chgData name="CRISTINA TELLO SANTIAGO" userId="08db1f17-20f0-46aa-b109-dbabbd358527" providerId="ADAL" clId="{CFA5A97A-6097-4C17-BE8B-D33D015F03A7}" dt="2024-01-26T06:57:29.490" v="471" actId="1076"/>
          <ac:spMkLst>
            <pc:docMk/>
            <pc:sldMk cId="3621057960" sldId="405"/>
            <ac:spMk id="46" creationId="{34B7B129-6DC6-73E2-E72F-7DF21F92B141}"/>
          </ac:spMkLst>
        </pc:spChg>
        <pc:spChg chg="add del mod">
          <ac:chgData name="CRISTINA TELLO SANTIAGO" userId="08db1f17-20f0-46aa-b109-dbabbd358527" providerId="ADAL" clId="{CFA5A97A-6097-4C17-BE8B-D33D015F03A7}" dt="2024-01-26T06:57:48.886" v="475" actId="478"/>
          <ac:spMkLst>
            <pc:docMk/>
            <pc:sldMk cId="3621057960" sldId="405"/>
            <ac:spMk id="47" creationId="{2F34D184-2BF0-5ED1-E2F9-0B8FF8458725}"/>
          </ac:spMkLst>
        </pc:spChg>
        <pc:spChg chg="add del mod">
          <ac:chgData name="CRISTINA TELLO SANTIAGO" userId="08db1f17-20f0-46aa-b109-dbabbd358527" providerId="ADAL" clId="{CFA5A97A-6097-4C17-BE8B-D33D015F03A7}" dt="2024-01-26T06:57:53.994" v="477" actId="478"/>
          <ac:spMkLst>
            <pc:docMk/>
            <pc:sldMk cId="3621057960" sldId="405"/>
            <ac:spMk id="48" creationId="{FB5D4B40-BC6A-246E-C794-EAFF905FE8A7}"/>
          </ac:spMkLst>
        </pc:spChg>
        <pc:spChg chg="add mod">
          <ac:chgData name="CRISTINA TELLO SANTIAGO" userId="08db1f17-20f0-46aa-b109-dbabbd358527" providerId="ADAL" clId="{CFA5A97A-6097-4C17-BE8B-D33D015F03A7}" dt="2024-01-26T06:58:53.391" v="486" actId="1076"/>
          <ac:spMkLst>
            <pc:docMk/>
            <pc:sldMk cId="3621057960" sldId="405"/>
            <ac:spMk id="49" creationId="{4EB5C30B-921C-6530-D001-C22E3F4F9DDA}"/>
          </ac:spMkLst>
        </pc:spChg>
        <pc:spChg chg="add del mod">
          <ac:chgData name="CRISTINA TELLO SANTIAGO" userId="08db1f17-20f0-46aa-b109-dbabbd358527" providerId="ADAL" clId="{CFA5A97A-6097-4C17-BE8B-D33D015F03A7}" dt="2024-01-26T06:58:59.790" v="488" actId="478"/>
          <ac:spMkLst>
            <pc:docMk/>
            <pc:sldMk cId="3621057960" sldId="405"/>
            <ac:spMk id="50" creationId="{FF972D31-2433-2B9C-09C3-D532E89D079E}"/>
          </ac:spMkLst>
        </pc:spChg>
        <pc:spChg chg="add mod">
          <ac:chgData name="CRISTINA TELLO SANTIAGO" userId="08db1f17-20f0-46aa-b109-dbabbd358527" providerId="ADAL" clId="{CFA5A97A-6097-4C17-BE8B-D33D015F03A7}" dt="2024-01-26T06:59:14.228" v="492" actId="1076"/>
          <ac:spMkLst>
            <pc:docMk/>
            <pc:sldMk cId="3621057960" sldId="405"/>
            <ac:spMk id="51" creationId="{49C1B42E-C955-4894-F0A5-7D6857CBCEF0}"/>
          </ac:spMkLst>
        </pc:spChg>
        <pc:spChg chg="add mod">
          <ac:chgData name="CRISTINA TELLO SANTIAGO" userId="08db1f17-20f0-46aa-b109-dbabbd358527" providerId="ADAL" clId="{CFA5A97A-6097-4C17-BE8B-D33D015F03A7}" dt="2024-01-26T06:59:22.759" v="494" actId="1076"/>
          <ac:spMkLst>
            <pc:docMk/>
            <pc:sldMk cId="3621057960" sldId="405"/>
            <ac:spMk id="52" creationId="{23D8F397-D998-685F-1D37-6FF17FEF9B75}"/>
          </ac:spMkLst>
        </pc:spChg>
        <pc:spChg chg="add del mod">
          <ac:chgData name="CRISTINA TELLO SANTIAGO" userId="08db1f17-20f0-46aa-b109-dbabbd358527" providerId="ADAL" clId="{CFA5A97A-6097-4C17-BE8B-D33D015F03A7}" dt="2024-01-26T07:04:40.516" v="582" actId="478"/>
          <ac:spMkLst>
            <pc:docMk/>
            <pc:sldMk cId="3621057960" sldId="405"/>
            <ac:spMk id="53" creationId="{908C5798-D884-B971-0E0D-4E670D1311F7}"/>
          </ac:spMkLst>
        </pc:spChg>
        <pc:spChg chg="add del mod">
          <ac:chgData name="CRISTINA TELLO SANTIAGO" userId="08db1f17-20f0-46aa-b109-dbabbd358527" providerId="ADAL" clId="{CFA5A97A-6097-4C17-BE8B-D33D015F03A7}" dt="2024-01-26T07:04:38.833" v="581" actId="478"/>
          <ac:spMkLst>
            <pc:docMk/>
            <pc:sldMk cId="3621057960" sldId="405"/>
            <ac:spMk id="54" creationId="{54CE1A6E-A0D9-F053-4FC7-2FDC2709B438}"/>
          </ac:spMkLst>
        </pc:spChg>
        <pc:spChg chg="add mod">
          <ac:chgData name="CRISTINA TELLO SANTIAGO" userId="08db1f17-20f0-46aa-b109-dbabbd358527" providerId="ADAL" clId="{CFA5A97A-6097-4C17-BE8B-D33D015F03A7}" dt="2024-01-26T06:59:58.450" v="498" actId="1076"/>
          <ac:spMkLst>
            <pc:docMk/>
            <pc:sldMk cId="3621057960" sldId="405"/>
            <ac:spMk id="55" creationId="{CC7E30A0-E810-CF2A-F1E4-69A621328C7F}"/>
          </ac:spMkLst>
        </pc:spChg>
        <pc:spChg chg="add del mod">
          <ac:chgData name="CRISTINA TELLO SANTIAGO" userId="08db1f17-20f0-46aa-b109-dbabbd358527" providerId="ADAL" clId="{CFA5A97A-6097-4C17-BE8B-D33D015F03A7}" dt="2024-01-26T07:01:34.764" v="539" actId="478"/>
          <ac:spMkLst>
            <pc:docMk/>
            <pc:sldMk cId="3621057960" sldId="405"/>
            <ac:spMk id="56" creationId="{3B858F90-3511-406D-329E-3CFEC8D39EBE}"/>
          </ac:spMkLst>
        </pc:spChg>
        <pc:spChg chg="add del mod">
          <ac:chgData name="CRISTINA TELLO SANTIAGO" userId="08db1f17-20f0-46aa-b109-dbabbd358527" providerId="ADAL" clId="{CFA5A97A-6097-4C17-BE8B-D33D015F03A7}" dt="2024-01-26T07:01:15.675" v="527" actId="478"/>
          <ac:spMkLst>
            <pc:docMk/>
            <pc:sldMk cId="3621057960" sldId="405"/>
            <ac:spMk id="57" creationId="{83A50ABE-BB56-405D-9809-05175A889CDD}"/>
          </ac:spMkLst>
        </pc:spChg>
        <pc:spChg chg="del mod">
          <ac:chgData name="CRISTINA TELLO SANTIAGO" userId="08db1f17-20f0-46aa-b109-dbabbd358527" providerId="ADAL" clId="{CFA5A97A-6097-4C17-BE8B-D33D015F03A7}" dt="2024-01-26T06:57:17.628" v="469" actId="478"/>
          <ac:spMkLst>
            <pc:docMk/>
            <pc:sldMk cId="3621057960" sldId="405"/>
            <ac:spMk id="58" creationId="{7861E563-483F-4C9E-9AF1-E74C4DCB3BD8}"/>
          </ac:spMkLst>
        </pc:spChg>
        <pc:spChg chg="mod">
          <ac:chgData name="CRISTINA TELLO SANTIAGO" userId="08db1f17-20f0-46aa-b109-dbabbd358527" providerId="ADAL" clId="{CFA5A97A-6097-4C17-BE8B-D33D015F03A7}" dt="2024-01-26T07:05:56.659" v="656" actId="6549"/>
          <ac:spMkLst>
            <pc:docMk/>
            <pc:sldMk cId="3621057960" sldId="405"/>
            <ac:spMk id="59" creationId="{74CFC7F3-EF13-4A03-B660-0851326127CF}"/>
          </ac:spMkLst>
        </pc:spChg>
        <pc:spChg chg="add mod">
          <ac:chgData name="CRISTINA TELLO SANTIAGO" userId="08db1f17-20f0-46aa-b109-dbabbd358527" providerId="ADAL" clId="{CFA5A97A-6097-4C17-BE8B-D33D015F03A7}" dt="2024-01-26T07:02:01.959" v="541" actId="1076"/>
          <ac:spMkLst>
            <pc:docMk/>
            <pc:sldMk cId="3621057960" sldId="405"/>
            <ac:spMk id="60" creationId="{CB2F9AF6-B48B-7C75-D413-CC9D58E6BC86}"/>
          </ac:spMkLst>
        </pc:spChg>
        <pc:spChg chg="add del mod">
          <ac:chgData name="CRISTINA TELLO SANTIAGO" userId="08db1f17-20f0-46aa-b109-dbabbd358527" providerId="ADAL" clId="{CFA5A97A-6097-4C17-BE8B-D33D015F03A7}" dt="2024-01-26T07:06:00.692" v="658" actId="478"/>
          <ac:spMkLst>
            <pc:docMk/>
            <pc:sldMk cId="3621057960" sldId="405"/>
            <ac:spMk id="61" creationId="{5637398F-8363-403B-86B0-99882F6B108F}"/>
          </ac:spMkLst>
        </pc:spChg>
        <pc:spChg chg="add mod">
          <ac:chgData name="CRISTINA TELLO SANTIAGO" userId="08db1f17-20f0-46aa-b109-dbabbd358527" providerId="ADAL" clId="{CFA5A97A-6097-4C17-BE8B-D33D015F03A7}" dt="2024-01-26T07:03:38.436" v="567" actId="1035"/>
          <ac:spMkLst>
            <pc:docMk/>
            <pc:sldMk cId="3621057960" sldId="405"/>
            <ac:spMk id="62" creationId="{4A3C1376-5EB8-7902-D7DD-69E7866F4723}"/>
          </ac:spMkLst>
        </pc:spChg>
        <pc:spChg chg="add mod">
          <ac:chgData name="CRISTINA TELLO SANTIAGO" userId="08db1f17-20f0-46aa-b109-dbabbd358527" providerId="ADAL" clId="{CFA5A97A-6097-4C17-BE8B-D33D015F03A7}" dt="2024-01-26T07:06:51.194" v="674" actId="1035"/>
          <ac:spMkLst>
            <pc:docMk/>
            <pc:sldMk cId="3621057960" sldId="405"/>
            <ac:spMk id="63" creationId="{E6C3300C-F98C-167A-DE88-099D9C3719DD}"/>
          </ac:spMkLst>
        </pc:spChg>
        <pc:spChg chg="add del mod">
          <ac:chgData name="CRISTINA TELLO SANTIAGO" userId="08db1f17-20f0-46aa-b109-dbabbd358527" providerId="ADAL" clId="{CFA5A97A-6097-4C17-BE8B-D33D015F03A7}" dt="2024-01-26T07:04:32.688" v="578" actId="478"/>
          <ac:spMkLst>
            <pc:docMk/>
            <pc:sldMk cId="3621057960" sldId="405"/>
            <ac:spMk id="64" creationId="{4C552C0F-DDAC-E15E-809B-7147C8267949}"/>
          </ac:spMkLst>
        </pc:spChg>
        <pc:spChg chg="add del mod">
          <ac:chgData name="CRISTINA TELLO SANTIAGO" userId="08db1f17-20f0-46aa-b109-dbabbd358527" providerId="ADAL" clId="{CFA5A97A-6097-4C17-BE8B-D33D015F03A7}" dt="2024-01-26T07:06:08.238" v="660" actId="478"/>
          <ac:spMkLst>
            <pc:docMk/>
            <pc:sldMk cId="3621057960" sldId="405"/>
            <ac:spMk id="65" creationId="{EAF4BE9D-279F-34F0-7CA2-E28FF728CB84}"/>
          </ac:spMkLst>
        </pc:spChg>
        <pc:spChg chg="add mod">
          <ac:chgData name="CRISTINA TELLO SANTIAGO" userId="08db1f17-20f0-46aa-b109-dbabbd358527" providerId="ADAL" clId="{CFA5A97A-6097-4C17-BE8B-D33D015F03A7}" dt="2024-01-26T07:06:57.256" v="675" actId="1035"/>
          <ac:spMkLst>
            <pc:docMk/>
            <pc:sldMk cId="3621057960" sldId="405"/>
            <ac:spMk id="66" creationId="{D95B6729-3572-CF6C-F5D9-C52BF9EABFD8}"/>
          </ac:spMkLst>
        </pc:spChg>
        <pc:spChg chg="add mod">
          <ac:chgData name="CRISTINA TELLO SANTIAGO" userId="08db1f17-20f0-46aa-b109-dbabbd358527" providerId="ADAL" clId="{CFA5A97A-6097-4C17-BE8B-D33D015F03A7}" dt="2024-01-26T07:06:21.967" v="662" actId="1076"/>
          <ac:spMkLst>
            <pc:docMk/>
            <pc:sldMk cId="3621057960" sldId="405"/>
            <ac:spMk id="67" creationId="{94C77A5C-E3B4-DE77-16C4-D438D6A6F918}"/>
          </ac:spMkLst>
        </pc:spChg>
        <pc:spChg chg="add mod">
          <ac:chgData name="CRISTINA TELLO SANTIAGO" userId="08db1f17-20f0-46aa-b109-dbabbd358527" providerId="ADAL" clId="{CFA5A97A-6097-4C17-BE8B-D33D015F03A7}" dt="2024-01-26T07:06:28.595" v="664" actId="1076"/>
          <ac:spMkLst>
            <pc:docMk/>
            <pc:sldMk cId="3621057960" sldId="405"/>
            <ac:spMk id="68" creationId="{679DFCD6-274F-21AB-B3DE-07E84F048E96}"/>
          </ac:spMkLst>
        </pc:spChg>
        <pc:spChg chg="add mod">
          <ac:chgData name="CRISTINA TELLO SANTIAGO" userId="08db1f17-20f0-46aa-b109-dbabbd358527" providerId="ADAL" clId="{CFA5A97A-6097-4C17-BE8B-D33D015F03A7}" dt="2024-01-26T07:06:32.864" v="666" actId="1076"/>
          <ac:spMkLst>
            <pc:docMk/>
            <pc:sldMk cId="3621057960" sldId="405"/>
            <ac:spMk id="69" creationId="{C279C279-3E66-D7AF-23D2-6CF027DCEA13}"/>
          </ac:spMkLst>
        </pc:spChg>
        <pc:spChg chg="add mod">
          <ac:chgData name="CRISTINA TELLO SANTIAGO" userId="08db1f17-20f0-46aa-b109-dbabbd358527" providerId="ADAL" clId="{CFA5A97A-6097-4C17-BE8B-D33D015F03A7}" dt="2024-01-26T07:06:39.163" v="668" actId="1076"/>
          <ac:spMkLst>
            <pc:docMk/>
            <pc:sldMk cId="3621057960" sldId="405"/>
            <ac:spMk id="70" creationId="{F977B20B-7E85-345A-CF0E-8F1BB45D2F18}"/>
          </ac:spMkLst>
        </pc:spChg>
        <pc:spChg chg="add mod">
          <ac:chgData name="CRISTINA TELLO SANTIAGO" userId="08db1f17-20f0-46aa-b109-dbabbd358527" providerId="ADAL" clId="{CFA5A97A-6097-4C17-BE8B-D33D015F03A7}" dt="2024-01-26T07:11:25.411" v="1010" actId="1036"/>
          <ac:spMkLst>
            <pc:docMk/>
            <pc:sldMk cId="3621057960" sldId="405"/>
            <ac:spMk id="71" creationId="{8397FBCF-DDEF-FCD0-9C9F-F57328CE86C4}"/>
          </ac:spMkLst>
        </pc:spChg>
        <pc:spChg chg="add mod">
          <ac:chgData name="CRISTINA TELLO SANTIAGO" userId="08db1f17-20f0-46aa-b109-dbabbd358527" providerId="ADAL" clId="{CFA5A97A-6097-4C17-BE8B-D33D015F03A7}" dt="2024-01-26T07:07:25.355" v="748" actId="1037"/>
          <ac:spMkLst>
            <pc:docMk/>
            <pc:sldMk cId="3621057960" sldId="405"/>
            <ac:spMk id="72" creationId="{8BBBCBEE-2529-FEB6-A7A8-D95B4FE8D895}"/>
          </ac:spMkLst>
        </pc:spChg>
        <pc:spChg chg="add mod">
          <ac:chgData name="CRISTINA TELLO SANTIAGO" userId="08db1f17-20f0-46aa-b109-dbabbd358527" providerId="ADAL" clId="{CFA5A97A-6097-4C17-BE8B-D33D015F03A7}" dt="2024-01-26T07:08:49.788" v="868" actId="1036"/>
          <ac:spMkLst>
            <pc:docMk/>
            <pc:sldMk cId="3621057960" sldId="405"/>
            <ac:spMk id="73" creationId="{34F122F9-41AC-0F31-EE34-AD198F3444CD}"/>
          </ac:spMkLst>
        </pc:spChg>
        <pc:spChg chg="add mod">
          <ac:chgData name="CRISTINA TELLO SANTIAGO" userId="08db1f17-20f0-46aa-b109-dbabbd358527" providerId="ADAL" clId="{CFA5A97A-6097-4C17-BE8B-D33D015F03A7}" dt="2024-01-26T07:09:06.545" v="873" actId="1038"/>
          <ac:spMkLst>
            <pc:docMk/>
            <pc:sldMk cId="3621057960" sldId="405"/>
            <ac:spMk id="74" creationId="{5BB094D9-B5F4-5255-2014-AE2496C1AAC0}"/>
          </ac:spMkLst>
        </pc:spChg>
        <pc:spChg chg="add mod">
          <ac:chgData name="CRISTINA TELLO SANTIAGO" userId="08db1f17-20f0-46aa-b109-dbabbd358527" providerId="ADAL" clId="{CFA5A97A-6097-4C17-BE8B-D33D015F03A7}" dt="2024-01-26T07:09:42.543" v="920" actId="1038"/>
          <ac:spMkLst>
            <pc:docMk/>
            <pc:sldMk cId="3621057960" sldId="405"/>
            <ac:spMk id="75" creationId="{0350EF05-7B67-FAE3-E7D0-079F9653CE11}"/>
          </ac:spMkLst>
        </pc:spChg>
        <pc:spChg chg="add mod">
          <ac:chgData name="CRISTINA TELLO SANTIAGO" userId="08db1f17-20f0-46aa-b109-dbabbd358527" providerId="ADAL" clId="{CFA5A97A-6097-4C17-BE8B-D33D015F03A7}" dt="2024-01-26T07:11:33.279" v="1015" actId="1035"/>
          <ac:spMkLst>
            <pc:docMk/>
            <pc:sldMk cId="3621057960" sldId="405"/>
            <ac:spMk id="76" creationId="{2ABEDBBC-85B0-CA59-8F68-280F6D62481C}"/>
          </ac:spMkLst>
        </pc:spChg>
        <pc:spChg chg="mod">
          <ac:chgData name="CRISTINA TELLO SANTIAGO" userId="08db1f17-20f0-46aa-b109-dbabbd358527" providerId="ADAL" clId="{CFA5A97A-6097-4C17-BE8B-D33D015F03A7}" dt="2024-01-25T17:50:31.357" v="315" actId="1076"/>
          <ac:spMkLst>
            <pc:docMk/>
            <pc:sldMk cId="3621057960" sldId="405"/>
            <ac:spMk id="3085" creationId="{F4297445-D291-4757-8968-28761B9F5537}"/>
          </ac:spMkLst>
        </pc:spChg>
        <pc:grpChg chg="mod">
          <ac:chgData name="CRISTINA TELLO SANTIAGO" userId="08db1f17-20f0-46aa-b109-dbabbd358527" providerId="ADAL" clId="{CFA5A97A-6097-4C17-BE8B-D33D015F03A7}" dt="2024-01-26T06:54:34.963" v="451" actId="1076"/>
          <ac:grpSpMkLst>
            <pc:docMk/>
            <pc:sldMk cId="3621057960" sldId="405"/>
            <ac:grpSpMk id="11" creationId="{C4868D99-F063-4FF9-8D4D-697E6278D200}"/>
          </ac:grpSpMkLst>
        </pc:grpChg>
        <pc:grpChg chg="del">
          <ac:chgData name="CRISTINA TELLO SANTIAGO" userId="08db1f17-20f0-46aa-b109-dbabbd358527" providerId="ADAL" clId="{CFA5A97A-6097-4C17-BE8B-D33D015F03A7}" dt="2024-01-26T07:06:46.169" v="672" actId="478"/>
          <ac:grpSpMkLst>
            <pc:docMk/>
            <pc:sldMk cId="3621057960" sldId="405"/>
            <ac:grpSpMk id="14" creationId="{A110F645-4A3E-44F5-834F-22F0F6217D60}"/>
          </ac:grpSpMkLst>
        </pc:grpChg>
        <pc:grpChg chg="del mod">
          <ac:chgData name="CRISTINA TELLO SANTIAGO" userId="08db1f17-20f0-46aa-b109-dbabbd358527" providerId="ADAL" clId="{CFA5A97A-6097-4C17-BE8B-D33D015F03A7}" dt="2024-01-26T07:06:47.263" v="673" actId="478"/>
          <ac:grpSpMkLst>
            <pc:docMk/>
            <pc:sldMk cId="3621057960" sldId="405"/>
            <ac:grpSpMk id="19" creationId="{559DC686-5BA0-4B45-A19E-49EB518F5E56}"/>
          </ac:grpSpMkLst>
        </pc:grpChg>
        <pc:graphicFrameChg chg="mod modGraphic">
          <ac:chgData name="CRISTINA TELLO SANTIAGO" userId="08db1f17-20f0-46aa-b109-dbabbd358527" providerId="ADAL" clId="{CFA5A97A-6097-4C17-BE8B-D33D015F03A7}" dt="2024-01-29T06:54:01.231" v="1652" actId="20577"/>
          <ac:graphicFrameMkLst>
            <pc:docMk/>
            <pc:sldMk cId="3621057960" sldId="405"/>
            <ac:graphicFrameMk id="7" creationId="{84D90B2A-BDAF-4C9B-B2F2-A1AEC8B874CE}"/>
          </ac:graphicFrameMkLst>
        </pc:graphicFrameChg>
        <pc:picChg chg="add mod ord">
          <ac:chgData name="CRISTINA TELLO SANTIAGO" userId="08db1f17-20f0-46aa-b109-dbabbd358527" providerId="ADAL" clId="{CFA5A97A-6097-4C17-BE8B-D33D015F03A7}" dt="2024-01-29T06:51:04.468" v="1648" actId="1076"/>
          <ac:picMkLst>
            <pc:docMk/>
            <pc:sldMk cId="3621057960" sldId="405"/>
            <ac:picMk id="10" creationId="{EB100198-E66A-5ADE-3A4D-034DB64DA9E1}"/>
          </ac:picMkLst>
        </pc:picChg>
        <pc:picChg chg="add del mod">
          <ac:chgData name="CRISTINA TELLO SANTIAGO" userId="08db1f17-20f0-46aa-b109-dbabbd358527" providerId="ADAL" clId="{CFA5A97A-6097-4C17-BE8B-D33D015F03A7}" dt="2024-01-26T06:57:09.862" v="465" actId="478"/>
          <ac:picMkLst>
            <pc:docMk/>
            <pc:sldMk cId="3621057960" sldId="405"/>
            <ac:picMk id="36" creationId="{2C348E1A-5D4E-A5DC-7257-2E4B34AAD1DB}"/>
          </ac:picMkLst>
        </pc:picChg>
        <pc:picChg chg="mod">
          <ac:chgData name="CRISTINA TELLO SANTIAGO" userId="08db1f17-20f0-46aa-b109-dbabbd358527" providerId="ADAL" clId="{CFA5A97A-6097-4C17-BE8B-D33D015F03A7}" dt="2024-01-25T17:50:27.709" v="314" actId="1076"/>
          <ac:picMkLst>
            <pc:docMk/>
            <pc:sldMk cId="3621057960" sldId="405"/>
            <ac:picMk id="81" creationId="{80A54F8A-6992-4194-B498-F8F8AED3ECC5}"/>
          </ac:picMkLst>
        </pc:picChg>
        <pc:cxnChg chg="mod">
          <ac:chgData name="CRISTINA TELLO SANTIAGO" userId="08db1f17-20f0-46aa-b109-dbabbd358527" providerId="ADAL" clId="{CFA5A97A-6097-4C17-BE8B-D33D015F03A7}" dt="2024-01-26T06:51:49.671" v="408" actId="14100"/>
          <ac:cxnSpMkLst>
            <pc:docMk/>
            <pc:sldMk cId="3621057960" sldId="405"/>
            <ac:cxnSpMk id="9" creationId="{B3BB01A9-1814-494B-BB37-2F238D4A342F}"/>
          </ac:cxnSpMkLst>
        </pc:cxnChg>
      </pc:sldChg>
      <pc:sldChg chg="addSp delSp modSp mod modNotes modNotesTx">
        <pc:chgData name="CRISTINA TELLO SANTIAGO" userId="08db1f17-20f0-46aa-b109-dbabbd358527" providerId="ADAL" clId="{CFA5A97A-6097-4C17-BE8B-D33D015F03A7}" dt="2024-01-29T07:09:21.497" v="1656" actId="1076"/>
        <pc:sldMkLst>
          <pc:docMk/>
          <pc:sldMk cId="599172436" sldId="407"/>
        </pc:sldMkLst>
        <pc:spChg chg="mod">
          <ac:chgData name="CRISTINA TELLO SANTIAGO" userId="08db1f17-20f0-46aa-b109-dbabbd358527" providerId="ADAL" clId="{CFA5A97A-6097-4C17-BE8B-D33D015F03A7}" dt="2024-01-25T18:09:52.784" v="388" actId="20577"/>
          <ac:spMkLst>
            <pc:docMk/>
            <pc:sldMk cId="599172436" sldId="407"/>
            <ac:spMk id="3" creationId="{E1EE614B-B6F0-40F7-BEAD-658BABD4DBA0}"/>
          </ac:spMkLst>
        </pc:spChg>
        <pc:spChg chg="mod">
          <ac:chgData name="CRISTINA TELLO SANTIAGO" userId="08db1f17-20f0-46aa-b109-dbabbd358527" providerId="ADAL" clId="{CFA5A97A-6097-4C17-BE8B-D33D015F03A7}" dt="2024-01-26T07:43:02.232" v="1473" actId="1076"/>
          <ac:spMkLst>
            <pc:docMk/>
            <pc:sldMk cId="599172436" sldId="407"/>
            <ac:spMk id="11" creationId="{370FF875-AC64-4D78-BB05-527BDDAA558C}"/>
          </ac:spMkLst>
        </pc:spChg>
        <pc:spChg chg="add del mod">
          <ac:chgData name="CRISTINA TELLO SANTIAGO" userId="08db1f17-20f0-46aa-b109-dbabbd358527" providerId="ADAL" clId="{CFA5A97A-6097-4C17-BE8B-D33D015F03A7}" dt="2024-01-26T07:37:22.806" v="1442" actId="1076"/>
          <ac:spMkLst>
            <pc:docMk/>
            <pc:sldMk cId="599172436" sldId="407"/>
            <ac:spMk id="30" creationId="{BBC5E6C7-4AAC-427A-9BEF-DE0FF78FFDCD}"/>
          </ac:spMkLst>
        </pc:spChg>
        <pc:spChg chg="mod">
          <ac:chgData name="CRISTINA TELLO SANTIAGO" userId="08db1f17-20f0-46aa-b109-dbabbd358527" providerId="ADAL" clId="{CFA5A97A-6097-4C17-BE8B-D33D015F03A7}" dt="2024-01-26T07:39:22.541" v="1463" actId="1035"/>
          <ac:spMkLst>
            <pc:docMk/>
            <pc:sldMk cId="599172436" sldId="407"/>
            <ac:spMk id="36" creationId="{39780DFF-6E57-4CF1-A784-B35323F9B894}"/>
          </ac:spMkLst>
        </pc:spChg>
        <pc:spChg chg="mod">
          <ac:chgData name="CRISTINA TELLO SANTIAGO" userId="08db1f17-20f0-46aa-b109-dbabbd358527" providerId="ADAL" clId="{CFA5A97A-6097-4C17-BE8B-D33D015F03A7}" dt="2024-01-29T07:09:21.497" v="1656" actId="1076"/>
          <ac:spMkLst>
            <pc:docMk/>
            <pc:sldMk cId="599172436" sldId="407"/>
            <ac:spMk id="39" creationId="{9E143A03-47C4-4867-8A28-A1CC31E8E5BF}"/>
          </ac:spMkLst>
        </pc:spChg>
        <pc:grpChg chg="mod">
          <ac:chgData name="CRISTINA TELLO SANTIAGO" userId="08db1f17-20f0-46aa-b109-dbabbd358527" providerId="ADAL" clId="{CFA5A97A-6097-4C17-BE8B-D33D015F03A7}" dt="2024-01-29T07:09:15.304" v="1655" actId="1076"/>
          <ac:grpSpMkLst>
            <pc:docMk/>
            <pc:sldMk cId="599172436" sldId="407"/>
            <ac:grpSpMk id="20" creationId="{0BFA533F-4560-40B6-87D7-81FB650482BD}"/>
          </ac:grpSpMkLst>
        </pc:grpChg>
        <pc:picChg chg="del">
          <ac:chgData name="CRISTINA TELLO SANTIAGO" userId="08db1f17-20f0-46aa-b109-dbabbd358527" providerId="ADAL" clId="{CFA5A97A-6097-4C17-BE8B-D33D015F03A7}" dt="2024-01-26T07:45:05.903" v="1486" actId="478"/>
          <ac:picMkLst>
            <pc:docMk/>
            <pc:sldMk cId="599172436" sldId="407"/>
            <ac:picMk id="2" creationId="{39947498-831E-4CB2-B0CB-FABB0262EC41}"/>
          </ac:picMkLst>
        </pc:picChg>
        <pc:picChg chg="add del">
          <ac:chgData name="CRISTINA TELLO SANTIAGO" userId="08db1f17-20f0-46aa-b109-dbabbd358527" providerId="ADAL" clId="{CFA5A97A-6097-4C17-BE8B-D33D015F03A7}" dt="2024-01-26T07:36:17.497" v="1430" actId="478"/>
          <ac:picMkLst>
            <pc:docMk/>
            <pc:sldMk cId="599172436" sldId="407"/>
            <ac:picMk id="6" creationId="{5FFBA18E-5604-44ED-9387-B6BF7074442B}"/>
          </ac:picMkLst>
        </pc:picChg>
        <pc:picChg chg="del">
          <ac:chgData name="CRISTINA TELLO SANTIAGO" userId="08db1f17-20f0-46aa-b109-dbabbd358527" providerId="ADAL" clId="{CFA5A97A-6097-4C17-BE8B-D33D015F03A7}" dt="2024-01-26T07:42:40.715" v="1467" actId="478"/>
          <ac:picMkLst>
            <pc:docMk/>
            <pc:sldMk cId="599172436" sldId="407"/>
            <ac:picMk id="7" creationId="{D6BD9E51-0E45-457C-8437-02F7ACDDE64C}"/>
          </ac:picMkLst>
        </pc:picChg>
        <pc:picChg chg="add mod modCrop">
          <ac:chgData name="CRISTINA TELLO SANTIAGO" userId="08db1f17-20f0-46aa-b109-dbabbd358527" providerId="ADAL" clId="{CFA5A97A-6097-4C17-BE8B-D33D015F03A7}" dt="2024-01-25T18:05:10.803" v="350" actId="1076"/>
          <ac:picMkLst>
            <pc:docMk/>
            <pc:sldMk cId="599172436" sldId="407"/>
            <ac:picMk id="9" creationId="{788BB981-74BF-C358-0826-7C63E460F14B}"/>
          </ac:picMkLst>
        </pc:picChg>
        <pc:picChg chg="del">
          <ac:chgData name="CRISTINA TELLO SANTIAGO" userId="08db1f17-20f0-46aa-b109-dbabbd358527" providerId="ADAL" clId="{CFA5A97A-6097-4C17-BE8B-D33D015F03A7}" dt="2024-01-26T07:39:15.916" v="1455" actId="478"/>
          <ac:picMkLst>
            <pc:docMk/>
            <pc:sldMk cId="599172436" sldId="407"/>
            <ac:picMk id="12" creationId="{CA1A4C5D-3CB3-46D4-8ACC-67F5E507EB5F}"/>
          </ac:picMkLst>
        </pc:picChg>
        <pc:picChg chg="add mod ord">
          <ac:chgData name="CRISTINA TELLO SANTIAGO" userId="08db1f17-20f0-46aa-b109-dbabbd358527" providerId="ADAL" clId="{CFA5A97A-6097-4C17-BE8B-D33D015F03A7}" dt="2024-01-26T07:38:38.132" v="1448" actId="1076"/>
          <ac:picMkLst>
            <pc:docMk/>
            <pc:sldMk cId="599172436" sldId="407"/>
            <ac:picMk id="13" creationId="{84C010AB-0919-FDFC-6C9E-06B3261C709B}"/>
          </ac:picMkLst>
        </pc:picChg>
        <pc:picChg chg="add mod ord">
          <ac:chgData name="CRISTINA TELLO SANTIAGO" userId="08db1f17-20f0-46aa-b109-dbabbd358527" providerId="ADAL" clId="{CFA5A97A-6097-4C17-BE8B-D33D015F03A7}" dt="2024-01-26T07:42:58.937" v="1472" actId="1076"/>
          <ac:picMkLst>
            <pc:docMk/>
            <pc:sldMk cId="599172436" sldId="407"/>
            <ac:picMk id="16" creationId="{C2A69247-E734-9776-A9AA-2A04988F642C}"/>
          </ac:picMkLst>
        </pc:picChg>
        <pc:picChg chg="add mod ord modCrop">
          <ac:chgData name="CRISTINA TELLO SANTIAGO" userId="08db1f17-20f0-46aa-b109-dbabbd358527" providerId="ADAL" clId="{CFA5A97A-6097-4C17-BE8B-D33D015F03A7}" dt="2024-01-26T07:45:33.510" v="1497" actId="1037"/>
          <ac:picMkLst>
            <pc:docMk/>
            <pc:sldMk cId="599172436" sldId="407"/>
            <ac:picMk id="19" creationId="{F1ABD5FE-A21F-C343-F033-BB5B2F40AB98}"/>
          </ac:picMkLst>
        </pc:picChg>
        <pc:cxnChg chg="mod">
          <ac:chgData name="CRISTINA TELLO SANTIAGO" userId="08db1f17-20f0-46aa-b109-dbabbd358527" providerId="ADAL" clId="{CFA5A97A-6097-4C17-BE8B-D33D015F03A7}" dt="2024-01-26T07:39:01.685" v="1453" actId="1076"/>
          <ac:cxnSpMkLst>
            <pc:docMk/>
            <pc:sldMk cId="599172436" sldId="407"/>
            <ac:cxnSpMk id="10" creationId="{B7F7C55F-8022-4FAF-AF9B-D79902E78B1F}"/>
          </ac:cxnSpMkLst>
        </pc:cxnChg>
        <pc:cxnChg chg="mod">
          <ac:chgData name="CRISTINA TELLO SANTIAGO" userId="08db1f17-20f0-46aa-b109-dbabbd358527" providerId="ADAL" clId="{CFA5A97A-6097-4C17-BE8B-D33D015F03A7}" dt="2024-01-26T07:39:15.916" v="1455" actId="478"/>
          <ac:cxnSpMkLst>
            <pc:docMk/>
            <pc:sldMk cId="599172436" sldId="407"/>
            <ac:cxnSpMk id="18" creationId="{2284FB8B-3527-488B-AA12-C3E2FF06E138}"/>
          </ac:cxnSpMkLst>
        </pc:cxnChg>
        <pc:cxnChg chg="mod">
          <ac:chgData name="CRISTINA TELLO SANTIAGO" userId="08db1f17-20f0-46aa-b109-dbabbd358527" providerId="ADAL" clId="{CFA5A97A-6097-4C17-BE8B-D33D015F03A7}" dt="2024-01-26T07:38:53.069" v="1452" actId="1076"/>
          <ac:cxnSpMkLst>
            <pc:docMk/>
            <pc:sldMk cId="599172436" sldId="407"/>
            <ac:cxnSpMk id="33" creationId="{0AEA9DB4-0BF7-4246-87C3-08A548CF0721}"/>
          </ac:cxnSpMkLst>
        </pc:cxnChg>
      </pc:sldChg>
      <pc:sldChg chg="addSp delSp modSp mod modNotes modNotesTx">
        <pc:chgData name="CRISTINA TELLO SANTIAGO" userId="08db1f17-20f0-46aa-b109-dbabbd358527" providerId="ADAL" clId="{CFA5A97A-6097-4C17-BE8B-D33D015F03A7}" dt="2024-01-26T07:54:56.068" v="1588"/>
        <pc:sldMkLst>
          <pc:docMk/>
          <pc:sldMk cId="3778949043" sldId="408"/>
        </pc:sldMkLst>
        <pc:spChg chg="mod">
          <ac:chgData name="CRISTINA TELLO SANTIAGO" userId="08db1f17-20f0-46aa-b109-dbabbd358527" providerId="ADAL" clId="{CFA5A97A-6097-4C17-BE8B-D33D015F03A7}" dt="2024-01-26T07:52:38.310" v="1543" actId="1076"/>
          <ac:spMkLst>
            <pc:docMk/>
            <pc:sldMk cId="3778949043" sldId="408"/>
            <ac:spMk id="22" creationId="{756ECBEE-20FF-4263-B34E-1AD86708DC77}"/>
          </ac:spMkLst>
        </pc:spChg>
        <pc:spChg chg="mod">
          <ac:chgData name="CRISTINA TELLO SANTIAGO" userId="08db1f17-20f0-46aa-b109-dbabbd358527" providerId="ADAL" clId="{CFA5A97A-6097-4C17-BE8B-D33D015F03A7}" dt="2024-01-26T07:52:21.158" v="1540" actId="1076"/>
          <ac:spMkLst>
            <pc:docMk/>
            <pc:sldMk cId="3778949043" sldId="408"/>
            <ac:spMk id="26" creationId="{2A06B29E-9428-4166-AF22-33FDD3E8C684}"/>
          </ac:spMkLst>
        </pc:spChg>
        <pc:spChg chg="mod">
          <ac:chgData name="CRISTINA TELLO SANTIAGO" userId="08db1f17-20f0-46aa-b109-dbabbd358527" providerId="ADAL" clId="{CFA5A97A-6097-4C17-BE8B-D33D015F03A7}" dt="2024-01-26T07:52:12.875" v="1538" actId="1076"/>
          <ac:spMkLst>
            <pc:docMk/>
            <pc:sldMk cId="3778949043" sldId="408"/>
            <ac:spMk id="29" creationId="{1AF712CB-4649-41B6-9546-FDA67D70FE98}"/>
          </ac:spMkLst>
        </pc:spChg>
        <pc:spChg chg="mod">
          <ac:chgData name="CRISTINA TELLO SANTIAGO" userId="08db1f17-20f0-46aa-b109-dbabbd358527" providerId="ADAL" clId="{CFA5A97A-6097-4C17-BE8B-D33D015F03A7}" dt="2024-01-26T07:52:06.192" v="1535" actId="1076"/>
          <ac:spMkLst>
            <pc:docMk/>
            <pc:sldMk cId="3778949043" sldId="408"/>
            <ac:spMk id="35" creationId="{A0F06A48-2D78-4B24-B3BC-D5BF41D88ACE}"/>
          </ac:spMkLst>
        </pc:spChg>
        <pc:picChg chg="add mod">
          <ac:chgData name="CRISTINA TELLO SANTIAGO" userId="08db1f17-20f0-46aa-b109-dbabbd358527" providerId="ADAL" clId="{CFA5A97A-6097-4C17-BE8B-D33D015F03A7}" dt="2024-01-26T07:50:49.121" v="1512" actId="1076"/>
          <ac:picMkLst>
            <pc:docMk/>
            <pc:sldMk cId="3778949043" sldId="408"/>
            <ac:picMk id="5" creationId="{9D442DFA-944D-45E6-1D13-9F0B0AA9DEB1}"/>
          </ac:picMkLst>
        </pc:picChg>
        <pc:picChg chg="del">
          <ac:chgData name="CRISTINA TELLO SANTIAGO" userId="08db1f17-20f0-46aa-b109-dbabbd358527" providerId="ADAL" clId="{CFA5A97A-6097-4C17-BE8B-D33D015F03A7}" dt="2024-01-26T07:50:44.893" v="1511" actId="478"/>
          <ac:picMkLst>
            <pc:docMk/>
            <pc:sldMk cId="3778949043" sldId="408"/>
            <ac:picMk id="7" creationId="{90184719-3BFD-4C62-B447-B99F01D73CA0}"/>
          </ac:picMkLst>
        </pc:picChg>
        <pc:picChg chg="del">
          <ac:chgData name="CRISTINA TELLO SANTIAGO" userId="08db1f17-20f0-46aa-b109-dbabbd358527" providerId="ADAL" clId="{CFA5A97A-6097-4C17-BE8B-D33D015F03A7}" dt="2024-01-26T07:50:51.853" v="1513" actId="478"/>
          <ac:picMkLst>
            <pc:docMk/>
            <pc:sldMk cId="3778949043" sldId="408"/>
            <ac:picMk id="8" creationId="{0363014A-7BF8-4F61-B3A4-2C8940493651}"/>
          </ac:picMkLst>
        </pc:picChg>
        <pc:picChg chg="del">
          <ac:chgData name="CRISTINA TELLO SANTIAGO" userId="08db1f17-20f0-46aa-b109-dbabbd358527" providerId="ADAL" clId="{CFA5A97A-6097-4C17-BE8B-D33D015F03A7}" dt="2024-01-26T07:51:55.045" v="1532" actId="478"/>
          <ac:picMkLst>
            <pc:docMk/>
            <pc:sldMk cId="3778949043" sldId="408"/>
            <ac:picMk id="9" creationId="{474424DD-57C1-4F52-8112-1386B06C34FB}"/>
          </ac:picMkLst>
        </pc:picChg>
        <pc:picChg chg="add mod ord">
          <ac:chgData name="CRISTINA TELLO SANTIAGO" userId="08db1f17-20f0-46aa-b109-dbabbd358527" providerId="ADAL" clId="{CFA5A97A-6097-4C17-BE8B-D33D015F03A7}" dt="2024-01-26T07:52:24.219" v="1541" actId="1076"/>
          <ac:picMkLst>
            <pc:docMk/>
            <pc:sldMk cId="3778949043" sldId="408"/>
            <ac:picMk id="10" creationId="{5D6AB839-184C-4352-D15D-42953E4FCE3D}"/>
          </ac:picMkLst>
        </pc:picChg>
        <pc:picChg chg="add mod ord">
          <ac:chgData name="CRISTINA TELLO SANTIAGO" userId="08db1f17-20f0-46aa-b109-dbabbd358527" providerId="ADAL" clId="{CFA5A97A-6097-4C17-BE8B-D33D015F03A7}" dt="2024-01-26T07:52:00.575" v="1533" actId="1076"/>
          <ac:picMkLst>
            <pc:docMk/>
            <pc:sldMk cId="3778949043" sldId="408"/>
            <ac:picMk id="12" creationId="{B3BC5B32-ABB2-139B-FC28-E3B6B02F7D05}"/>
          </ac:picMkLst>
        </pc:picChg>
      </pc:sldChg>
      <pc:sldChg chg="modSp mod modNotes">
        <pc:chgData name="CRISTINA TELLO SANTIAGO" userId="08db1f17-20f0-46aa-b109-dbabbd358527" providerId="ADAL" clId="{CFA5A97A-6097-4C17-BE8B-D33D015F03A7}" dt="2024-01-26T07:54:56.278" v="1589" actId="27636"/>
        <pc:sldMkLst>
          <pc:docMk/>
          <pc:sldMk cId="71572080" sldId="409"/>
        </pc:sldMkLst>
        <pc:spChg chg="mod">
          <ac:chgData name="CRISTINA TELLO SANTIAGO" userId="08db1f17-20f0-46aa-b109-dbabbd358527" providerId="ADAL" clId="{CFA5A97A-6097-4C17-BE8B-D33D015F03A7}" dt="2024-01-26T07:54:35.938" v="1587"/>
          <ac:spMkLst>
            <pc:docMk/>
            <pc:sldMk cId="71572080" sldId="409"/>
            <ac:spMk id="5" creationId="{4766AC40-17D7-4CE1-9A72-CF49F00EC15B}"/>
          </ac:spMkLst>
        </pc:spChg>
      </pc:sldChg>
      <pc:sldChg chg="modNotes">
        <pc:chgData name="CRISTINA TELLO SANTIAGO" userId="08db1f17-20f0-46aa-b109-dbabbd358527" providerId="ADAL" clId="{CFA5A97A-6097-4C17-BE8B-D33D015F03A7}" dt="2024-01-26T07:54:56.068" v="1588"/>
        <pc:sldMkLst>
          <pc:docMk/>
          <pc:sldMk cId="3305279240" sldId="410"/>
        </pc:sldMkLst>
      </pc:sldChg>
      <pc:sldChg chg="addSp delSp modSp mod modNotes modNotesTx">
        <pc:chgData name="CRISTINA TELLO SANTIAGO" userId="08db1f17-20f0-46aa-b109-dbabbd358527" providerId="ADAL" clId="{CFA5A97A-6097-4C17-BE8B-D33D015F03A7}" dt="2024-01-26T07:59:13.562" v="1612" actId="1076"/>
        <pc:sldMkLst>
          <pc:docMk/>
          <pc:sldMk cId="2544074002" sldId="411"/>
        </pc:sldMkLst>
        <pc:spChg chg="mod">
          <ac:chgData name="CRISTINA TELLO SANTIAGO" userId="08db1f17-20f0-46aa-b109-dbabbd358527" providerId="ADAL" clId="{CFA5A97A-6097-4C17-BE8B-D33D015F03A7}" dt="2024-01-26T07:54:56.068" v="1588"/>
          <ac:spMkLst>
            <pc:docMk/>
            <pc:sldMk cId="2544074002" sldId="411"/>
            <ac:spMk id="2" creationId="{2C3B1357-1682-4D3D-9A78-FD144F1F58D7}"/>
          </ac:spMkLst>
        </pc:spChg>
        <pc:spChg chg="mod">
          <ac:chgData name="CRISTINA TELLO SANTIAGO" userId="08db1f17-20f0-46aa-b109-dbabbd358527" providerId="ADAL" clId="{CFA5A97A-6097-4C17-BE8B-D33D015F03A7}" dt="2024-01-25T18:13:01.554" v="395" actId="1076"/>
          <ac:spMkLst>
            <pc:docMk/>
            <pc:sldMk cId="2544074002" sldId="411"/>
            <ac:spMk id="17" creationId="{5B3576C6-FBEC-419F-987C-6FDD81F5F563}"/>
          </ac:spMkLst>
        </pc:spChg>
        <pc:grpChg chg="del">
          <ac:chgData name="CRISTINA TELLO SANTIAGO" userId="08db1f17-20f0-46aa-b109-dbabbd358527" providerId="ADAL" clId="{CFA5A97A-6097-4C17-BE8B-D33D015F03A7}" dt="2024-01-26T07:58:26.901" v="1600" actId="478"/>
          <ac:grpSpMkLst>
            <pc:docMk/>
            <pc:sldMk cId="2544074002" sldId="411"/>
            <ac:grpSpMk id="5" creationId="{A4EF0C28-6757-47C4-972D-1C4A6E9D726D}"/>
          </ac:grpSpMkLst>
        </pc:grpChg>
        <pc:grpChg chg="del mod">
          <ac:chgData name="CRISTINA TELLO SANTIAGO" userId="08db1f17-20f0-46aa-b109-dbabbd358527" providerId="ADAL" clId="{CFA5A97A-6097-4C17-BE8B-D33D015F03A7}" dt="2024-01-26T07:58:44.073" v="1604" actId="478"/>
          <ac:grpSpMkLst>
            <pc:docMk/>
            <pc:sldMk cId="2544074002" sldId="411"/>
            <ac:grpSpMk id="7" creationId="{EBDD864B-56F8-4087-8287-03166298C579}"/>
          </ac:grpSpMkLst>
        </pc:grpChg>
        <pc:grpChg chg="mod">
          <ac:chgData name="CRISTINA TELLO SANTIAGO" userId="08db1f17-20f0-46aa-b109-dbabbd358527" providerId="ADAL" clId="{CFA5A97A-6097-4C17-BE8B-D33D015F03A7}" dt="2024-01-25T18:13:05.712" v="396" actId="14100"/>
          <ac:grpSpMkLst>
            <pc:docMk/>
            <pc:sldMk cId="2544074002" sldId="411"/>
            <ac:grpSpMk id="26" creationId="{BF42654F-A9BC-4C3A-A17C-AB1667EE26CA}"/>
          </ac:grpSpMkLst>
        </pc:grpChg>
        <pc:picChg chg="add mod ord">
          <ac:chgData name="CRISTINA TELLO SANTIAGO" userId="08db1f17-20f0-46aa-b109-dbabbd358527" providerId="ADAL" clId="{CFA5A97A-6097-4C17-BE8B-D33D015F03A7}" dt="2024-01-26T07:59:13.562" v="1612" actId="1076"/>
          <ac:picMkLst>
            <pc:docMk/>
            <pc:sldMk cId="2544074002" sldId="411"/>
            <ac:picMk id="16" creationId="{77439C93-5EB1-F95F-002D-896A71992D12}"/>
          </ac:picMkLst>
        </pc:picChg>
        <pc:picChg chg="add mod">
          <ac:chgData name="CRISTINA TELLO SANTIAGO" userId="08db1f17-20f0-46aa-b109-dbabbd358527" providerId="ADAL" clId="{CFA5A97A-6097-4C17-BE8B-D33D015F03A7}" dt="2024-01-26T07:59:06.603" v="1610" actId="1076"/>
          <ac:picMkLst>
            <pc:docMk/>
            <pc:sldMk cId="2544074002" sldId="411"/>
            <ac:picMk id="20" creationId="{0D667B37-2ED8-4BBA-2976-D1DCB3CF8D34}"/>
          </ac:picMkLst>
        </pc:picChg>
      </pc:sldChg>
      <pc:sldChg chg="delSp add del mod">
        <pc:chgData name="CRISTINA TELLO SANTIAGO" userId="08db1f17-20f0-46aa-b109-dbabbd358527" providerId="ADAL" clId="{CFA5A97A-6097-4C17-BE8B-D33D015F03A7}" dt="2024-01-25T09:38:58.307" v="86" actId="47"/>
        <pc:sldMkLst>
          <pc:docMk/>
          <pc:sldMk cId="111392012" sldId="413"/>
        </pc:sldMkLst>
        <pc:spChg chg="del">
          <ac:chgData name="CRISTINA TELLO SANTIAGO" userId="08db1f17-20f0-46aa-b109-dbabbd358527" providerId="ADAL" clId="{CFA5A97A-6097-4C17-BE8B-D33D015F03A7}" dt="2024-01-25T09:32:36.493" v="30" actId="478"/>
          <ac:spMkLst>
            <pc:docMk/>
            <pc:sldMk cId="111392012" sldId="413"/>
            <ac:spMk id="25" creationId="{E71AA7B6-59E2-1E5D-8449-E3789C5D8772}"/>
          </ac:spMkLst>
        </pc:spChg>
        <pc:spChg chg="del">
          <ac:chgData name="CRISTINA TELLO SANTIAGO" userId="08db1f17-20f0-46aa-b109-dbabbd358527" providerId="ADAL" clId="{CFA5A97A-6097-4C17-BE8B-D33D015F03A7}" dt="2024-01-25T09:32:34.134" v="29" actId="478"/>
          <ac:spMkLst>
            <pc:docMk/>
            <pc:sldMk cId="111392012" sldId="413"/>
            <ac:spMk id="27" creationId="{2DA49EFF-AF15-3DA8-9A6A-7A1AAFE2E49E}"/>
          </ac:spMkLst>
        </pc:spChg>
        <pc:picChg chg="del">
          <ac:chgData name="CRISTINA TELLO SANTIAGO" userId="08db1f17-20f0-46aa-b109-dbabbd358527" providerId="ADAL" clId="{CFA5A97A-6097-4C17-BE8B-D33D015F03A7}" dt="2024-01-25T09:37:36.536" v="69" actId="478"/>
          <ac:picMkLst>
            <pc:docMk/>
            <pc:sldMk cId="111392012" sldId="413"/>
            <ac:picMk id="6" creationId="{AD714E85-548C-3000-53CC-9D096ED559A2}"/>
          </ac:picMkLst>
        </pc:picChg>
        <pc:picChg chg="del">
          <ac:chgData name="CRISTINA TELLO SANTIAGO" userId="08db1f17-20f0-46aa-b109-dbabbd358527" providerId="ADAL" clId="{CFA5A97A-6097-4C17-BE8B-D33D015F03A7}" dt="2024-01-25T09:32:37.405" v="31" actId="478"/>
          <ac:picMkLst>
            <pc:docMk/>
            <pc:sldMk cId="111392012" sldId="413"/>
            <ac:picMk id="23" creationId="{E9537AF2-3323-EBB1-20AB-96CD39024103}"/>
          </ac:picMkLst>
        </pc:picChg>
      </pc:sldChg>
      <pc:sldChg chg="addSp delSp modSp new del mod">
        <pc:chgData name="CRISTINA TELLO SANTIAGO" userId="08db1f17-20f0-46aa-b109-dbabbd358527" providerId="ADAL" clId="{CFA5A97A-6097-4C17-BE8B-D33D015F03A7}" dt="2024-01-25T10:11:14.954" v="291" actId="47"/>
        <pc:sldMkLst>
          <pc:docMk/>
          <pc:sldMk cId="150701896" sldId="413"/>
        </pc:sldMkLst>
        <pc:spChg chg="add del mod">
          <ac:chgData name="CRISTINA TELLO SANTIAGO" userId="08db1f17-20f0-46aa-b109-dbabbd358527" providerId="ADAL" clId="{CFA5A97A-6097-4C17-BE8B-D33D015F03A7}" dt="2024-01-25T09:53:38.263" v="192" actId="478"/>
          <ac:spMkLst>
            <pc:docMk/>
            <pc:sldMk cId="150701896" sldId="413"/>
            <ac:spMk id="4" creationId="{3D8EC7F6-45C4-9FF4-FEF6-0B33C98B0F63}"/>
          </ac:spMkLst>
        </pc:spChg>
        <pc:spChg chg="add mod">
          <ac:chgData name="CRISTINA TELLO SANTIAGO" userId="08db1f17-20f0-46aa-b109-dbabbd358527" providerId="ADAL" clId="{CFA5A97A-6097-4C17-BE8B-D33D015F03A7}" dt="2024-01-25T10:06:43.019" v="280" actId="207"/>
          <ac:spMkLst>
            <pc:docMk/>
            <pc:sldMk cId="150701896" sldId="413"/>
            <ac:spMk id="11" creationId="{76C45C58-DB09-3F5A-7406-F53D860BAFB9}"/>
          </ac:spMkLst>
        </pc:spChg>
        <pc:picChg chg="add mod">
          <ac:chgData name="CRISTINA TELLO SANTIAGO" userId="08db1f17-20f0-46aa-b109-dbabbd358527" providerId="ADAL" clId="{CFA5A97A-6097-4C17-BE8B-D33D015F03A7}" dt="2024-01-25T10:01:05.233" v="229" actId="29295"/>
          <ac:picMkLst>
            <pc:docMk/>
            <pc:sldMk cId="150701896" sldId="413"/>
            <ac:picMk id="3" creationId="{4B524696-B89C-9E28-9070-DFA149BF35F5}"/>
          </ac:picMkLst>
        </pc:picChg>
        <pc:picChg chg="add mod">
          <ac:chgData name="CRISTINA TELLO SANTIAGO" userId="08db1f17-20f0-46aa-b109-dbabbd358527" providerId="ADAL" clId="{CFA5A97A-6097-4C17-BE8B-D33D015F03A7}" dt="2024-01-25T09:56:08.579" v="210" actId="14100"/>
          <ac:picMkLst>
            <pc:docMk/>
            <pc:sldMk cId="150701896" sldId="413"/>
            <ac:picMk id="6" creationId="{2AD70C37-F5AC-23A4-DD69-140749B22B6B}"/>
          </ac:picMkLst>
        </pc:picChg>
        <pc:picChg chg="add mod">
          <ac:chgData name="CRISTINA TELLO SANTIAGO" userId="08db1f17-20f0-46aa-b109-dbabbd358527" providerId="ADAL" clId="{CFA5A97A-6097-4C17-BE8B-D33D015F03A7}" dt="2024-01-25T09:56:14.267" v="212" actId="1035"/>
          <ac:picMkLst>
            <pc:docMk/>
            <pc:sldMk cId="150701896" sldId="413"/>
            <ac:picMk id="8" creationId="{1CD2A861-FC4A-74F0-5903-A1EE141718C3}"/>
          </ac:picMkLst>
        </pc:picChg>
        <pc:picChg chg="add mod ord">
          <ac:chgData name="CRISTINA TELLO SANTIAGO" userId="08db1f17-20f0-46aa-b109-dbabbd358527" providerId="ADAL" clId="{CFA5A97A-6097-4C17-BE8B-D33D015F03A7}" dt="2024-01-25T10:08:06.899" v="283" actId="1076"/>
          <ac:picMkLst>
            <pc:docMk/>
            <pc:sldMk cId="150701896" sldId="413"/>
            <ac:picMk id="10" creationId="{73BABB19-070D-32FC-6645-5D3FB4ECEEA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170138" cy="479539"/>
          </a:xfrm>
          <a:prstGeom prst="rect">
            <a:avLst/>
          </a:prstGeom>
        </p:spPr>
        <p:txBody>
          <a:bodyPr vert="horz" lIns="90913" tIns="45457" rIns="90913" bIns="45457" rtlCol="0"/>
          <a:lstStyle>
            <a:lvl1pPr algn="l">
              <a:defRPr sz="11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427" y="1"/>
            <a:ext cx="3170138" cy="479539"/>
          </a:xfrm>
          <a:prstGeom prst="rect">
            <a:avLst/>
          </a:prstGeom>
        </p:spPr>
        <p:txBody>
          <a:bodyPr vert="horz" lIns="90913" tIns="45457" rIns="90913" bIns="45457" rtlCol="0"/>
          <a:lstStyle>
            <a:lvl1pPr algn="r">
              <a:defRPr sz="1100"/>
            </a:lvl1pPr>
          </a:lstStyle>
          <a:p>
            <a:fld id="{B4AD245C-091B-44E2-BFB0-BD94217887F7}" type="datetimeFigureOut">
              <a:rPr lang="en-US" smtClean="0">
                <a:latin typeface="Arial" panose="020B0604020202020204" pitchFamily="34" charset="0"/>
              </a:rPr>
              <a:t>1/29/2024</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4" y="9120173"/>
            <a:ext cx="3170138" cy="479539"/>
          </a:xfrm>
          <a:prstGeom prst="rect">
            <a:avLst/>
          </a:prstGeom>
        </p:spPr>
        <p:txBody>
          <a:bodyPr vert="horz" lIns="90913" tIns="45457" rIns="90913" bIns="45457" rtlCol="0" anchor="b"/>
          <a:lstStyle>
            <a:lvl1pPr algn="l">
              <a:defRPr sz="1100"/>
            </a:lvl1pPr>
          </a:lstStyle>
          <a:p>
            <a:r>
              <a:rPr lang="en-US">
                <a:latin typeface="Arial" panose="020B0604020202020204" pitchFamily="34" charset="0"/>
              </a:rPr>
              <a:t>Redes Sociales - Nivel básico</a:t>
            </a:r>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427" y="9120173"/>
            <a:ext cx="3170138" cy="479539"/>
          </a:xfrm>
          <a:prstGeom prst="rect">
            <a:avLst/>
          </a:prstGeom>
        </p:spPr>
        <p:txBody>
          <a:bodyPr vert="horz" lIns="90913" tIns="45457" rIns="90913" bIns="45457" rtlCol="0" anchor="b"/>
          <a:lstStyle>
            <a:lvl1pPr algn="r">
              <a:defRPr sz="1100"/>
            </a:lvl1pPr>
          </a:lstStyle>
          <a:p>
            <a:fld id="{9A913F39-CFF6-40F1-84D1-700840B41EAB}" type="slidenum">
              <a:rPr lang="en-US" smtClean="0">
                <a:latin typeface="Arial" panose="020B0604020202020204" pitchFamily="34" charset="0"/>
              </a:rPr>
              <a:t>‹Nº›</a:t>
            </a:fld>
            <a:endParaRPr lang="en-US"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5T17:48:44.178"/>
    </inkml:context>
    <inkml:brush xml:id="br0">
      <inkml:brushProperty name="width" value="0.1" units="cm"/>
      <inkml:brushProperty name="height" value="0.1" units="cm"/>
      <inkml:brushProperty name="color" value="#333333"/>
    </inkml:brush>
  </inkml:definitions>
  <inkml:trace contextRef="#ctx0" brushRef="#br0">0 3 24575,'131'-3'0,"141"6"0,-183 10 0,-57-7 0,60 3 0,202-10-1365,-271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5T17:48:47.611"/>
    </inkml:context>
    <inkml:brush xml:id="br0">
      <inkml:brushProperty name="width" value="0.1" units="cm"/>
      <inkml:brushProperty name="height" value="0.1" units="cm"/>
      <inkml:brushProperty name="color" value="#333333"/>
    </inkml:brush>
  </inkml:definitions>
  <inkml:trace contextRef="#ctx0" brushRef="#br0">1 1 24575,'4'0'0,"7"0"0,5 0 0,5 0 0,3 0 0,3 0 0,0 0 0,1 0 0,0 0 0,-1 0 0,1 0 0,-5 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5T17:49:06.828"/>
    </inkml:context>
    <inkml:brush xml:id="br0">
      <inkml:brushProperty name="width" value="0.1" units="cm"/>
      <inkml:brushProperty name="height" value="0.1" units="cm"/>
      <inkml:brushProperty name="color" value="#333333"/>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5T17:49:07.909"/>
    </inkml:context>
    <inkml:brush xml:id="br0">
      <inkml:brushProperty name="width" value="0.1" units="cm"/>
      <inkml:brushProperty name="height" value="0.1" units="cm"/>
      <inkml:brushProperty name="color" value="#333333"/>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589" y="1"/>
            <a:ext cx="3169920" cy="480060"/>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US" smtClean="0"/>
              <a:pPr/>
              <a:t>1/29/2024</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8478" tIns="49238" rIns="98478" bIns="49238" rtlCol="0" anchor="ctr"/>
          <a:lstStyle/>
          <a:p>
            <a:endParaRPr lang="en-GB"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8478" tIns="49238" rIns="98478" bIns="4923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8478" tIns="49238" rIns="98478" bIns="49238" rtlCol="0" anchor="b"/>
          <a:lstStyle>
            <a:lvl1pPr algn="l">
              <a:defRPr sz="1200">
                <a:latin typeface="Arial" panose="020B0604020202020204" pitchFamily="34" charset="0"/>
              </a:defRPr>
            </a:lvl1pPr>
          </a:lstStyle>
          <a:p>
            <a:r>
              <a:rPr lang="en-US"/>
              <a:t>Redes Sociales - Nivel básico</a:t>
            </a:r>
            <a:endParaRPr lang="en-US" dirty="0"/>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US" smtClean="0"/>
              <a:pPr/>
              <a:t>‹Nº›</a:t>
            </a:fld>
            <a:endParaRPr lang="en-US"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obile.twitter.com/hom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witter.com/settings/safet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ES_tradnl" sz="1600" baseline="0" noProof="0" dirty="0"/>
              <a:t>El contenido de esta presentación es de 50-60 minutos aproximadamente. De igual manera, se podrán añadir 10-15 minutos al final de la sesión para resolver dudas. Para que la sesión sea fluida se recomienda informar a los asistentes que si tienen preguntas concretas, se dejará un breve espacio de tiempo al final de la presentación para ponerlas el común.</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a:t>
            </a:fld>
            <a:endParaRPr lang="en-US" dirty="0"/>
          </a:p>
        </p:txBody>
      </p:sp>
    </p:spTree>
    <p:extLst>
      <p:ext uri="{BB962C8B-B14F-4D97-AF65-F5344CB8AC3E}">
        <p14:creationId xmlns:p14="http://schemas.microsoft.com/office/powerpoint/2010/main" val="5254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s-ES_tradnl" sz="1600" noProof="0" dirty="0"/>
              <a:t>El</a:t>
            </a:r>
            <a:r>
              <a:rPr lang="es-ES_tradnl" sz="1600" baseline="0" noProof="0" dirty="0"/>
              <a:t> siguiente paso sería crearse un perfil como hemos comentado, clicando en el botón </a:t>
            </a:r>
            <a:r>
              <a:rPr lang="es-ES_tradnl" sz="1600" b="1" baseline="0" noProof="0" dirty="0"/>
              <a:t>“Yo”</a:t>
            </a:r>
            <a:r>
              <a:rPr lang="es-ES_tradnl" sz="1600" baseline="0" noProof="0" dirty="0"/>
              <a:t>, después en </a:t>
            </a:r>
            <a:r>
              <a:rPr lang="es-ES_tradnl" sz="1600" b="1" baseline="0" noProof="0" dirty="0"/>
              <a:t>“Ver perfil”. </a:t>
            </a:r>
            <a:r>
              <a:rPr lang="es-ES_tradnl" sz="1600" baseline="0" noProof="0" dirty="0"/>
              <a:t> Antes de entrar en detalle debemos tener en cuenta que </a:t>
            </a:r>
            <a:r>
              <a:rPr lang="es-ES_tradnl" sz="1600" baseline="0" noProof="0" dirty="0" err="1"/>
              <a:t>Linkedin</a:t>
            </a:r>
            <a:r>
              <a:rPr lang="es-ES_tradnl" sz="1600" baseline="0" noProof="0" dirty="0"/>
              <a:t> es cómo el nuevo </a:t>
            </a:r>
            <a:r>
              <a:rPr lang="es-ES_tradnl" sz="1600" baseline="0" noProof="0" dirty="0" err="1"/>
              <a:t>Curriculum</a:t>
            </a:r>
            <a:r>
              <a:rPr lang="es-ES_tradnl" sz="1600" baseline="0" noProof="0" dirty="0"/>
              <a:t> Vitae, debemos explicar quienes somos, que hacemos y que hemos conseguido.  Otro factor que debemos tener en cuenta es que en </a:t>
            </a:r>
            <a:r>
              <a:rPr lang="es-ES_tradnl" sz="1600" baseline="0" noProof="0" dirty="0" err="1"/>
              <a:t>Linkedin</a:t>
            </a:r>
            <a:r>
              <a:rPr lang="es-ES_tradnl" sz="1600" baseline="0" noProof="0" dirty="0"/>
              <a:t> se trata de conseguir visibilidad, si creamos un perfil atractivo llegaremos a más profesionales por lo que tendremos más oportunidades de crear relaciones comerciales con nuestros contactos. Por tanto, para conseguir visibilidad debemos incluir palabras clave en nuestro perfil ya que tanto los “ </a:t>
            </a:r>
            <a:r>
              <a:rPr lang="es-ES_tradnl" sz="1600" baseline="0" noProof="0" dirty="0" err="1"/>
              <a:t>recruiters</a:t>
            </a:r>
            <a:r>
              <a:rPr lang="es-ES_tradnl" sz="1600" baseline="0" noProof="0" dirty="0"/>
              <a:t>” que contratan profesionales en </a:t>
            </a:r>
            <a:r>
              <a:rPr lang="es-ES_tradnl" sz="1600" baseline="0" noProof="0" dirty="0" err="1"/>
              <a:t>Linkedin</a:t>
            </a:r>
            <a:r>
              <a:rPr lang="es-ES_tradnl" sz="1600" baseline="0" noProof="0" dirty="0"/>
              <a:t>, como los demás potenciales contactos emplean estas palabras en el buscador, a la hora de ampliar su red de contactos. Para elegir las “palabras clave” adecuadas podemos buscar personas con la misma posición que nosotros, y ver que palabras utilizan. Otra opción es buscar directamente nuestra posición en las ofertas de trabajo publicadas (las veremos más adelante) y ver qué palabras clave utilizan. Por último, es importante mantenernos activos en la plataforma e ir actualizando nuestros perfil al igual que siempre tratamos de tener nuestro CV actualizado.</a:t>
            </a:r>
          </a:p>
          <a:p>
            <a:endParaRPr lang="es-ES_tradnl" sz="1600" baseline="0" noProof="0" dirty="0"/>
          </a:p>
          <a:p>
            <a:r>
              <a:rPr lang="es-ES_tradnl" sz="1600" baseline="0" noProof="0" dirty="0"/>
              <a:t>Ahora sí, vamos a ver paso a paso, todo lo que debemos cumplimentar en nuestro perfil empezando por nuestra presentación. Para ello haremos </a:t>
            </a:r>
            <a:r>
              <a:rPr lang="es-ES_tradnl" sz="1600" baseline="0" noProof="0" dirty="0" err="1"/>
              <a:t>click</a:t>
            </a:r>
            <a:r>
              <a:rPr lang="es-ES_tradnl" sz="1600" baseline="0" noProof="0" dirty="0"/>
              <a:t> en el “Lápiz” junto al botón “Más”.</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11</a:t>
            </a:fld>
            <a:endParaRPr lang="en-US" dirty="0"/>
          </a:p>
        </p:txBody>
      </p:sp>
    </p:spTree>
    <p:extLst>
      <p:ext uri="{BB962C8B-B14F-4D97-AF65-F5344CB8AC3E}">
        <p14:creationId xmlns:p14="http://schemas.microsoft.com/office/powerpoint/2010/main" val="102039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ES_tradnl" sz="1600" baseline="0" noProof="0" dirty="0"/>
              <a:t>Tras clicar en “Lápiz” podemos editar nuestra presentación. Empezamos añadiendo una </a:t>
            </a:r>
            <a:r>
              <a:rPr lang="es-ES_tradnl" sz="1600" b="1" baseline="0" noProof="0" dirty="0"/>
              <a:t>foto del perfil</a:t>
            </a:r>
            <a:r>
              <a:rPr lang="es-ES_tradnl" sz="1600" baseline="0" noProof="0" dirty="0"/>
              <a:t>, haciendo doble clic sobre la “cámara”. Importante subir una foto con apariencia profesional y que sea actual.  También debemos añadir un </a:t>
            </a:r>
            <a:r>
              <a:rPr lang="es-ES_tradnl" sz="1600" b="1" baseline="0" noProof="0" dirty="0"/>
              <a:t>fondo</a:t>
            </a:r>
            <a:r>
              <a:rPr lang="es-ES_tradnl" sz="1600" baseline="0" noProof="0" dirty="0"/>
              <a:t> a nuestro perfil, haciendo doble clic sobre el fondo azul.  Aquí la recomendación es que sea poco llamativo para centrar la atención en la foto del perfil. Por ejemplo, un color de fondo o una imagen de nuestra empresa. Tanto el Nombre como los apellidos se añaden automáticamente ya que dimos esta información cuando nos registramos. Después debemos añadir un </a:t>
            </a:r>
            <a:r>
              <a:rPr lang="es-ES_tradnl" sz="1600" b="1" baseline="0" noProof="0" dirty="0"/>
              <a:t>titular</a:t>
            </a:r>
            <a:r>
              <a:rPr lang="es-ES_tradnl" sz="1600" baseline="0" noProof="0" dirty="0"/>
              <a:t>, que aparecerá junto a nuestra foto del perfil. Lo ideal es indicar nuestra posición, tanto si trabajamos como si no. En caso de estar trabajando añadiremos después el nombre de nuestra empresa. Si no estamos trabajando, podemos añadir algunas palabras clave sobre nuestros intereses. Por ejemplo: Director creativo / Apasionado por el diseño de paginas web. En cuanto a los estudios o el puesto actual como se ve en la imagen, lo haremos más adelante, por el momento podemos añadir nuestro país, código postal, zona y sector.</a:t>
            </a:r>
            <a:endParaRPr lang="es-ES" sz="1600" noProof="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12</a:t>
            </a:fld>
            <a:endParaRPr lang="en-US" dirty="0"/>
          </a:p>
        </p:txBody>
      </p:sp>
    </p:spTree>
    <p:extLst>
      <p:ext uri="{BB962C8B-B14F-4D97-AF65-F5344CB8AC3E}">
        <p14:creationId xmlns:p14="http://schemas.microsoft.com/office/powerpoint/2010/main" val="33981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just"/>
            <a:r>
              <a:rPr lang="es-ES_tradnl" sz="1600" noProof="0" dirty="0"/>
              <a:t>Por otro lado, si clicamos en </a:t>
            </a:r>
            <a:r>
              <a:rPr lang="es-ES_tradnl" sz="1600" b="1" noProof="0" dirty="0"/>
              <a:t>“Añadir sección”</a:t>
            </a:r>
            <a:r>
              <a:rPr lang="es-ES_tradnl" sz="1600" noProof="0" dirty="0"/>
              <a:t> veremos la parte más importante de nuestro perfil. En primer lugar tenemos la presentación, que es lo mismo que hemos visto en la pestaña anterior. El</a:t>
            </a:r>
            <a:r>
              <a:rPr lang="es-ES_tradnl" sz="1600" baseline="0" noProof="0" dirty="0"/>
              <a:t> siguiente apartado, </a:t>
            </a:r>
            <a:r>
              <a:rPr lang="es-ES_tradnl" sz="1600" b="1" baseline="0" noProof="0" dirty="0"/>
              <a:t>“Acerca de” </a:t>
            </a:r>
            <a:r>
              <a:rPr lang="es-ES_tradnl" sz="1600" baseline="0" noProof="0" dirty="0"/>
              <a:t>consiste en dar información sobre nuestra forma de trabajar. Comenzar captando la atención del lector utilizando palabras clave: creativo, orientado a resultados, trabajo en equipo, etc. Explicar como has aportado valor en anteriores trabajos. Terminar con tus áreas de </a:t>
            </a:r>
            <a:r>
              <a:rPr lang="es-ES_tradnl" sz="1600" baseline="0" noProof="0" dirty="0" err="1"/>
              <a:t>expertise</a:t>
            </a:r>
            <a:r>
              <a:rPr lang="es-ES_tradnl" sz="1600" baseline="0" noProof="0" dirty="0"/>
              <a:t>. </a:t>
            </a:r>
          </a:p>
          <a:p>
            <a:pPr algn="just"/>
            <a:endParaRPr lang="es-ES_tradnl" sz="1600" baseline="0" noProof="0" dirty="0"/>
          </a:p>
          <a:p>
            <a:pPr algn="just"/>
            <a:r>
              <a:rPr lang="es-ES_tradnl" sz="1600" baseline="0" noProof="0" dirty="0"/>
              <a:t>El siguiente paso sería introducir </a:t>
            </a:r>
            <a:r>
              <a:rPr lang="es-ES_tradnl" sz="1600" b="0" baseline="0" noProof="0" dirty="0"/>
              <a:t>nuestra</a:t>
            </a:r>
            <a:r>
              <a:rPr lang="es-ES_tradnl" sz="1600" b="1" baseline="0" noProof="0" dirty="0"/>
              <a:t> experiencia profesional</a:t>
            </a:r>
            <a:r>
              <a:rPr lang="es-ES_tradnl" sz="1600" baseline="0" noProof="0" dirty="0"/>
              <a:t>. Añadir para cada empleo: Posición, empresa, ubicación, duración y descripción. En descripción podemos mencionar las tareas que realizamos en cada empleo, algo similar a lo que hacemos en nuestro CV.</a:t>
            </a:r>
          </a:p>
          <a:p>
            <a:pPr algn="just"/>
            <a:endParaRPr lang="es-ES_tradnl" sz="1600" baseline="0" noProof="0" dirty="0"/>
          </a:p>
          <a:p>
            <a:pPr algn="just"/>
            <a:r>
              <a:rPr lang="es-ES_tradnl" sz="1600" baseline="0" noProof="0" dirty="0"/>
              <a:t>También debemos añadir nuestra </a:t>
            </a:r>
            <a:r>
              <a:rPr lang="es-ES_tradnl" sz="1600" b="1" baseline="0" noProof="0" dirty="0"/>
              <a:t>educación </a:t>
            </a:r>
            <a:r>
              <a:rPr lang="es-ES_tradnl" sz="1600" b="0" baseline="0" noProof="0" dirty="0"/>
              <a:t>o</a:t>
            </a:r>
            <a:r>
              <a:rPr lang="es-ES_tradnl" sz="1600" b="1" baseline="0" noProof="0" dirty="0"/>
              <a:t> Trayectoria académica</a:t>
            </a:r>
            <a:r>
              <a:rPr lang="es-ES_tradnl" sz="1600" baseline="0" noProof="0" dirty="0"/>
              <a:t>, importante introducir la universidad, el tipo de estudio: master, grado universitario, posgrado… El nombre y la duración.</a:t>
            </a:r>
          </a:p>
          <a:p>
            <a:pPr algn="just"/>
            <a:endParaRPr lang="es-ES_tradnl" sz="1600" baseline="0" noProof="0" dirty="0"/>
          </a:p>
          <a:p>
            <a:pPr algn="just"/>
            <a:r>
              <a:rPr lang="es-ES_tradnl" sz="1600" baseline="0" noProof="0" dirty="0"/>
              <a:t>Para terminar con nuestro perfil debemos seleccionar las que consideramos que son nuestras aptitudes profesionales, las cuales pueden ser validadas por nuestros contactos. Podemos preguntar a compañero/as de trabajo cuales consideran que son nuestras aptitudes. Por ejemplo: Trabajo en equipo, Diseño de paginas web, Excel Avanzado o Ingles Avanzado.</a:t>
            </a:r>
          </a:p>
          <a:p>
            <a:pPr algn="just"/>
            <a:endParaRPr lang="es-ES_tradnl" sz="1600" baseline="0" noProof="0" dirty="0"/>
          </a:p>
          <a:p>
            <a:pPr algn="just"/>
            <a:r>
              <a:rPr lang="es-ES_tradnl" sz="1600" baseline="0" noProof="0" dirty="0"/>
              <a:t>También existe la posibilidad de introducir logros o información adicional sobre nosotros, pero no entraremos en detalle ya que es algo opcional, que no todo el mundo utiliza.</a:t>
            </a:r>
            <a:endParaRPr lang="es-ES_tradnl" sz="1600" noProof="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13</a:t>
            </a:fld>
            <a:endParaRPr lang="en-US" dirty="0"/>
          </a:p>
        </p:txBody>
      </p:sp>
    </p:spTree>
    <p:extLst>
      <p:ext uri="{BB962C8B-B14F-4D97-AF65-F5344CB8AC3E}">
        <p14:creationId xmlns:p14="http://schemas.microsoft.com/office/powerpoint/2010/main" val="177000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600" noProof="0" dirty="0"/>
              <a:t>El siguiente</a:t>
            </a:r>
            <a:r>
              <a:rPr lang="es-ES_tradnl" sz="1600" baseline="0" noProof="0" dirty="0"/>
              <a:t> paso, se trata</a:t>
            </a:r>
            <a:r>
              <a:rPr lang="es-ES_tradnl" sz="1600" noProof="0" dirty="0"/>
              <a:t> construir una red de contactos, para los que utilizaremos los botones “Mi red” y “Mensajes”.  Antes</a:t>
            </a:r>
            <a:r>
              <a:rPr lang="es-ES_tradnl" sz="1600" baseline="0" noProof="0" dirty="0"/>
              <a:t> de comenzar a conectar con gente d</a:t>
            </a:r>
            <a:r>
              <a:rPr lang="es-ES_tradnl" sz="1600" noProof="0" dirty="0"/>
              <a:t>ebemos tener</a:t>
            </a:r>
            <a:r>
              <a:rPr lang="es-ES_tradnl" sz="1600" baseline="0" noProof="0" dirty="0"/>
              <a:t> en cuenta que </a:t>
            </a:r>
            <a:r>
              <a:rPr lang="es-ES_tradnl" sz="1600" baseline="0" noProof="0" dirty="0" err="1"/>
              <a:t>Linkedin</a:t>
            </a:r>
            <a:r>
              <a:rPr lang="es-ES_tradnl" sz="1600" baseline="0" noProof="0" dirty="0"/>
              <a:t> se divide en 3 niveles de contactos. Los contactos de 1º nivel son nuestros contactos, los contactos de 2º nivel son los contactos de nuestros contactos y los de 3º nivel son profesionales con los que no tenemos contactos en común. Clicando en “Mi red” veremos como </a:t>
            </a:r>
            <a:r>
              <a:rPr lang="es-ES_tradnl" sz="1600" baseline="0" noProof="0" dirty="0" err="1"/>
              <a:t>Linkedin</a:t>
            </a:r>
            <a:r>
              <a:rPr lang="es-ES_tradnl" sz="1600" baseline="0" noProof="0" dirty="0"/>
              <a:t> nos hace sugerencias de contactos que podemos conocer, bien por ser contactos de 2º nivel o por trabajar en empresas o sectores similares a los de nuestro perfil.  Para poder agregar a contactos, debemos enviarles una invitación primero y es recomendable enviar un mensaje presentándonos.</a:t>
            </a:r>
          </a:p>
          <a:p>
            <a:pPr algn="just"/>
            <a:endParaRPr lang="es-ES_tradnl" sz="1600" baseline="0" noProof="0" dirty="0"/>
          </a:p>
          <a:p>
            <a:pPr algn="just"/>
            <a:r>
              <a:rPr lang="es-ES_tradnl" sz="1600" baseline="0" noProof="0" dirty="0"/>
              <a:t>Si </a:t>
            </a:r>
            <a:r>
              <a:rPr lang="es-ES_tradnl" sz="1600" baseline="0" noProof="0" dirty="0" err="1"/>
              <a:t>cliclamos</a:t>
            </a:r>
            <a:r>
              <a:rPr lang="es-ES_tradnl" sz="1600" baseline="0" noProof="0" dirty="0"/>
              <a:t> en el botón “Mensajes” podremos intercambiar mensajes privados solamente con los contactos de primer nivel, es decir, con nuestros contactos directos. Después esas conversaciones quedarán guardadas en ese mismo botón, pudiendo crear conversaciones nuevas con otros contactos en cualquier momento. </a:t>
            </a:r>
          </a:p>
          <a:p>
            <a:pPr algn="just"/>
            <a:endParaRPr lang="es-ES_tradnl" sz="1600" baseline="0" noProof="0" dirty="0"/>
          </a:p>
          <a:p>
            <a:pPr algn="just"/>
            <a:r>
              <a:rPr lang="es-ES_tradnl" sz="1600" baseline="0" noProof="0" dirty="0"/>
              <a:t>Cabe decir que además de a contactos, podemos seguir a empresas que tengan un perfil en </a:t>
            </a:r>
            <a:r>
              <a:rPr lang="es-ES_tradnl" sz="1600" baseline="0" noProof="0" dirty="0" err="1"/>
              <a:t>Linkedin</a:t>
            </a:r>
            <a:r>
              <a:rPr lang="es-ES_tradnl" sz="1600" baseline="0" noProof="0" dirty="0"/>
              <a:t> y así acceder a su contenido y a sus ofertas de empleo.</a:t>
            </a:r>
            <a:endParaRPr lang="es-ES_tradnl" sz="1600" noProof="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14</a:t>
            </a:fld>
            <a:endParaRPr lang="en-US" dirty="0"/>
          </a:p>
        </p:txBody>
      </p:sp>
    </p:spTree>
    <p:extLst>
      <p:ext uri="{BB962C8B-B14F-4D97-AF65-F5344CB8AC3E}">
        <p14:creationId xmlns:p14="http://schemas.microsoft.com/office/powerpoint/2010/main" val="396453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_tradnl" sz="1600" noProof="0" dirty="0"/>
              <a:t>Tras</a:t>
            </a:r>
            <a:r>
              <a:rPr lang="es-ES_tradnl" sz="1600" baseline="0" noProof="0" dirty="0"/>
              <a:t> crearnos un perfil y una red de contactos, que podremos ir ampliando con el tiempo, el último paso sería entender como funciona </a:t>
            </a:r>
            <a:r>
              <a:rPr lang="es-ES_tradnl" sz="1600" baseline="0" noProof="0" dirty="0" err="1"/>
              <a:t>Linkedin</a:t>
            </a:r>
            <a:r>
              <a:rPr lang="es-ES_tradnl" sz="1600" baseline="0" noProof="0" dirty="0"/>
              <a:t> en el día a día mediante el botón “Inicio”. Por un lado podemos explorar el contenido de nuestros contactos o de las empresas que seguimos. Podemos interactuar con ese contenido recomendando sus publicaciones, compartiendo o incluso escribiendo comentarios.</a:t>
            </a:r>
          </a:p>
          <a:p>
            <a:pPr algn="just"/>
            <a:endParaRPr lang="es-ES_tradnl" sz="1600" baseline="0" noProof="0" dirty="0"/>
          </a:p>
          <a:p>
            <a:pPr algn="just"/>
            <a:r>
              <a:rPr lang="es-ES_tradnl" sz="1600" baseline="0" noProof="0" dirty="0"/>
              <a:t>Otra opción es crear nuestro propio contenido, podemos escribir artículos, adjuntar videos o noticias. Cuanto más activos estemos, más entraremos en los algoritmos de </a:t>
            </a:r>
            <a:r>
              <a:rPr lang="es-ES_tradnl" sz="1600" baseline="0" noProof="0" dirty="0" err="1"/>
              <a:t>Linkedin</a:t>
            </a:r>
            <a:r>
              <a:rPr lang="es-ES_tradnl" sz="1600" baseline="0" noProof="0" dirty="0"/>
              <a:t>, de forma que será más sencillo ampliar nuestra red de contactos. El objetivo es crear valor para nuestros contactos.</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15</a:t>
            </a:fld>
            <a:endParaRPr lang="en-US" dirty="0"/>
          </a:p>
        </p:txBody>
      </p:sp>
    </p:spTree>
    <p:extLst>
      <p:ext uri="{BB962C8B-B14F-4D97-AF65-F5344CB8AC3E}">
        <p14:creationId xmlns:p14="http://schemas.microsoft.com/office/powerpoint/2010/main" val="253268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_tradnl" sz="1600" dirty="0"/>
              <a:t>Además</a:t>
            </a:r>
            <a:r>
              <a:rPr lang="es-ES_tradnl" sz="1600" baseline="0" dirty="0"/>
              <a:t> de explorar y crear contenido en </a:t>
            </a:r>
            <a:r>
              <a:rPr lang="es-ES_tradnl" sz="1600" baseline="0" dirty="0" err="1"/>
              <a:t>Linkedin</a:t>
            </a:r>
            <a:r>
              <a:rPr lang="es-ES_tradnl" sz="1600" baseline="0" dirty="0"/>
              <a:t> también podemos buscar trabajo ya que las empresas publican sus ofertas de empleo. Para ello debemos clicar en el botón ”Empleos”. En primer lugar, podemos </a:t>
            </a:r>
            <a:r>
              <a:rPr lang="es-ES_tradnl" sz="1600" baseline="0" noProof="0" dirty="0"/>
              <a:t>realizar una búsqueda activa buscando ofertas de empleo, mediante un buscador que </a:t>
            </a:r>
            <a:r>
              <a:rPr lang="es-ES_tradnl" sz="1600" baseline="0" noProof="0" dirty="0" err="1"/>
              <a:t>Linkedin</a:t>
            </a:r>
            <a:r>
              <a:rPr lang="es-ES_tradnl" sz="1600" baseline="0" noProof="0" dirty="0"/>
              <a:t> pone a nuestra disposición, ”Empieza tu búsqueda aquí”, a través del cual se puede filtrar por Ubicación, posición, nivel de experiencia, nombres de empresas, sector,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Además, </a:t>
            </a:r>
            <a:r>
              <a:rPr lang="es-ES_tradnl" sz="1600" baseline="0" dirty="0" err="1"/>
              <a:t>Linkedin</a:t>
            </a:r>
            <a:r>
              <a:rPr lang="es-ES_tradnl" sz="1600" baseline="0" dirty="0"/>
              <a:t> nos hace sugerencias de ofertas de empleo publicadas por las empresas en función de nuestro sector y perfil de trabajador que hemos creado. También, en base a las empresas de nuestros contactos.</a:t>
            </a:r>
          </a:p>
          <a:p>
            <a:endParaRPr lang="es-ES_tradnl" sz="1600" baseline="0" noProof="0" dirty="0"/>
          </a:p>
          <a:p>
            <a:r>
              <a:rPr lang="es-ES_tradnl" sz="1600" baseline="0" noProof="0" dirty="0"/>
              <a:t>Por último, en nuestro perfil existe un icono denominado “¿Estás buscando oportunidades?” , el cual podemos activar si queremos mostrar nuestra disponibilidad al personal de Recursos humanos de las empresas.</a:t>
            </a:r>
            <a:endParaRPr lang="es-ES_tradnl" sz="160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16</a:t>
            </a:fld>
            <a:endParaRPr lang="en-US" dirty="0"/>
          </a:p>
        </p:txBody>
      </p:sp>
    </p:spTree>
    <p:extLst>
      <p:ext uri="{BB962C8B-B14F-4D97-AF65-F5344CB8AC3E}">
        <p14:creationId xmlns:p14="http://schemas.microsoft.com/office/powerpoint/2010/main" val="138292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ES" sz="1600" baseline="0" noProof="0" dirty="0"/>
              <a:t>Si entramos en una oferta de trabajo de una empresa, ya sea mediante búsqueda activa o mediante las sugerencias de </a:t>
            </a:r>
            <a:r>
              <a:rPr lang="es-ES" sz="1600" baseline="0" noProof="0" dirty="0" err="1"/>
              <a:t>Linkedin</a:t>
            </a:r>
            <a:r>
              <a:rPr lang="es-ES" sz="1600" baseline="0" noProof="0" dirty="0"/>
              <a:t>, obtendremos más información sobre la misma. Este es un ejemplo de una oferta de empleo. Vemos la posición, el nombre de la empresa y la ubicación. La fecha de publicación, que nos permitirá ver si es una oferta reciente o quizás demasiado antigua. El número de solicitudes por parte de otros candidatos y nuestros contactos que trabajan en la empresa. La descripción, donde la empresa explicará las funciones, responsabilidades y habilidades que piden a los candidatos, etc. También en la parte derecha, la empresa explica el nivel de experiencia, el sector y el tipo de empleo. Podemos guardar la oferta o solicitar directamente. Cuando la solicitamos hay dos opciones, si aparece “Solicitar” y clicamos como ocurre en el ejemplo, nos envía a la pagina web de la empresa, donde las compañías también publican sus ofertas. En caso de poner “Solicitud sencilla”, solicitaríamos dentro de </a:t>
            </a:r>
            <a:r>
              <a:rPr lang="es-ES" sz="1600" baseline="0" noProof="0" dirty="0" err="1"/>
              <a:t>linkedin</a:t>
            </a:r>
            <a:r>
              <a:rPr lang="es-ES" sz="1600" baseline="0" noProof="0" dirty="0"/>
              <a:t>, pudiendo adjuntar nuestro cv. </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17</a:t>
            </a:fld>
            <a:endParaRPr lang="en-US" dirty="0"/>
          </a:p>
        </p:txBody>
      </p:sp>
    </p:spTree>
    <p:extLst>
      <p:ext uri="{BB962C8B-B14F-4D97-AF65-F5344CB8AC3E}">
        <p14:creationId xmlns:p14="http://schemas.microsoft.com/office/powerpoint/2010/main" val="3360929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fontScale="92500" lnSpcReduction="10000"/>
          </a:bodyPr>
          <a:lstStyle/>
          <a:p>
            <a:r>
              <a:rPr lang="es-ES_tradnl" noProof="0" dirty="0"/>
              <a:t>Esta plataforma social es un servicio de comunicación bidireccional con el que puedes compartir información de diverso tipo de una forma rápida, sencilla y gratuita.</a:t>
            </a:r>
          </a:p>
          <a:p>
            <a:endParaRPr lang="es-ES_tradnl" noProof="0" dirty="0"/>
          </a:p>
          <a:p>
            <a:r>
              <a:rPr lang="es-ES_tradnl" sz="1600" kern="1200" noProof="0" dirty="0">
                <a:solidFill>
                  <a:schemeClr val="tx1"/>
                </a:solidFill>
                <a:effectLst/>
                <a:latin typeface="Arial" panose="020B0604020202020204" pitchFamily="34" charset="0"/>
                <a:ea typeface="+mn-ea"/>
                <a:cs typeface="+mn-cs"/>
              </a:rPr>
              <a:t>¿Porqué más de 300 millones de usuarios en todo el mundo están activos cada mes en esta red social?</a:t>
            </a:r>
          </a:p>
          <a:p>
            <a:r>
              <a:rPr lang="es-ES_tradnl" sz="1600" kern="1200" noProof="0" dirty="0">
                <a:solidFill>
                  <a:schemeClr val="tx1"/>
                </a:solidFill>
                <a:effectLst/>
                <a:latin typeface="Arial" panose="020B0604020202020204" pitchFamily="34" charset="0"/>
                <a:ea typeface="+mn-ea"/>
                <a:cs typeface="+mn-cs"/>
              </a:rPr>
              <a:t>Su éxito reside en el envío de mensajes cortos llamados “Posts”.</a:t>
            </a:r>
          </a:p>
          <a:p>
            <a:r>
              <a:rPr lang="es-ES_tradnl" sz="1600" kern="1200" noProof="0" dirty="0">
                <a:solidFill>
                  <a:schemeClr val="tx1"/>
                </a:solidFill>
                <a:effectLst/>
                <a:latin typeface="Arial" panose="020B0604020202020204" pitchFamily="34" charset="0"/>
                <a:ea typeface="+mn-ea"/>
                <a:cs typeface="+mn-cs"/>
              </a:rPr>
              <a:t>Es una red perfectamente estructurada para compartir experiencias y vivencias en el momento en que sucede.</a:t>
            </a:r>
          </a:p>
          <a:p>
            <a:r>
              <a:rPr lang="es-ES_tradnl" sz="1600" kern="1200" noProof="0" dirty="0">
                <a:solidFill>
                  <a:schemeClr val="tx1"/>
                </a:solidFill>
                <a:effectLst/>
                <a:latin typeface="Arial" panose="020B0604020202020204" pitchFamily="34" charset="0"/>
                <a:ea typeface="+mn-ea"/>
                <a:cs typeface="+mn-cs"/>
              </a:rPr>
              <a:t>Podemos encontrarnos mensajes personales, política, fotografías, infografías, información corporativa, noticias, eventos, descuentos, publicidad, etc.</a:t>
            </a:r>
          </a:p>
          <a:p>
            <a:endParaRPr lang="es-ES_tradnl" noProof="0" dirty="0"/>
          </a:p>
          <a:p>
            <a:r>
              <a:rPr lang="es-ES_tradnl" noProof="0" dirty="0"/>
              <a:t>Resaltar:</a:t>
            </a:r>
          </a:p>
          <a:p>
            <a:endParaRPr lang="es-ES_tradnl" noProof="0" dirty="0"/>
          </a:p>
          <a:p>
            <a:r>
              <a:rPr lang="es-ES_tradnl" b="1" noProof="0" dirty="0"/>
              <a:t>Inmediatez/instantáneo</a:t>
            </a:r>
          </a:p>
          <a:p>
            <a:r>
              <a:rPr lang="es-ES_tradnl" b="1" noProof="0" dirty="0"/>
              <a:t>Noticias de primera mano. Tanto de personas (de reconocimiento) como otros usuarios (de a pie).</a:t>
            </a:r>
          </a:p>
          <a:p>
            <a:r>
              <a:rPr lang="es-ES_tradnl" b="1" noProof="0" dirty="0"/>
              <a:t>Opiniones</a:t>
            </a:r>
          </a:p>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a:t>Redes Sociales - Nivel básico</a:t>
            </a:r>
            <a:endParaRPr lang="en-US" dirty="0"/>
          </a:p>
        </p:txBody>
      </p:sp>
    </p:spTree>
    <p:extLst>
      <p:ext uri="{BB962C8B-B14F-4D97-AF65-F5344CB8AC3E}">
        <p14:creationId xmlns:p14="http://schemas.microsoft.com/office/powerpoint/2010/main" val="2368831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_tradnl" sz="1600" kern="1200" baseline="0" noProof="0" dirty="0">
                <a:solidFill>
                  <a:schemeClr val="tx1"/>
                </a:solidFill>
                <a:latin typeface="Arial" panose="020B0604020202020204" pitchFamily="34" charset="0"/>
                <a:ea typeface="+mn-ea"/>
                <a:cs typeface="+mn-cs"/>
              </a:rPr>
              <a:t>El primer paso es registrarse en la red social. Tenemos dos opciones, hacerlo en nuestro ordenador o nuestro teléfono móvil. Si lo hacemos a través del ordenador, en nuestro navegador, accediendo a la web </a:t>
            </a:r>
            <a:r>
              <a:rPr lang="es-ES_tradnl" sz="1600" b="1" kern="1200" baseline="0" noProof="0" dirty="0">
                <a:solidFill>
                  <a:schemeClr val="tx1"/>
                </a:solidFill>
                <a:latin typeface="Arial" panose="020B0604020202020204" pitchFamily="34" charset="0"/>
                <a:ea typeface="+mn-ea"/>
                <a:cs typeface="+mn-cs"/>
              </a:rPr>
              <a:t>www.x.com</a:t>
            </a:r>
          </a:p>
          <a:p>
            <a:pPr algn="just"/>
            <a:r>
              <a:rPr lang="es-ES_tradnl" sz="1600" b="1" kern="1200" baseline="0" noProof="0" dirty="0">
                <a:solidFill>
                  <a:schemeClr val="tx1"/>
                </a:solidFill>
                <a:latin typeface="Arial" panose="020B0604020202020204" pitchFamily="34" charset="0"/>
                <a:ea typeface="+mn-ea"/>
                <a:cs typeface="+mn-cs"/>
              </a:rPr>
              <a:t>X</a:t>
            </a:r>
            <a:r>
              <a:rPr lang="es-ES_tradnl" sz="1600" kern="1200" baseline="0" noProof="0" dirty="0">
                <a:solidFill>
                  <a:schemeClr val="tx1"/>
                </a:solidFill>
                <a:latin typeface="Arial" panose="020B0604020202020204" pitchFamily="34" charset="0"/>
                <a:ea typeface="+mn-ea"/>
                <a:cs typeface="+mn-cs"/>
              </a:rPr>
              <a:t> nos pedirá que introduzcamos una dirección de correo electrónico y una contraseña. Si ya tuviéramos una cuenta creada, deberíamos entrar en “Iniciar sesión”.</a:t>
            </a:r>
          </a:p>
          <a:p>
            <a:pPr algn="just"/>
            <a:r>
              <a:rPr lang="es-ES_tradnl" sz="1600" kern="1200" baseline="0" noProof="0" dirty="0">
                <a:solidFill>
                  <a:schemeClr val="tx1"/>
                </a:solidFill>
                <a:latin typeface="Arial" panose="020B0604020202020204" pitchFamily="34" charset="0"/>
                <a:ea typeface="+mn-ea"/>
                <a:cs typeface="+mn-cs"/>
              </a:rPr>
              <a:t>En caso de querer acceder mediante nuestro móvil en primer lugar debemos entrar a “Play store” o “App store” para buscar, descargar e instalar la aplicación.  Posteriormente podremos registrarnos de la misma manera que lo hemos hecho desde el ordenador.</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19</a:t>
            </a:fld>
            <a:endParaRPr lang="en-US" dirty="0"/>
          </a:p>
        </p:txBody>
      </p:sp>
    </p:spTree>
    <p:extLst>
      <p:ext uri="{BB962C8B-B14F-4D97-AF65-F5344CB8AC3E}">
        <p14:creationId xmlns:p14="http://schemas.microsoft.com/office/powerpoint/2010/main" val="728545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Apretamos en perfil en la barra lateral izquierda, nos aparece la opción Editar perfil en el lateral derecho y apretamos para empezar a editarlo. </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20</a:t>
            </a:fld>
            <a:endParaRPr lang="en-US" dirty="0"/>
          </a:p>
        </p:txBody>
      </p:sp>
    </p:spTree>
    <p:extLst>
      <p:ext uri="{BB962C8B-B14F-4D97-AF65-F5344CB8AC3E}">
        <p14:creationId xmlns:p14="http://schemas.microsoft.com/office/powerpoint/2010/main" val="136043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dirty="0"/>
              <a:t>¿Cuántos usuarios creéis que tiene cada red social hoy en día? En 2020 hay registrados más de 660 millones de personas en </a:t>
            </a:r>
            <a:r>
              <a:rPr lang="es-ES" dirty="0" err="1"/>
              <a:t>Linkedin</a:t>
            </a:r>
            <a:r>
              <a:rPr lang="es-ES" dirty="0"/>
              <a:t>, cerca de 1.000 millones en Instagram y 2.400 millones en Facebook. Esto nos puede dar una idea de la importancia de las redes sociales en la actualidad. Por ejemplo, </a:t>
            </a:r>
            <a:r>
              <a:rPr lang="es-ES" dirty="0" err="1"/>
              <a:t>Linkedin</a:t>
            </a:r>
            <a:r>
              <a:rPr lang="es-ES" dirty="0"/>
              <a:t> tiene un carácter más profesional, Instagram un carácter más creativo y Facebook está más enfocado en la comunicación. Pero la realidad es que todas ellas forman parte de la vida de millones de personas cada día. Como ejemplo de empresas lideres en redes sociales, vemos que Amazon tiene 16 millones de seguidores en </a:t>
            </a:r>
            <a:r>
              <a:rPr lang="es-ES" dirty="0" err="1"/>
              <a:t>Linkedin</a:t>
            </a:r>
            <a:r>
              <a:rPr lang="es-ES" dirty="0"/>
              <a:t>, el Barça tiene 86 millones de seguidores en Instagram y Coca-Cola tiene más de 100 millones de seguidores en Facebook. </a:t>
            </a:r>
          </a:p>
          <a:p>
            <a:endParaRPr lang="es-ES" dirty="0"/>
          </a:p>
          <a:p>
            <a:r>
              <a:rPr lang="es-ES" dirty="0"/>
              <a:t>(Sería interesante contar esta historia para que los participantes entiendan la importancia de llegar a más gente)</a:t>
            </a:r>
          </a:p>
          <a:p>
            <a:endParaRPr lang="es-ES" dirty="0"/>
          </a:p>
          <a:p>
            <a:r>
              <a:rPr lang="es-ES" dirty="0"/>
              <a:t>"A finales de 1800 y principios de 1900 los </a:t>
            </a:r>
            <a:r>
              <a:rPr lang="es-ES" dirty="0" err="1"/>
              <a:t>Drs</a:t>
            </a:r>
            <a:r>
              <a:rPr lang="es-ES" dirty="0"/>
              <a:t>. Santiago Ramón y Cajal y Jaime Ferran en plena epidemia de cólera crearon, con ciertas rivalidades, un tratamiento de la pandemia. El Dr. Ramon y Cajal, al final, hizo un informe en castellano con sus conclusiones y algunos homónimos americanos como los doctores Salmon y Smith hicieron lo mismo pero en inglés. Las conclusiones eran muy similares, a pesar de que los estudios iniciales eran de los Dr. Ramon y Cajal y Ferran. Pero en aquella época el castellano era desconocido en todo el mundo y en cambio el inglés tenía una amplia difusión. A pesar de que los </a:t>
            </a:r>
            <a:r>
              <a:rPr lang="es-ES" dirty="0" err="1"/>
              <a:t>Drs</a:t>
            </a:r>
            <a:r>
              <a:rPr lang="es-ES" dirty="0"/>
              <a:t>. Ramón y Cajal y Ferran habían hecho el trabajo, el éxito lo obtuvieron los Dres. americanos ya que logaron llegar a más público. "</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a:t>
            </a:fld>
            <a:endParaRPr lang="en-US" dirty="0"/>
          </a:p>
        </p:txBody>
      </p:sp>
    </p:spTree>
    <p:extLst>
      <p:ext uri="{BB962C8B-B14F-4D97-AF65-F5344CB8AC3E}">
        <p14:creationId xmlns:p14="http://schemas.microsoft.com/office/powerpoint/2010/main" val="120004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Para modificar cualquier cosa de nuestro perfil tenemos que hacer clic en “Perfil” y luego en “Editar perfil” donde nos permitirá modificar la foto del perfil, la foto de portada, editar tu nombre, escribir sobre ti en la biografía, poner la ubicación o modificar la fecha de nacimiento.</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21</a:t>
            </a:fld>
            <a:endParaRPr lang="en-US" dirty="0"/>
          </a:p>
        </p:txBody>
      </p:sp>
    </p:spTree>
    <p:extLst>
      <p:ext uri="{BB962C8B-B14F-4D97-AF65-F5344CB8AC3E}">
        <p14:creationId xmlns:p14="http://schemas.microsoft.com/office/powerpoint/2010/main" val="42817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342900" indent="-342900">
              <a:buAutoNum type="arabicPeriod"/>
            </a:pPr>
            <a:r>
              <a:rPr lang="es-ES" sz="1600" b="1" i="0" kern="1200" dirty="0">
                <a:solidFill>
                  <a:schemeClr val="tx1"/>
                </a:solidFill>
                <a:effectLst/>
                <a:latin typeface="Arial" panose="020B0604020202020204" pitchFamily="34" charset="0"/>
                <a:ea typeface="+mn-ea"/>
                <a:cs typeface="+mn-cs"/>
              </a:rPr>
              <a:t>Pantalla inicio</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Actualizar pantalla inicio</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Posts destacados</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Timeline: </a:t>
            </a:r>
            <a:r>
              <a:rPr lang="es-ES" sz="1600" b="0" i="0" kern="1200" dirty="0">
                <a:solidFill>
                  <a:schemeClr val="tx1"/>
                </a:solidFill>
                <a:effectLst/>
                <a:latin typeface="Arial" panose="020B0604020202020204" pitchFamily="34" charset="0"/>
                <a:ea typeface="+mn-ea"/>
                <a:cs typeface="+mn-cs"/>
              </a:rPr>
              <a:t> Lo puedes encontrar en el menú de inicio de x y te </a:t>
            </a:r>
            <a:r>
              <a:rPr lang="es-ES" sz="1600" b="1" i="0" kern="1200" dirty="0">
                <a:solidFill>
                  <a:schemeClr val="tx1"/>
                </a:solidFill>
                <a:effectLst/>
                <a:latin typeface="Arial" panose="020B0604020202020204" pitchFamily="34" charset="0"/>
                <a:ea typeface="+mn-ea"/>
                <a:cs typeface="+mn-cs"/>
              </a:rPr>
              <a:t>mantiene al día de todas las actividades y noticias de las cuentas a las que sigues</a:t>
            </a:r>
            <a:r>
              <a:rPr lang="es-ES" sz="1600" b="0" i="0" kern="1200" dirty="0">
                <a:solidFill>
                  <a:schemeClr val="tx1"/>
                </a:solidFill>
                <a:effectLst/>
                <a:latin typeface="Arial" panose="020B0604020202020204" pitchFamily="34" charset="0"/>
                <a:ea typeface="+mn-ea"/>
                <a:cs typeface="+mn-cs"/>
              </a:rPr>
              <a:t>. Cualquier acción que haga uno de tus contactos, ya sean publicaciones de texto, foto, vídeo, </a:t>
            </a:r>
            <a:r>
              <a:rPr lang="es-ES" sz="1600" b="0" i="0" kern="1200" dirty="0" err="1">
                <a:solidFill>
                  <a:schemeClr val="tx1"/>
                </a:solidFill>
                <a:effectLst/>
                <a:latin typeface="Arial" panose="020B0604020202020204" pitchFamily="34" charset="0"/>
                <a:ea typeface="+mn-ea"/>
                <a:cs typeface="+mn-cs"/>
              </a:rPr>
              <a:t>rePosts</a:t>
            </a:r>
            <a:r>
              <a:rPr lang="es-ES" sz="1600" b="0" i="0" kern="1200" dirty="0">
                <a:solidFill>
                  <a:schemeClr val="tx1"/>
                </a:solidFill>
                <a:effectLst/>
                <a:latin typeface="Arial" panose="020B0604020202020204" pitchFamily="34" charset="0"/>
                <a:ea typeface="+mn-ea"/>
                <a:cs typeface="+mn-cs"/>
              </a:rPr>
              <a:t> o Posts marcados como favoritos,  te aparecerá en el llamado </a:t>
            </a:r>
            <a:r>
              <a:rPr lang="es-ES" sz="1600" b="1" i="0" kern="1200" dirty="0">
                <a:solidFill>
                  <a:schemeClr val="tx1"/>
                </a:solidFill>
                <a:effectLst/>
                <a:latin typeface="Arial" panose="020B0604020202020204" pitchFamily="34" charset="0"/>
                <a:ea typeface="+mn-ea"/>
                <a:cs typeface="+mn-cs"/>
              </a:rPr>
              <a:t>Timeline</a:t>
            </a:r>
            <a:r>
              <a:rPr lang="es-ES" sz="1600" b="0" i="0" kern="1200" dirty="0">
                <a:solidFill>
                  <a:schemeClr val="tx1"/>
                </a:solidFill>
                <a:effectLst/>
                <a:latin typeface="Arial" panose="020B0604020202020204" pitchFamily="34" charset="0"/>
                <a:ea typeface="+mn-ea"/>
                <a:cs typeface="+mn-cs"/>
              </a:rPr>
              <a:t>. Además, x se guarda un as bajo la manga y usa el Timeline para introducir </a:t>
            </a:r>
            <a:r>
              <a:rPr lang="es-ES" sz="1600" b="1" i="0" kern="1200" dirty="0">
                <a:solidFill>
                  <a:schemeClr val="tx1"/>
                </a:solidFill>
                <a:effectLst/>
                <a:latin typeface="Arial" panose="020B0604020202020204" pitchFamily="34" charset="0"/>
                <a:ea typeface="+mn-ea"/>
                <a:cs typeface="+mn-cs"/>
              </a:rPr>
              <a:t>anuncios</a:t>
            </a:r>
            <a:r>
              <a:rPr lang="es-ES" sz="1600" b="0" i="0" kern="1200" dirty="0">
                <a:solidFill>
                  <a:schemeClr val="tx1"/>
                </a:solidFill>
                <a:effectLst/>
                <a:latin typeface="Arial" panose="020B0604020202020204" pitchFamily="34" charset="0"/>
                <a:ea typeface="+mn-ea"/>
                <a:cs typeface="+mn-cs"/>
              </a:rPr>
              <a:t> en forma de tweet o bien Posts de cuentas que no sigues pero quizás hablen de algo que x considera relevante para ti, en base al perfil que tienes y las cuentas que sigues. Es una estrategia para monetizar la red social e </a:t>
            </a:r>
            <a:r>
              <a:rPr lang="es-ES" sz="1600" b="1" i="0" kern="1200" dirty="0">
                <a:solidFill>
                  <a:schemeClr val="tx1"/>
                </a:solidFill>
                <a:effectLst/>
                <a:latin typeface="Arial" panose="020B0604020202020204" pitchFamily="34" charset="0"/>
                <a:ea typeface="+mn-ea"/>
                <a:cs typeface="+mn-cs"/>
              </a:rPr>
              <a:t>impulsar su uso para el marketing y las empresas</a:t>
            </a:r>
            <a:r>
              <a:rPr lang="es-ES" sz="1600" b="0" i="0" kern="1200" dirty="0">
                <a:solidFill>
                  <a:schemeClr val="tx1"/>
                </a:solidFill>
                <a:effectLst/>
                <a:latin typeface="Arial" panose="020B0604020202020204" pitchFamily="34" charset="0"/>
                <a:ea typeface="+mn-ea"/>
                <a:cs typeface="+mn-cs"/>
              </a:rPr>
              <a:t>.</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Nombre de usuario:</a:t>
            </a:r>
            <a:r>
              <a:rPr lang="es-ES" sz="1600" b="0" i="0" kern="1200" dirty="0">
                <a:solidFill>
                  <a:schemeClr val="tx1"/>
                </a:solidFill>
                <a:effectLst/>
                <a:latin typeface="Arial" panose="020B0604020202020204" pitchFamily="34" charset="0"/>
                <a:ea typeface="+mn-ea"/>
                <a:cs typeface="+mn-cs"/>
              </a:rPr>
              <a:t> Tu </a:t>
            </a:r>
            <a:r>
              <a:rPr lang="es-ES" sz="1600" b="1" i="0" kern="1200" dirty="0">
                <a:solidFill>
                  <a:schemeClr val="tx1"/>
                </a:solidFill>
                <a:effectLst/>
                <a:latin typeface="Arial" panose="020B0604020202020204" pitchFamily="34" charset="0"/>
                <a:ea typeface="+mn-ea"/>
                <a:cs typeface="+mn-cs"/>
              </a:rPr>
              <a:t>sello de</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identidad</a:t>
            </a:r>
            <a:r>
              <a:rPr lang="es-ES" sz="1600" b="0" i="0" kern="1200" dirty="0">
                <a:solidFill>
                  <a:schemeClr val="tx1"/>
                </a:solidFill>
                <a:effectLst/>
                <a:latin typeface="Arial" panose="020B0604020202020204" pitchFamily="34" charset="0"/>
                <a:ea typeface="+mn-ea"/>
                <a:cs typeface="+mn-cs"/>
              </a:rPr>
              <a:t> en la red social. Cuando abras una cuenta te pedirán un nombre de usuario. Este nombre se usa para mencionar a personas y cuentas en los textos que escribas. Es decir, por ejemplo: si quieres agradecer a tu tutor de IEBS </a:t>
            </a:r>
            <a:r>
              <a:rPr lang="es-ES" sz="1600" b="0" i="0" kern="1200" dirty="0" err="1">
                <a:solidFill>
                  <a:schemeClr val="tx1"/>
                </a:solidFill>
                <a:effectLst/>
                <a:latin typeface="Arial" panose="020B0604020202020204" pitchFamily="34" charset="0"/>
                <a:ea typeface="+mn-ea"/>
                <a:cs typeface="+mn-cs"/>
              </a:rPr>
              <a:t>School</a:t>
            </a:r>
            <a:r>
              <a:rPr lang="es-ES" sz="1600" b="0" i="0" kern="1200" dirty="0">
                <a:solidFill>
                  <a:schemeClr val="tx1"/>
                </a:solidFill>
                <a:effectLst/>
                <a:latin typeface="Arial" panose="020B0604020202020204" pitchFamily="34" charset="0"/>
                <a:ea typeface="+mn-ea"/>
                <a:cs typeface="+mn-cs"/>
              </a:rPr>
              <a:t> su trabajo y ayuda durante el curso puedes escribir un tweet y añadir @nombre de usuario de tu tutor al final del texto. De esta manera él o ella </a:t>
            </a:r>
            <a:r>
              <a:rPr lang="es-ES" sz="1600" b="1" i="0" kern="1200" dirty="0">
                <a:solidFill>
                  <a:schemeClr val="tx1"/>
                </a:solidFill>
                <a:effectLst/>
                <a:latin typeface="Arial" panose="020B0604020202020204" pitchFamily="34" charset="0"/>
                <a:ea typeface="+mn-ea"/>
                <a:cs typeface="+mn-cs"/>
              </a:rPr>
              <a:t>podrán ver tu tweet ya que aparecerá directamente en su perfil</a:t>
            </a:r>
            <a:r>
              <a:rPr lang="es-ES" sz="1600" b="0" i="0" kern="1200" dirty="0">
                <a:solidFill>
                  <a:schemeClr val="tx1"/>
                </a:solidFill>
                <a:effectLst/>
                <a:latin typeface="Arial" panose="020B0604020202020204" pitchFamily="34" charset="0"/>
                <a:ea typeface="+mn-ea"/>
                <a:cs typeface="+mn-cs"/>
              </a:rPr>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s-ES" sz="1600" b="0"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Post:</a:t>
            </a:r>
            <a:r>
              <a:rPr lang="es-ES" sz="1600" b="0" i="0" kern="1200" dirty="0">
                <a:solidFill>
                  <a:schemeClr val="tx1"/>
                </a:solidFill>
                <a:effectLst/>
                <a:latin typeface="Arial" panose="020B0604020202020204" pitchFamily="34" charset="0"/>
                <a:ea typeface="+mn-ea"/>
                <a:cs typeface="+mn-cs"/>
              </a:rPr>
              <a:t> Es el inicio de todo; </a:t>
            </a:r>
            <a:r>
              <a:rPr lang="es-ES" sz="1600" b="1" i="0" kern="1200" dirty="0">
                <a:solidFill>
                  <a:schemeClr val="tx1"/>
                </a:solidFill>
                <a:effectLst/>
                <a:latin typeface="Arial" panose="020B0604020202020204" pitchFamily="34" charset="0"/>
                <a:ea typeface="+mn-ea"/>
                <a:cs typeface="+mn-cs"/>
              </a:rPr>
              <a:t>el texto, la idea que quieres compartir</a:t>
            </a:r>
            <a:r>
              <a:rPr lang="es-ES" sz="1600" b="0" i="0" kern="1200" dirty="0">
                <a:solidFill>
                  <a:schemeClr val="tx1"/>
                </a:solidFill>
                <a:effectLst/>
                <a:latin typeface="Arial" panose="020B0604020202020204" pitchFamily="34" charset="0"/>
                <a:ea typeface="+mn-ea"/>
                <a:cs typeface="+mn-cs"/>
              </a:rPr>
              <a:t>. Cada cual puede usar los 280 caracteres máximos que x permite escribir por cada tweet para lo que quiera. Eso sí, cuanto más interesantes sean tus mensajes más seguidores tendrás. Por ejemplo, se ha convertido en algo habitual que la gente comente los programas de televisión a través de su cuenta de x para poner en común ideas o conclusiones con el resto de usuarios. De esta forma la red social se convierte de algún modo en un </a:t>
            </a:r>
            <a:r>
              <a:rPr lang="es-ES" sz="1600" b="1" i="0" kern="1200" dirty="0">
                <a:solidFill>
                  <a:schemeClr val="tx1"/>
                </a:solidFill>
                <a:effectLst/>
                <a:latin typeface="Arial" panose="020B0604020202020204" pitchFamily="34" charset="0"/>
                <a:ea typeface="+mn-ea"/>
                <a:cs typeface="+mn-cs"/>
              </a:rPr>
              <a:t>reflejo de la opinión pública</a:t>
            </a:r>
            <a:r>
              <a:rPr lang="es-ES" sz="1600" b="0" i="0" kern="1200" dirty="0">
                <a:solidFill>
                  <a:schemeClr val="tx1"/>
                </a:solidFill>
                <a:effectLst/>
                <a:latin typeface="Arial" panose="020B0604020202020204" pitchFamily="34" charset="0"/>
                <a:ea typeface="+mn-ea"/>
                <a:cs typeface="+mn-cs"/>
              </a:rPr>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s-ES" sz="1600" b="0"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Comentar </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Repostear: </a:t>
            </a:r>
            <a:r>
              <a:rPr lang="es-ES" sz="1600" b="0" i="0" kern="1200" dirty="0">
                <a:solidFill>
                  <a:schemeClr val="tx1"/>
                </a:solidFill>
                <a:effectLst/>
                <a:latin typeface="Arial" panose="020B0604020202020204" pitchFamily="34" charset="0"/>
                <a:ea typeface="+mn-ea"/>
                <a:cs typeface="+mn-cs"/>
              </a:rPr>
              <a:t>es </a:t>
            </a:r>
            <a:r>
              <a:rPr lang="es-ES" sz="1600" b="1" i="0" kern="1200" dirty="0">
                <a:solidFill>
                  <a:schemeClr val="tx1"/>
                </a:solidFill>
                <a:effectLst/>
                <a:latin typeface="Arial" panose="020B0604020202020204" pitchFamily="34" charset="0"/>
                <a:ea typeface="+mn-ea"/>
                <a:cs typeface="+mn-cs"/>
              </a:rPr>
              <a:t>compartir en tu perfil un tweet que haya escrito otra persona</a:t>
            </a:r>
            <a:r>
              <a:rPr lang="es-ES" sz="1600" b="0" i="0" kern="1200" dirty="0">
                <a:solidFill>
                  <a:schemeClr val="tx1"/>
                </a:solidFill>
                <a:effectLst/>
                <a:latin typeface="Arial" panose="020B0604020202020204" pitchFamily="34" charset="0"/>
                <a:ea typeface="+mn-ea"/>
                <a:cs typeface="+mn-cs"/>
              </a:rPr>
              <a:t>. Alguien dijo hace unos años que en x quien piensa escribe un tweet y quien no piensa </a:t>
            </a:r>
            <a:r>
              <a:rPr lang="es-ES" sz="1600" b="0" i="0" kern="1200" dirty="0" err="1">
                <a:solidFill>
                  <a:schemeClr val="tx1"/>
                </a:solidFill>
                <a:effectLst/>
                <a:latin typeface="Arial" panose="020B0604020202020204" pitchFamily="34" charset="0"/>
                <a:ea typeface="+mn-ea"/>
                <a:cs typeface="+mn-cs"/>
              </a:rPr>
              <a:t>retwitea</a:t>
            </a:r>
            <a:r>
              <a:rPr lang="es-ES" sz="1600" b="0" i="0" kern="1200" dirty="0">
                <a:solidFill>
                  <a:schemeClr val="tx1"/>
                </a:solidFill>
                <a:effectLst/>
                <a:latin typeface="Arial" panose="020B0604020202020204" pitchFamily="34" charset="0"/>
                <a:ea typeface="+mn-ea"/>
                <a:cs typeface="+mn-cs"/>
              </a:rPr>
              <a:t>. Yo digo que hagamos ambas. La idea es compartir pensamientos,  al fin y al cabo los tuyos no van a ser siempre los más interesantes. Si queremos compartir un tweet que hemos visto en la cuenta de alguien a quien seguimos hay dos modos de hacerlo. El más fácil y rápido es una opción que x ya tiene incorporada; debajo de cada tweet puedes hacer </a:t>
            </a:r>
            <a:r>
              <a:rPr lang="es-ES" sz="1600" b="0" i="0" kern="1200" dirty="0" err="1">
                <a:solidFill>
                  <a:schemeClr val="tx1"/>
                </a:solidFill>
                <a:effectLst/>
                <a:latin typeface="Arial" panose="020B0604020202020204" pitchFamily="34" charset="0"/>
                <a:ea typeface="+mn-ea"/>
                <a:cs typeface="+mn-cs"/>
              </a:rPr>
              <a:t>click</a:t>
            </a:r>
            <a:r>
              <a:rPr lang="es-ES" sz="1600" b="0" i="0" kern="1200" dirty="0">
                <a:solidFill>
                  <a:schemeClr val="tx1"/>
                </a:solidFill>
                <a:effectLst/>
                <a:latin typeface="Arial" panose="020B0604020202020204" pitchFamily="34" charset="0"/>
                <a:ea typeface="+mn-ea"/>
                <a:cs typeface="+mn-cs"/>
              </a:rPr>
              <a:t> en </a:t>
            </a:r>
            <a:r>
              <a:rPr lang="es-ES" sz="1600" b="1" i="0" kern="1200" dirty="0">
                <a:solidFill>
                  <a:schemeClr val="tx1"/>
                </a:solidFill>
                <a:effectLst/>
                <a:latin typeface="Arial" panose="020B0604020202020204" pitchFamily="34" charset="0"/>
                <a:ea typeface="+mn-ea"/>
                <a:cs typeface="+mn-cs"/>
              </a:rPr>
              <a:t>“</a:t>
            </a:r>
            <a:r>
              <a:rPr lang="es-ES" sz="1600" b="1" i="0" kern="1200" dirty="0" err="1">
                <a:solidFill>
                  <a:schemeClr val="tx1"/>
                </a:solidFill>
                <a:effectLst/>
                <a:latin typeface="Arial" panose="020B0604020202020204" pitchFamily="34" charset="0"/>
                <a:ea typeface="+mn-ea"/>
                <a:cs typeface="+mn-cs"/>
              </a:rPr>
              <a:t>retwitear</a:t>
            </a:r>
            <a:r>
              <a:rPr lang="es-ES" sz="1600" b="1" i="0" kern="1200" dirty="0">
                <a:solidFill>
                  <a:schemeClr val="tx1"/>
                </a:solidFill>
                <a:effectLst/>
                <a:latin typeface="Arial" panose="020B0604020202020204" pitchFamily="34" charset="0"/>
                <a:ea typeface="+mn-ea"/>
                <a:cs typeface="+mn-cs"/>
              </a:rPr>
              <a:t>” </a:t>
            </a:r>
            <a:r>
              <a:rPr lang="es-ES" sz="1600" b="0" i="0" kern="1200" dirty="0">
                <a:solidFill>
                  <a:schemeClr val="tx1"/>
                </a:solidFill>
                <a:effectLst/>
                <a:latin typeface="Arial" panose="020B0604020202020204" pitchFamily="34" charset="0"/>
                <a:ea typeface="+mn-ea"/>
                <a:cs typeface="+mn-cs"/>
              </a:rPr>
              <a:t>y automáticamente ese tweet aparece en nuestro perfil.</a:t>
            </a:r>
          </a:p>
          <a:p>
            <a:pPr marL="342900" indent="-342900">
              <a:buAutoNum type="arabicPeriod"/>
            </a:pPr>
            <a:endParaRPr lang="es-ES" sz="1600" b="0"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Me gusta</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Compartir</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indent="-342900">
              <a:buAutoNum type="arabicPeriod"/>
            </a:pPr>
            <a:r>
              <a:rPr lang="es-ES" sz="1600" b="1" i="0" kern="1200" dirty="0">
                <a:solidFill>
                  <a:schemeClr val="tx1"/>
                </a:solidFill>
                <a:effectLst/>
                <a:latin typeface="Arial" panose="020B0604020202020204" pitchFamily="34" charset="0"/>
                <a:ea typeface="+mn-ea"/>
                <a:cs typeface="+mn-cs"/>
              </a:rPr>
              <a:t>Hashtag: </a:t>
            </a:r>
            <a:r>
              <a:rPr lang="es-ES" sz="1600" b="0" i="0" kern="1200" dirty="0">
                <a:solidFill>
                  <a:schemeClr val="tx1"/>
                </a:solidFill>
                <a:effectLst/>
                <a:latin typeface="Arial" panose="020B0604020202020204" pitchFamily="34" charset="0"/>
                <a:ea typeface="+mn-ea"/>
                <a:cs typeface="+mn-cs"/>
              </a:rPr>
              <a:t>Es una herramienta muy útil para </a:t>
            </a:r>
            <a:r>
              <a:rPr lang="es-ES" sz="1600" b="1" i="0" kern="1200" dirty="0">
                <a:solidFill>
                  <a:schemeClr val="tx1"/>
                </a:solidFill>
                <a:effectLst/>
                <a:latin typeface="Arial" panose="020B0604020202020204" pitchFamily="34" charset="0"/>
                <a:ea typeface="+mn-ea"/>
                <a:cs typeface="+mn-cs"/>
              </a:rPr>
              <a:t>clasificar nuestros mensajes</a:t>
            </a:r>
            <a:r>
              <a:rPr lang="es-ES" sz="1600" b="0" i="0" kern="1200" dirty="0">
                <a:solidFill>
                  <a:schemeClr val="tx1"/>
                </a:solidFill>
                <a:effectLst/>
                <a:latin typeface="Arial" panose="020B0604020202020204" pitchFamily="34" charset="0"/>
                <a:ea typeface="+mn-ea"/>
                <a:cs typeface="+mn-cs"/>
              </a:rPr>
              <a:t>. Es decir, si por ejemplo queremos escribir un mensaje sobre cómo nos está yendo el Master de Marketing Digital que hemos empezado en IEBS </a:t>
            </a:r>
            <a:r>
              <a:rPr lang="es-ES" sz="1600" b="0" i="0" kern="1200" dirty="0" err="1">
                <a:solidFill>
                  <a:schemeClr val="tx1"/>
                </a:solidFill>
                <a:effectLst/>
                <a:latin typeface="Arial" panose="020B0604020202020204" pitchFamily="34" charset="0"/>
                <a:ea typeface="+mn-ea"/>
                <a:cs typeface="+mn-cs"/>
              </a:rPr>
              <a:t>School</a:t>
            </a:r>
            <a:r>
              <a:rPr lang="es-ES" sz="1600" b="0" i="0" kern="1200" dirty="0">
                <a:solidFill>
                  <a:schemeClr val="tx1"/>
                </a:solidFill>
                <a:effectLst/>
                <a:latin typeface="Arial" panose="020B0604020202020204" pitchFamily="34" charset="0"/>
                <a:ea typeface="+mn-ea"/>
                <a:cs typeface="+mn-cs"/>
              </a:rPr>
              <a:t>,  al final del texto podemos añadir </a:t>
            </a:r>
            <a:r>
              <a:rPr lang="es-ES" sz="1600" b="1" i="0" kern="1200" dirty="0">
                <a:solidFill>
                  <a:schemeClr val="tx1"/>
                </a:solidFill>
                <a:effectLst/>
                <a:latin typeface="Arial" panose="020B0604020202020204" pitchFamily="34" charset="0"/>
                <a:ea typeface="+mn-ea"/>
                <a:cs typeface="+mn-cs"/>
              </a:rPr>
              <a:t>#</a:t>
            </a:r>
            <a:r>
              <a:rPr lang="es-ES" sz="1600" b="1" i="0" kern="1200" dirty="0" err="1">
                <a:solidFill>
                  <a:schemeClr val="tx1"/>
                </a:solidFill>
                <a:effectLst/>
                <a:latin typeface="Arial" panose="020B0604020202020204" pitchFamily="34" charset="0"/>
                <a:ea typeface="+mn-ea"/>
                <a:cs typeface="+mn-cs"/>
              </a:rPr>
              <a:t>marketingdigital</a:t>
            </a:r>
            <a:r>
              <a:rPr lang="es-ES" sz="1600" b="1" i="0" kern="1200" dirty="0">
                <a:solidFill>
                  <a:schemeClr val="tx1"/>
                </a:solidFill>
                <a:effectLst/>
                <a:latin typeface="Arial" panose="020B0604020202020204" pitchFamily="34" charset="0"/>
                <a:ea typeface="+mn-ea"/>
                <a:cs typeface="+mn-cs"/>
              </a:rPr>
              <a:t> #IEBS</a:t>
            </a:r>
            <a:r>
              <a:rPr lang="es-ES" sz="1600" b="0" i="0" kern="1200" dirty="0">
                <a:solidFill>
                  <a:schemeClr val="tx1"/>
                </a:solidFill>
                <a:effectLst/>
                <a:latin typeface="Arial" panose="020B0604020202020204" pitchFamily="34" charset="0"/>
                <a:ea typeface="+mn-ea"/>
                <a:cs typeface="+mn-cs"/>
              </a:rPr>
              <a:t> o integrarlo en el texto. De esta manera nuestro mensaje se filtra y cada vez que alguien busque en x la temática Marketing Digital o IEBS en la barra de buscador  aparecerá una lista de Posts relacionados con estos temas. Es una forma de ir muy directo a encontrar aquello que te interesa y de clasificar tu contenido para </a:t>
            </a:r>
            <a:r>
              <a:rPr lang="es-ES" sz="1600" b="1" i="0" kern="1200" dirty="0">
                <a:solidFill>
                  <a:schemeClr val="tx1"/>
                </a:solidFill>
                <a:effectLst/>
                <a:latin typeface="Arial" panose="020B0604020202020204" pitchFamily="34" charset="0"/>
                <a:ea typeface="+mn-ea"/>
                <a:cs typeface="+mn-cs"/>
              </a:rPr>
              <a:t>enfocarlo a un público</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en concreto</a:t>
            </a:r>
            <a:r>
              <a:rPr lang="es-ES" sz="1600" b="0" i="0" kern="1200" dirty="0">
                <a:solidFill>
                  <a:schemeClr val="tx1"/>
                </a:solidFill>
                <a:effectLst/>
                <a:latin typeface="Arial" panose="020B0604020202020204" pitchFamily="34" charset="0"/>
                <a:ea typeface="+mn-ea"/>
                <a:cs typeface="+mn-cs"/>
              </a:rPr>
              <a:t> si eres una empresa.</a:t>
            </a:r>
          </a:p>
          <a:p>
            <a:pPr marL="342900" indent="-342900">
              <a:buAutoNum type="arabicPeriod"/>
            </a:pPr>
            <a:endParaRPr lang="es-ES" sz="1600" b="0"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Pantalla inicio</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s-ES" sz="1600" b="1"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Búsqueda / </a:t>
            </a:r>
            <a:r>
              <a:rPr lang="es-ES" sz="1600" b="1" i="0" kern="1200" dirty="0" err="1">
                <a:solidFill>
                  <a:schemeClr val="tx1"/>
                </a:solidFill>
                <a:effectLst/>
                <a:latin typeface="Arial" panose="020B0604020202020204" pitchFamily="34" charset="0"/>
                <a:ea typeface="+mn-ea"/>
                <a:cs typeface="+mn-cs"/>
              </a:rPr>
              <a:t>Trending</a:t>
            </a:r>
            <a:r>
              <a:rPr lang="es-ES" sz="1600" b="1" i="0" kern="1200" dirty="0">
                <a:solidFill>
                  <a:schemeClr val="tx1"/>
                </a:solidFill>
                <a:effectLst/>
                <a:latin typeface="Arial" panose="020B0604020202020204" pitchFamily="34" charset="0"/>
                <a:ea typeface="+mn-ea"/>
                <a:cs typeface="+mn-cs"/>
              </a:rPr>
              <a:t> </a:t>
            </a:r>
            <a:r>
              <a:rPr lang="es-ES" sz="1600" b="1" i="0" kern="1200" dirty="0" err="1">
                <a:solidFill>
                  <a:schemeClr val="tx1"/>
                </a:solidFill>
                <a:effectLst/>
                <a:latin typeface="Arial" panose="020B0604020202020204" pitchFamily="34" charset="0"/>
                <a:ea typeface="+mn-ea"/>
                <a:cs typeface="+mn-cs"/>
              </a:rPr>
              <a:t>Topic</a:t>
            </a:r>
            <a:r>
              <a:rPr lang="es-ES" sz="1600" b="1" i="0" kern="1200" dirty="0">
                <a:solidFill>
                  <a:schemeClr val="tx1"/>
                </a:solidFill>
                <a:effectLst/>
                <a:latin typeface="Arial" panose="020B0604020202020204" pitchFamily="34" charset="0"/>
                <a:ea typeface="+mn-ea"/>
                <a:cs typeface="+mn-cs"/>
              </a:rPr>
              <a:t>: </a:t>
            </a:r>
            <a:r>
              <a:rPr lang="es-ES" sz="1600" b="0" i="0" kern="1200" dirty="0">
                <a:solidFill>
                  <a:schemeClr val="tx1"/>
                </a:solidFill>
                <a:effectLst/>
                <a:latin typeface="Arial" panose="020B0604020202020204" pitchFamily="34" charset="0"/>
                <a:ea typeface="+mn-ea"/>
                <a:cs typeface="+mn-cs"/>
              </a:rPr>
              <a:t>El nombre proviene del inglés y se traduce como “tema en tendencia” o dicho en un castellano más normal: </a:t>
            </a:r>
            <a:r>
              <a:rPr lang="es-ES" sz="1600" b="1" i="0" kern="1200" dirty="0">
                <a:solidFill>
                  <a:schemeClr val="tx1"/>
                </a:solidFill>
                <a:effectLst/>
                <a:latin typeface="Arial" panose="020B0604020202020204" pitchFamily="34" charset="0"/>
                <a:ea typeface="+mn-ea"/>
                <a:cs typeface="+mn-cs"/>
              </a:rPr>
              <a:t>temas que están de moda</a:t>
            </a:r>
            <a:r>
              <a:rPr lang="es-ES" sz="1600" b="0" i="0" kern="1200" dirty="0">
                <a:solidFill>
                  <a:schemeClr val="tx1"/>
                </a:solidFill>
                <a:effectLst/>
                <a:latin typeface="Arial" panose="020B0604020202020204" pitchFamily="34" charset="0"/>
                <a:ea typeface="+mn-ea"/>
                <a:cs typeface="+mn-cs"/>
              </a:rPr>
              <a:t>. x utiliza algoritmos que detectan qué temas son los que están recibiendo más menciones a través de los hashtags especialmente y por lo tanto, los que </a:t>
            </a:r>
            <a:r>
              <a:rPr lang="es-ES" sz="1600" b="1" i="0" kern="1200" dirty="0">
                <a:solidFill>
                  <a:schemeClr val="tx1"/>
                </a:solidFill>
                <a:effectLst/>
                <a:latin typeface="Arial" panose="020B0604020202020204" pitchFamily="34" charset="0"/>
                <a:ea typeface="+mn-ea"/>
                <a:cs typeface="+mn-cs"/>
              </a:rPr>
              <a:t>están siendo más comentados por los usuarios</a:t>
            </a:r>
            <a:r>
              <a:rPr lang="es-ES" sz="1600" b="0" i="0" kern="1200" dirty="0">
                <a:solidFill>
                  <a:schemeClr val="tx1"/>
                </a:solidFill>
                <a:effectLst/>
                <a:latin typeface="Arial" panose="020B0604020202020204" pitchFamily="34" charset="0"/>
                <a:ea typeface="+mn-ea"/>
                <a:cs typeface="+mn-cs"/>
              </a:rPr>
              <a:t>. Habréis escuchado muchas veces en televisión y otros medios decir: el debate de hoy está siendo </a:t>
            </a:r>
            <a:r>
              <a:rPr lang="es-ES" sz="1600" b="0" i="0" kern="1200" dirty="0" err="1">
                <a:solidFill>
                  <a:schemeClr val="tx1"/>
                </a:solidFill>
                <a:effectLst/>
                <a:latin typeface="Arial" panose="020B0604020202020204" pitchFamily="34" charset="0"/>
                <a:ea typeface="+mn-ea"/>
                <a:cs typeface="+mn-cs"/>
              </a:rPr>
              <a:t>Trending</a:t>
            </a:r>
            <a:r>
              <a:rPr lang="es-ES" sz="1600" b="0" i="0" kern="1200" dirty="0">
                <a:solidFill>
                  <a:schemeClr val="tx1"/>
                </a:solidFill>
                <a:effectLst/>
                <a:latin typeface="Arial" panose="020B0604020202020204" pitchFamily="34" charset="0"/>
                <a:ea typeface="+mn-ea"/>
                <a:cs typeface="+mn-cs"/>
              </a:rPr>
              <a:t> </a:t>
            </a:r>
            <a:r>
              <a:rPr lang="es-ES" sz="1600" b="0" i="0" kern="1200" dirty="0" err="1">
                <a:solidFill>
                  <a:schemeClr val="tx1"/>
                </a:solidFill>
                <a:effectLst/>
                <a:latin typeface="Arial" panose="020B0604020202020204" pitchFamily="34" charset="0"/>
                <a:ea typeface="+mn-ea"/>
                <a:cs typeface="+mn-cs"/>
              </a:rPr>
              <a:t>Topic</a:t>
            </a:r>
            <a:r>
              <a:rPr lang="es-ES" sz="1600" b="0" i="0" kern="1200" dirty="0">
                <a:solidFill>
                  <a:schemeClr val="tx1"/>
                </a:solidFill>
                <a:effectLst/>
                <a:latin typeface="Arial" panose="020B0604020202020204" pitchFamily="34" charset="0"/>
                <a:ea typeface="+mn-ea"/>
                <a:cs typeface="+mn-cs"/>
              </a:rPr>
              <a:t> en x. Significa que mucha gente está escribiendo comentarios sobre lo que está pasando. Para ver la lista de los </a:t>
            </a:r>
            <a:r>
              <a:rPr lang="es-ES" sz="1600" b="0" i="1" kern="1200" dirty="0" err="1">
                <a:solidFill>
                  <a:schemeClr val="tx1"/>
                </a:solidFill>
                <a:effectLst/>
                <a:latin typeface="Arial" panose="020B0604020202020204" pitchFamily="34" charset="0"/>
                <a:ea typeface="+mn-ea"/>
                <a:cs typeface="+mn-cs"/>
              </a:rPr>
              <a:t>trending</a:t>
            </a:r>
            <a:r>
              <a:rPr lang="es-ES" sz="1600" b="0" i="1" kern="1200" dirty="0">
                <a:solidFill>
                  <a:schemeClr val="tx1"/>
                </a:solidFill>
                <a:effectLst/>
                <a:latin typeface="Arial" panose="020B0604020202020204" pitchFamily="34" charset="0"/>
                <a:ea typeface="+mn-ea"/>
                <a:cs typeface="+mn-cs"/>
              </a:rPr>
              <a:t> </a:t>
            </a:r>
            <a:r>
              <a:rPr lang="es-ES" sz="1600" b="0" i="1" kern="1200" dirty="0" err="1">
                <a:solidFill>
                  <a:schemeClr val="tx1"/>
                </a:solidFill>
                <a:effectLst/>
                <a:latin typeface="Arial" panose="020B0604020202020204" pitchFamily="34" charset="0"/>
                <a:ea typeface="+mn-ea"/>
                <a:cs typeface="+mn-cs"/>
              </a:rPr>
              <a:t>topic</a:t>
            </a:r>
            <a:r>
              <a:rPr lang="es-ES" sz="1600" b="0" i="0" kern="1200" dirty="0">
                <a:solidFill>
                  <a:schemeClr val="tx1"/>
                </a:solidFill>
                <a:effectLst/>
                <a:latin typeface="Arial" panose="020B0604020202020204" pitchFamily="34" charset="0"/>
                <a:ea typeface="+mn-ea"/>
                <a:cs typeface="+mn-cs"/>
              </a:rPr>
              <a:t> simplemente hay que estar en la página de inicio de x y comprobar en el lado izquierdo un apartado donde pone </a:t>
            </a:r>
            <a:r>
              <a:rPr lang="es-ES" sz="1600" b="1" i="0" kern="1200" dirty="0">
                <a:solidFill>
                  <a:schemeClr val="tx1"/>
                </a:solidFill>
                <a:effectLst/>
                <a:latin typeface="Arial" panose="020B0604020202020204" pitchFamily="34" charset="0"/>
                <a:ea typeface="+mn-ea"/>
                <a:cs typeface="+mn-cs"/>
              </a:rPr>
              <a:t>Tendencias</a:t>
            </a:r>
            <a:r>
              <a:rPr lang="es-ES" sz="1600" b="0" i="0" kern="1200" dirty="0">
                <a:solidFill>
                  <a:schemeClr val="tx1"/>
                </a:solidFill>
                <a:effectLst/>
                <a:latin typeface="Arial" panose="020B0604020202020204" pitchFamily="34" charset="0"/>
                <a:ea typeface="+mn-ea"/>
                <a:cs typeface="+mn-cs"/>
              </a:rPr>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s-ES" sz="1600" b="0"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Comunidades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s-ES" sz="1600" b="1"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Notificaciones</a:t>
            </a:r>
          </a:p>
          <a:p>
            <a:pPr marL="342900" indent="-342900">
              <a:buAutoNum type="arabicPeriod"/>
            </a:pPr>
            <a:endParaRPr lang="es-ES" sz="1600" b="1" i="0" kern="1200" dirty="0">
              <a:solidFill>
                <a:schemeClr val="tx1"/>
              </a:solidFill>
              <a:effectLst/>
              <a:latin typeface="Arial" panose="020B0604020202020204" pitchFamily="34"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b="1" i="0" kern="1200" dirty="0">
                <a:solidFill>
                  <a:schemeClr val="tx1"/>
                </a:solidFill>
                <a:effectLst/>
                <a:latin typeface="Arial" panose="020B0604020202020204" pitchFamily="34" charset="0"/>
                <a:ea typeface="+mn-ea"/>
                <a:cs typeface="+mn-cs"/>
              </a:rPr>
              <a:t>Mensajes: </a:t>
            </a:r>
            <a:r>
              <a:rPr lang="es-ES" sz="1600" b="0" i="0" kern="1200" dirty="0">
                <a:solidFill>
                  <a:schemeClr val="tx1"/>
                </a:solidFill>
                <a:effectLst/>
                <a:latin typeface="Arial" panose="020B0604020202020204" pitchFamily="34" charset="0"/>
                <a:ea typeface="+mn-ea"/>
                <a:cs typeface="+mn-cs"/>
              </a:rPr>
              <a:t>Puedes </a:t>
            </a:r>
            <a:r>
              <a:rPr lang="es-ES" sz="1600" b="1" i="0" kern="1200" dirty="0">
                <a:solidFill>
                  <a:schemeClr val="tx1"/>
                </a:solidFill>
                <a:effectLst/>
                <a:latin typeface="Arial" panose="020B0604020202020204" pitchFamily="34" charset="0"/>
                <a:ea typeface="+mn-ea"/>
                <a:cs typeface="+mn-cs"/>
              </a:rPr>
              <a:t>enviar Posts a alguien sin que nadie más los pueda leer</a:t>
            </a:r>
            <a:r>
              <a:rPr lang="es-ES" sz="1600" b="0" i="0" kern="1200" dirty="0">
                <a:solidFill>
                  <a:schemeClr val="tx1"/>
                </a:solidFill>
                <a:effectLst/>
                <a:latin typeface="Arial" panose="020B0604020202020204" pitchFamily="34" charset="0"/>
                <a:ea typeface="+mn-ea"/>
                <a:cs typeface="+mn-cs"/>
              </a:rPr>
              <a:t>. ¿Cómo? Tan solo hay que añadir al principio del tweet una D y el nombre de usuario del destinatario sin el @ delante.</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22</a:t>
            </a:fld>
            <a:endParaRPr lang="en-US" dirty="0"/>
          </a:p>
        </p:txBody>
      </p:sp>
    </p:spTree>
    <p:extLst>
      <p:ext uri="{BB962C8B-B14F-4D97-AF65-F5344CB8AC3E}">
        <p14:creationId xmlns:p14="http://schemas.microsoft.com/office/powerpoint/2010/main" val="2282270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600" noProof="0" dirty="0"/>
              <a:t>Tras registrarnos</a:t>
            </a:r>
            <a:r>
              <a:rPr lang="es-ES_tradnl" sz="1600" baseline="0" noProof="0" dirty="0"/>
              <a:t>, ya sea mediante nuestro ordenador o mediante nuestro móvil,  esto es lo que veremos. Varios botones, que servirán para movernos a través de la red social, cada uno con diferentes funciones. Aclarar que esta imagen es desde el ordenador, si lo hiciésemos a través del móvil, el formato cambia ligeramente pero los botones son los mismos. El botón “Explorar” nos permite buscar tendencias, cuentas, publicaciones, etc. En el botón “Notificaciones” podremos encontrar avisos de menciones o comentarios. El botón de “Mensajes” es un canal privado de comunicación donde podremos hablar con otra persona que tenga x. El botón de “Guardados” es el apartado donde encontraremos todos los Posts que hayamos guardado para poder visualizarlos en otro momento. El botón de “Lista” nos permite crear listas favoritas y que nos aparezcan las primeras. Finalmente, el botón de “Postear” nos permite crear un tweet en el que podemos escribir lo que queramos, poner una foto, un gif, un Emoji o incluso programar nuestro tweet para subirlo automáticamente cualquier otro día.</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23</a:t>
            </a:fld>
            <a:endParaRPr lang="en-US" dirty="0"/>
          </a:p>
        </p:txBody>
      </p:sp>
    </p:spTree>
    <p:extLst>
      <p:ext uri="{BB962C8B-B14F-4D97-AF65-F5344CB8AC3E}">
        <p14:creationId xmlns:p14="http://schemas.microsoft.com/office/powerpoint/2010/main" val="1693545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dirty="0"/>
              <a:t>Para hacer un post haremos clic en el botón que aparece primero en pantalla. Una vez escrito lo que queramos (podemos explicar que se pueden adjuntar fotos, gráficos u otros en el post), haremos clic en enviar y habremos creado el tweet. Si creemos que no nos gusta o es inapropiado podemos borrarlo desde los tres puntitos de la parte superior y haremos clic en eliminar tweet. </a:t>
            </a:r>
          </a:p>
          <a:p>
            <a:endParaRPr lang="es-ES" dirty="0"/>
          </a:p>
          <a:p>
            <a:r>
              <a:rPr lang="es-ES" dirty="0"/>
              <a:t>Consejos</a:t>
            </a:r>
          </a:p>
          <a:p>
            <a:endParaRPr lang="es-ES" dirty="0"/>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dirty="0">
                <a:solidFill>
                  <a:srgbClr val="595959"/>
                </a:solidFill>
                <a:latin typeface="Poppins"/>
              </a:rPr>
              <a:t>Para estar más cerca de hacer un tweet viral, además de todo lo anterior, no dejes de usar hashtags, haz preguntas a tus seguidores, utiliza frases que llamen a la acción cómo “re tweet esto! Comparte con tus amigos!”, no pierdes nada pidiendo que lo hagan. Incluye un link, el 70% de los re Posts los incluyen.</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s-ES" sz="1600" dirty="0">
                <a:solidFill>
                  <a:srgbClr val="595959"/>
                </a:solidFill>
                <a:latin typeface="Poppins"/>
              </a:rPr>
              <a:t>Para hacer un hashtag simplemente poner “#” y la palabra que queramos.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s-ES" sz="1600" dirty="0">
              <a:solidFill>
                <a:srgbClr val="595959"/>
              </a:solidFill>
              <a:latin typeface="Poppins"/>
            </a:endParaRP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24</a:t>
            </a:fld>
            <a:endParaRPr lang="en-US" dirty="0"/>
          </a:p>
        </p:txBody>
      </p:sp>
    </p:spTree>
    <p:extLst>
      <p:ext uri="{BB962C8B-B14F-4D97-AF65-F5344CB8AC3E}">
        <p14:creationId xmlns:p14="http://schemas.microsoft.com/office/powerpoint/2010/main" val="45606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s-ES" b="1" dirty="0"/>
              <a:t>Seguir desde un Post:</a:t>
            </a:r>
          </a:p>
          <a:p>
            <a:r>
              <a:rPr lang="es-ES" sz="1600" b="0" i="0" kern="1200" dirty="0">
                <a:solidFill>
                  <a:schemeClr val="tx1"/>
                </a:solidFill>
                <a:effectLst/>
                <a:latin typeface="Arial" panose="020B0604020202020204" pitchFamily="34" charset="0"/>
                <a:ea typeface="+mn-ea"/>
                <a:cs typeface="+mn-cs"/>
              </a:rPr>
              <a:t>Navega hasta un post de la cuenta que quieres seguir.</a:t>
            </a:r>
          </a:p>
          <a:p>
            <a:r>
              <a:rPr lang="es-ES" sz="1600" b="0" i="0" kern="1200" dirty="0">
                <a:solidFill>
                  <a:schemeClr val="tx1"/>
                </a:solidFill>
                <a:effectLst/>
                <a:latin typeface="Arial" panose="020B0604020202020204" pitchFamily="34" charset="0"/>
                <a:ea typeface="+mn-ea"/>
                <a:cs typeface="+mn-cs"/>
              </a:rPr>
              <a:t>Pulsa el ícono situado en la parte superior del post.</a:t>
            </a:r>
          </a:p>
          <a:p>
            <a:r>
              <a:rPr lang="es-ES" sz="1600" b="0" i="0" kern="1200" dirty="0">
                <a:solidFill>
                  <a:schemeClr val="tx1"/>
                </a:solidFill>
                <a:effectLst/>
                <a:latin typeface="Arial" panose="020B0604020202020204" pitchFamily="34" charset="0"/>
                <a:ea typeface="+mn-ea"/>
                <a:cs typeface="+mn-cs"/>
              </a:rPr>
              <a:t>Pulsa </a:t>
            </a:r>
            <a:r>
              <a:rPr lang="es-ES" sz="1600" b="1" i="0" kern="1200" dirty="0">
                <a:solidFill>
                  <a:schemeClr val="tx1"/>
                </a:solidFill>
                <a:effectLst/>
                <a:latin typeface="Arial" panose="020B0604020202020204" pitchFamily="34" charset="0"/>
                <a:ea typeface="+mn-ea"/>
                <a:cs typeface="+mn-cs"/>
              </a:rPr>
              <a:t>Seguir</a:t>
            </a:r>
            <a:r>
              <a:rPr lang="es-ES" sz="1600" b="0" i="0" kern="1200" dirty="0">
                <a:solidFill>
                  <a:schemeClr val="tx1"/>
                </a:solidFill>
                <a:effectLst/>
                <a:latin typeface="Arial" panose="020B0604020202020204" pitchFamily="34" charset="0"/>
                <a:ea typeface="+mn-ea"/>
                <a:cs typeface="+mn-cs"/>
              </a:rPr>
              <a:t> en el menú de selección.</a:t>
            </a:r>
          </a:p>
          <a:p>
            <a:endParaRPr lang="es-ES" b="1" dirty="0"/>
          </a:p>
          <a:p>
            <a:r>
              <a:rPr lang="es-ES" b="1" dirty="0"/>
              <a:t>Seguir desde la cuenta del usuario: </a:t>
            </a:r>
          </a:p>
          <a:p>
            <a:r>
              <a:rPr lang="es-ES" sz="1600" b="0" i="0" kern="1200" dirty="0">
                <a:solidFill>
                  <a:schemeClr val="tx1"/>
                </a:solidFill>
                <a:effectLst/>
                <a:latin typeface="Arial" panose="020B0604020202020204" pitchFamily="34" charset="0"/>
                <a:ea typeface="+mn-ea"/>
                <a:cs typeface="+mn-cs"/>
              </a:rPr>
              <a:t>Ve a la página de perfil de la cuenta que quieres seguir.</a:t>
            </a:r>
          </a:p>
          <a:p>
            <a:r>
              <a:rPr lang="es-ES" sz="1600" b="0" i="0" kern="1200" dirty="0">
                <a:solidFill>
                  <a:schemeClr val="tx1"/>
                </a:solidFill>
                <a:effectLst/>
                <a:latin typeface="Arial" panose="020B0604020202020204" pitchFamily="34" charset="0"/>
                <a:ea typeface="+mn-ea"/>
                <a:cs typeface="+mn-cs"/>
              </a:rPr>
              <a:t>Haz clic en el botón </a:t>
            </a:r>
            <a:r>
              <a:rPr lang="es-ES" sz="1600" b="1" i="0" kern="1200" dirty="0">
                <a:solidFill>
                  <a:schemeClr val="tx1"/>
                </a:solidFill>
                <a:effectLst/>
                <a:latin typeface="Arial" panose="020B0604020202020204" pitchFamily="34" charset="0"/>
                <a:ea typeface="+mn-ea"/>
                <a:cs typeface="+mn-cs"/>
              </a:rPr>
              <a:t>Seguir</a:t>
            </a:r>
            <a:r>
              <a:rPr lang="es-ES" sz="1600" b="0" i="0" kern="1200" dirty="0">
                <a:solidFill>
                  <a:schemeClr val="tx1"/>
                </a:solidFill>
                <a:effectLst/>
                <a:latin typeface="Arial" panose="020B0604020202020204" pitchFamily="34" charset="0"/>
                <a:ea typeface="+mn-ea"/>
                <a:cs typeface="+mn-cs"/>
              </a:rPr>
              <a:t>. </a:t>
            </a:r>
          </a:p>
          <a:p>
            <a:endParaRPr lang="es-ES" b="1" dirty="0"/>
          </a:p>
          <a:p>
            <a:r>
              <a:rPr lang="es-ES" b="1" dirty="0"/>
              <a:t>Dejar de seguir:</a:t>
            </a:r>
          </a:p>
          <a:p>
            <a:pPr marL="0" marR="0" lvl="0" indent="0" algn="l" defTabSz="1219170" rtl="0" eaLnBrk="1" fontAlgn="auto" latinLnBrk="0" hangingPunct="1">
              <a:lnSpc>
                <a:spcPct val="100000"/>
              </a:lnSpc>
              <a:spcBef>
                <a:spcPts val="0"/>
              </a:spcBef>
              <a:spcAft>
                <a:spcPts val="0"/>
              </a:spcAft>
              <a:buClrTx/>
              <a:buSzTx/>
              <a:buFontTx/>
              <a:buNone/>
              <a:tabLst/>
              <a:defRPr/>
            </a:pPr>
            <a:r>
              <a:rPr lang="es-ES" sz="1600" b="0" i="0" kern="1200" dirty="0">
                <a:solidFill>
                  <a:schemeClr val="tx1"/>
                </a:solidFill>
                <a:effectLst/>
                <a:latin typeface="Arial" panose="020B0604020202020204" pitchFamily="34" charset="0"/>
                <a:ea typeface="+mn-ea"/>
                <a:cs typeface="+mn-cs"/>
              </a:rPr>
              <a:t>Por lo general, las personas dejan de seguir otras cuentas cuando ya no quieren ver los Posts de esa cuenta en su cronología de inicio. Si quieres ver los posts de esa cuenta en ocasiones específicas, puedes visitar su perfil, a menos que sus Posts estén protegidos. </a:t>
            </a:r>
          </a:p>
          <a:p>
            <a:endParaRPr lang="es-ES" b="1" dirty="0"/>
          </a:p>
          <a:p>
            <a:r>
              <a:rPr lang="es-ES" b="1" dirty="0"/>
              <a:t>Desde un post: </a:t>
            </a:r>
          </a:p>
          <a:p>
            <a:r>
              <a:rPr lang="es-ES" sz="1600" b="0" i="0" kern="1200" dirty="0">
                <a:solidFill>
                  <a:schemeClr val="tx1"/>
                </a:solidFill>
                <a:effectLst/>
                <a:latin typeface="Arial" panose="020B0604020202020204" pitchFamily="34" charset="0"/>
                <a:ea typeface="+mn-ea"/>
                <a:cs typeface="+mn-cs"/>
              </a:rPr>
              <a:t>Navega hasta un post de la cuenta que quieres dejar de seguir.</a:t>
            </a:r>
          </a:p>
          <a:p>
            <a:r>
              <a:rPr lang="es-ES" sz="1600" b="0" i="0" kern="1200" dirty="0">
                <a:solidFill>
                  <a:schemeClr val="tx1"/>
                </a:solidFill>
                <a:effectLst/>
                <a:latin typeface="Arial" panose="020B0604020202020204" pitchFamily="34" charset="0"/>
                <a:ea typeface="+mn-ea"/>
                <a:cs typeface="+mn-cs"/>
              </a:rPr>
              <a:t>Pulsa el ícono  situado en la parte superior del post.</a:t>
            </a:r>
          </a:p>
          <a:p>
            <a:r>
              <a:rPr lang="es-ES" sz="1600" b="0" i="0" kern="1200" dirty="0">
                <a:solidFill>
                  <a:schemeClr val="tx1"/>
                </a:solidFill>
                <a:effectLst/>
                <a:latin typeface="Arial" panose="020B0604020202020204" pitchFamily="34" charset="0"/>
                <a:ea typeface="+mn-ea"/>
                <a:cs typeface="+mn-cs"/>
              </a:rPr>
              <a:t>Pulsa </a:t>
            </a:r>
            <a:r>
              <a:rPr lang="es-ES" sz="1600" b="1" i="0" kern="1200" dirty="0">
                <a:solidFill>
                  <a:schemeClr val="tx1"/>
                </a:solidFill>
                <a:effectLst/>
                <a:latin typeface="Arial" panose="020B0604020202020204" pitchFamily="34" charset="0"/>
                <a:ea typeface="+mn-ea"/>
                <a:cs typeface="+mn-cs"/>
              </a:rPr>
              <a:t>Dejar de seguir</a:t>
            </a:r>
            <a:r>
              <a:rPr lang="es-ES" sz="1600" b="0" i="0" kern="1200" dirty="0">
                <a:solidFill>
                  <a:schemeClr val="tx1"/>
                </a:solidFill>
                <a:effectLst/>
                <a:latin typeface="Arial" panose="020B0604020202020204" pitchFamily="34" charset="0"/>
                <a:ea typeface="+mn-ea"/>
                <a:cs typeface="+mn-cs"/>
              </a:rPr>
              <a:t> en el menú de selección. </a:t>
            </a:r>
          </a:p>
          <a:p>
            <a:endParaRPr lang="es-ES" b="1" dirty="0"/>
          </a:p>
          <a:p>
            <a:r>
              <a:rPr lang="es-ES" b="1" dirty="0"/>
              <a:t>Desde tu lista de seguimiento: </a:t>
            </a:r>
          </a:p>
          <a:p>
            <a:r>
              <a:rPr lang="es-ES" sz="1600" b="0" i="0" kern="1200" dirty="0">
                <a:solidFill>
                  <a:schemeClr val="tx1"/>
                </a:solidFill>
                <a:effectLst/>
                <a:latin typeface="Arial" panose="020B0604020202020204" pitchFamily="34" charset="0"/>
                <a:ea typeface="+mn-ea"/>
                <a:cs typeface="+mn-cs"/>
              </a:rPr>
              <a:t>Haz clic en Siguiendo en tu página de perfil o página de inicio.</a:t>
            </a:r>
          </a:p>
          <a:p>
            <a:r>
              <a:rPr lang="es-ES" sz="1600" b="0" i="0" kern="1200" dirty="0">
                <a:solidFill>
                  <a:schemeClr val="tx1"/>
                </a:solidFill>
                <a:effectLst/>
                <a:latin typeface="Arial" panose="020B0604020202020204" pitchFamily="34" charset="0"/>
                <a:ea typeface="+mn-ea"/>
                <a:cs typeface="+mn-cs"/>
              </a:rPr>
              <a:t>Pasa el cursor sobre el botón </a:t>
            </a:r>
            <a:r>
              <a:rPr lang="es-ES" sz="1600" b="1" i="0" kern="1200" dirty="0">
                <a:solidFill>
                  <a:schemeClr val="tx1"/>
                </a:solidFill>
                <a:effectLst/>
                <a:latin typeface="Arial" panose="020B0604020202020204" pitchFamily="34" charset="0"/>
                <a:ea typeface="+mn-ea"/>
                <a:cs typeface="+mn-cs"/>
              </a:rPr>
              <a:t>Siguiendo</a:t>
            </a:r>
            <a:r>
              <a:rPr lang="es-ES" sz="1600" b="0" i="0" kern="1200" dirty="0">
                <a:solidFill>
                  <a:schemeClr val="tx1"/>
                </a:solidFill>
                <a:effectLst/>
                <a:latin typeface="Arial" panose="020B0604020202020204" pitchFamily="34" charset="0"/>
                <a:ea typeface="+mn-ea"/>
                <a:cs typeface="+mn-cs"/>
              </a:rPr>
              <a:t> ubicado junto al nombre de cualquier cuenta de tu lista de seguimiento; el texto del botón cambiará a </a:t>
            </a:r>
            <a:r>
              <a:rPr lang="es-ES" sz="1600" b="1" i="0" kern="1200" dirty="0">
                <a:solidFill>
                  <a:schemeClr val="tx1"/>
                </a:solidFill>
                <a:effectLst/>
                <a:latin typeface="Arial" panose="020B0604020202020204" pitchFamily="34" charset="0"/>
                <a:ea typeface="+mn-ea"/>
                <a:cs typeface="+mn-cs"/>
              </a:rPr>
              <a:t>Dejar de seguir</a:t>
            </a:r>
            <a:r>
              <a:rPr lang="es-ES" sz="1600" b="0" i="0" kern="1200" dirty="0">
                <a:solidFill>
                  <a:schemeClr val="tx1"/>
                </a:solidFill>
                <a:effectLst/>
                <a:latin typeface="Arial" panose="020B0604020202020204" pitchFamily="34" charset="0"/>
                <a:ea typeface="+mn-ea"/>
                <a:cs typeface="+mn-cs"/>
              </a:rPr>
              <a:t>.</a:t>
            </a:r>
          </a:p>
          <a:p>
            <a:r>
              <a:rPr lang="es-ES" sz="1600" b="0" i="0" kern="1200" dirty="0">
                <a:solidFill>
                  <a:schemeClr val="tx1"/>
                </a:solidFill>
                <a:effectLst/>
                <a:latin typeface="Arial" panose="020B0604020202020204" pitchFamily="34" charset="0"/>
                <a:ea typeface="+mn-ea"/>
                <a:cs typeface="+mn-cs"/>
              </a:rPr>
              <a:t>Haz clic en el botón para dejar de seguir a la cuenta.</a:t>
            </a:r>
            <a:endParaRPr lang="es-ES" b="1" dirty="0"/>
          </a:p>
          <a:p>
            <a:endParaRPr lang="es-ES" b="1" dirty="0"/>
          </a:p>
          <a:p>
            <a:r>
              <a:rPr lang="es-ES" b="1" dirty="0"/>
              <a:t>Desde una cuenta: </a:t>
            </a:r>
          </a:p>
          <a:p>
            <a:r>
              <a:rPr lang="es-ES" sz="1600" b="0" i="0" kern="1200" dirty="0">
                <a:solidFill>
                  <a:schemeClr val="tx1"/>
                </a:solidFill>
                <a:effectLst/>
                <a:latin typeface="Arial" panose="020B0604020202020204" pitchFamily="34" charset="0"/>
                <a:ea typeface="+mn-ea"/>
                <a:cs typeface="+mn-cs"/>
              </a:rPr>
              <a:t>Haz clic en Siguiendo en tu página de perfil o página de inicio.</a:t>
            </a:r>
          </a:p>
          <a:p>
            <a:r>
              <a:rPr lang="es-ES" sz="1600" b="0" i="0" kern="1200" dirty="0">
                <a:solidFill>
                  <a:schemeClr val="tx1"/>
                </a:solidFill>
                <a:effectLst/>
                <a:latin typeface="Arial" panose="020B0604020202020204" pitchFamily="34" charset="0"/>
                <a:ea typeface="+mn-ea"/>
                <a:cs typeface="+mn-cs"/>
              </a:rPr>
              <a:t>Pasa el cursor sobre el botón </a:t>
            </a:r>
            <a:r>
              <a:rPr lang="es-ES" sz="1600" b="1" i="0" kern="1200" dirty="0">
                <a:solidFill>
                  <a:schemeClr val="tx1"/>
                </a:solidFill>
                <a:effectLst/>
                <a:latin typeface="Arial" panose="020B0604020202020204" pitchFamily="34" charset="0"/>
                <a:ea typeface="+mn-ea"/>
                <a:cs typeface="+mn-cs"/>
              </a:rPr>
              <a:t>Siguiendo</a:t>
            </a:r>
            <a:r>
              <a:rPr lang="es-ES" sz="1600" b="0" i="0" kern="1200" dirty="0">
                <a:solidFill>
                  <a:schemeClr val="tx1"/>
                </a:solidFill>
                <a:effectLst/>
                <a:latin typeface="Arial" panose="020B0604020202020204" pitchFamily="34" charset="0"/>
                <a:ea typeface="+mn-ea"/>
                <a:cs typeface="+mn-cs"/>
              </a:rPr>
              <a:t> ubicado junto al nombre de cualquier cuenta de tu lista de seguimiento; el texto del botón cambiará a </a:t>
            </a:r>
            <a:r>
              <a:rPr lang="es-ES" sz="1600" b="1" i="0" kern="1200" dirty="0">
                <a:solidFill>
                  <a:schemeClr val="tx1"/>
                </a:solidFill>
                <a:effectLst/>
                <a:latin typeface="Arial" panose="020B0604020202020204" pitchFamily="34" charset="0"/>
                <a:ea typeface="+mn-ea"/>
                <a:cs typeface="+mn-cs"/>
              </a:rPr>
              <a:t>Dejar de seguir</a:t>
            </a:r>
            <a:r>
              <a:rPr lang="es-ES" sz="1600" b="0" i="0" kern="1200" dirty="0">
                <a:solidFill>
                  <a:schemeClr val="tx1"/>
                </a:solidFill>
                <a:effectLst/>
                <a:latin typeface="Arial" panose="020B0604020202020204" pitchFamily="34" charset="0"/>
                <a:ea typeface="+mn-ea"/>
                <a:cs typeface="+mn-cs"/>
              </a:rPr>
              <a:t>.</a:t>
            </a:r>
          </a:p>
          <a:p>
            <a:r>
              <a:rPr lang="es-ES" sz="1600" b="0" i="0" kern="1200" dirty="0">
                <a:solidFill>
                  <a:schemeClr val="tx1"/>
                </a:solidFill>
                <a:effectLst/>
                <a:latin typeface="Arial" panose="020B0604020202020204" pitchFamily="34" charset="0"/>
                <a:ea typeface="+mn-ea"/>
                <a:cs typeface="+mn-cs"/>
              </a:rPr>
              <a:t>Haz clic en el botón para dejar de seguir a la cuenta.</a:t>
            </a:r>
          </a:p>
          <a:p>
            <a:endParaRPr lang="es-ES" b="1" dirty="0"/>
          </a:p>
          <a:p>
            <a:endParaRPr lang="es-ES" b="1" dirty="0"/>
          </a:p>
          <a:p>
            <a:r>
              <a:rPr lang="es-ES" sz="1600" b="1" i="0" kern="1200" dirty="0">
                <a:solidFill>
                  <a:schemeClr val="tx1"/>
                </a:solidFill>
                <a:effectLst/>
                <a:latin typeface="Arial" panose="020B0604020202020204" pitchFamily="34" charset="0"/>
                <a:ea typeface="+mn-ea"/>
                <a:cs typeface="+mn-cs"/>
              </a:rPr>
              <a:t>Para aceptar o rechazar una solicitud de seguimiento:</a:t>
            </a:r>
          </a:p>
          <a:p>
            <a:r>
              <a:rPr lang="es-ES" sz="1600" b="0" i="0" kern="1200" dirty="0">
                <a:solidFill>
                  <a:schemeClr val="tx1"/>
                </a:solidFill>
                <a:effectLst/>
                <a:latin typeface="Arial" panose="020B0604020202020204" pitchFamily="34" charset="0"/>
                <a:ea typeface="+mn-ea"/>
                <a:cs typeface="+mn-cs"/>
              </a:rPr>
              <a:t>Dirígete a tu perfil.</a:t>
            </a:r>
          </a:p>
          <a:p>
            <a:r>
              <a:rPr lang="es-ES" sz="1600" b="0" i="0" kern="1200" dirty="0">
                <a:solidFill>
                  <a:schemeClr val="tx1"/>
                </a:solidFill>
                <a:effectLst/>
                <a:latin typeface="Arial" panose="020B0604020202020204" pitchFamily="34" charset="0"/>
                <a:ea typeface="+mn-ea"/>
                <a:cs typeface="+mn-cs"/>
              </a:rPr>
              <a:t>Haz clic en </a:t>
            </a:r>
            <a:r>
              <a:rPr lang="es-ES" sz="1600" b="1" i="0" kern="1200" dirty="0">
                <a:solidFill>
                  <a:schemeClr val="tx1"/>
                </a:solidFill>
                <a:effectLst/>
                <a:latin typeface="Arial" panose="020B0604020202020204" pitchFamily="34" charset="0"/>
                <a:ea typeface="+mn-ea"/>
                <a:cs typeface="+mn-cs"/>
              </a:rPr>
              <a:t>Seguidores</a:t>
            </a:r>
            <a:r>
              <a:rPr lang="es-ES" sz="1600" b="0" i="0" kern="1200" dirty="0">
                <a:solidFill>
                  <a:schemeClr val="tx1"/>
                </a:solidFill>
                <a:effectLst/>
                <a:latin typeface="Arial" panose="020B0604020202020204" pitchFamily="34" charset="0"/>
                <a:ea typeface="+mn-ea"/>
                <a:cs typeface="+mn-cs"/>
              </a:rPr>
              <a:t>.</a:t>
            </a:r>
          </a:p>
          <a:p>
            <a:r>
              <a:rPr lang="es-ES" sz="1600" b="0" i="0" kern="1200" dirty="0">
                <a:solidFill>
                  <a:schemeClr val="tx1"/>
                </a:solidFill>
                <a:effectLst/>
                <a:latin typeface="Arial" panose="020B0604020202020204" pitchFamily="34" charset="0"/>
                <a:ea typeface="+mn-ea"/>
                <a:cs typeface="+mn-cs"/>
              </a:rPr>
              <a:t>Luego, haz clic en </a:t>
            </a:r>
            <a:r>
              <a:rPr lang="es-ES" sz="1600" b="1" i="0" kern="1200" dirty="0">
                <a:solidFill>
                  <a:schemeClr val="tx1"/>
                </a:solidFill>
                <a:effectLst/>
                <a:latin typeface="Arial" panose="020B0604020202020204" pitchFamily="34" charset="0"/>
                <a:ea typeface="+mn-ea"/>
                <a:cs typeface="+mn-cs"/>
              </a:rPr>
              <a:t>Solicitudes de seguimiento pendientes</a:t>
            </a:r>
            <a:r>
              <a:rPr lang="es-ES" sz="1600" b="0" i="0" kern="1200" dirty="0">
                <a:solidFill>
                  <a:schemeClr val="tx1"/>
                </a:solidFill>
                <a:effectLst/>
                <a:latin typeface="Arial" panose="020B0604020202020204" pitchFamily="34" charset="0"/>
                <a:ea typeface="+mn-ea"/>
                <a:cs typeface="+mn-cs"/>
              </a:rPr>
              <a:t> para ver quiénes han solicitado seguirte.</a:t>
            </a:r>
          </a:p>
          <a:p>
            <a:r>
              <a:rPr lang="es-ES" sz="1600" b="0" i="0" kern="1200" dirty="0">
                <a:solidFill>
                  <a:schemeClr val="tx1"/>
                </a:solidFill>
                <a:effectLst/>
                <a:latin typeface="Arial" panose="020B0604020202020204" pitchFamily="34" charset="0"/>
                <a:ea typeface="+mn-ea"/>
                <a:cs typeface="+mn-cs"/>
              </a:rPr>
              <a:t>Haz clic en </a:t>
            </a:r>
            <a:r>
              <a:rPr lang="es-ES" sz="1600" b="1" i="0" kern="1200" dirty="0">
                <a:solidFill>
                  <a:schemeClr val="tx1"/>
                </a:solidFill>
                <a:effectLst/>
                <a:latin typeface="Arial" panose="020B0604020202020204" pitchFamily="34" charset="0"/>
                <a:ea typeface="+mn-ea"/>
                <a:cs typeface="+mn-cs"/>
              </a:rPr>
              <a:t>Aceptar</a:t>
            </a:r>
            <a:r>
              <a:rPr lang="es-ES" sz="1600" b="0" i="0" kern="1200" dirty="0">
                <a:solidFill>
                  <a:schemeClr val="tx1"/>
                </a:solidFill>
                <a:effectLst/>
                <a:latin typeface="Arial" panose="020B0604020202020204" pitchFamily="34" charset="0"/>
                <a:ea typeface="+mn-ea"/>
                <a:cs typeface="+mn-cs"/>
              </a:rPr>
              <a:t> o </a:t>
            </a:r>
            <a:r>
              <a:rPr lang="es-ES" sz="1600" b="1" i="0" kern="1200" dirty="0">
                <a:solidFill>
                  <a:schemeClr val="tx1"/>
                </a:solidFill>
                <a:effectLst/>
                <a:latin typeface="Arial" panose="020B0604020202020204" pitchFamily="34" charset="0"/>
                <a:ea typeface="+mn-ea"/>
                <a:cs typeface="+mn-cs"/>
              </a:rPr>
              <a:t>Rechazar</a:t>
            </a:r>
            <a:r>
              <a:rPr lang="es-ES" sz="1600" b="0" i="0" kern="1200" dirty="0">
                <a:solidFill>
                  <a:schemeClr val="tx1"/>
                </a:solidFill>
                <a:effectLst/>
                <a:latin typeface="Arial" panose="020B0604020202020204" pitchFamily="34" charset="0"/>
                <a:ea typeface="+mn-ea"/>
                <a:cs typeface="+mn-cs"/>
              </a:rPr>
              <a:t>.</a:t>
            </a:r>
          </a:p>
          <a:p>
            <a:r>
              <a:rPr lang="es-ES" sz="1600" b="0" i="0" u="none" strike="noStrike" kern="1200" dirty="0">
                <a:solidFill>
                  <a:schemeClr val="tx1"/>
                </a:solidFill>
                <a:effectLst/>
                <a:latin typeface="Arial" panose="020B0604020202020204" pitchFamily="34" charset="0"/>
                <a:ea typeface="+mn-ea"/>
                <a:cs typeface="+mn-cs"/>
              </a:rPr>
              <a:t>Nota</a:t>
            </a:r>
            <a:r>
              <a:rPr lang="es-ES" sz="1600" b="0" i="0" kern="1200" dirty="0">
                <a:solidFill>
                  <a:schemeClr val="tx1"/>
                </a:solidFill>
                <a:effectLst/>
                <a:latin typeface="Arial" panose="020B0604020202020204" pitchFamily="34" charset="0"/>
                <a:ea typeface="+mn-ea"/>
                <a:cs typeface="+mn-cs"/>
              </a:rPr>
              <a:t>: Las cuentas que publican Posts públicos no tienen el requisito de aceptar las solicitudes de seguimiento. También puedes aceptar solicitudes de seguimiento desde </a:t>
            </a:r>
            <a:r>
              <a:rPr lang="es-ES" sz="1600" b="0" i="0" u="none" strike="noStrike" kern="1200" dirty="0">
                <a:solidFill>
                  <a:schemeClr val="tx1"/>
                </a:solidFill>
                <a:effectLst/>
                <a:latin typeface="Arial" panose="020B0604020202020204" pitchFamily="34" charset="0"/>
                <a:ea typeface="+mn-ea"/>
                <a:cs typeface="+mn-cs"/>
                <a:hlinkClick r:id="rId3"/>
              </a:rPr>
              <a:t>mobile.x.com</a:t>
            </a:r>
            <a:r>
              <a:rPr lang="es-ES" sz="1600" b="0" i="0" kern="1200" dirty="0">
                <a:solidFill>
                  <a:schemeClr val="tx1"/>
                </a:solidFill>
                <a:effectLst/>
                <a:latin typeface="Arial" panose="020B0604020202020204" pitchFamily="34" charset="0"/>
                <a:ea typeface="+mn-ea"/>
                <a:cs typeface="+mn-cs"/>
              </a:rPr>
              <a:t>.</a:t>
            </a:r>
          </a:p>
          <a:p>
            <a:r>
              <a:rPr lang="es-ES" sz="1600" b="1" i="0" kern="1200" dirty="0">
                <a:solidFill>
                  <a:schemeClr val="tx1"/>
                </a:solidFill>
                <a:effectLst/>
                <a:latin typeface="Arial" panose="020B0604020202020204" pitchFamily="34" charset="0"/>
                <a:ea typeface="+mn-ea"/>
                <a:cs typeface="+mn-cs"/>
              </a:rPr>
              <a:t>Si no ves una notificación de solicitud de seguimiento en tu perfil</a:t>
            </a:r>
          </a:p>
          <a:p>
            <a:r>
              <a:rPr lang="es-ES" sz="1600" b="0" i="0" kern="1200" dirty="0">
                <a:solidFill>
                  <a:schemeClr val="tx1"/>
                </a:solidFill>
                <a:effectLst/>
                <a:latin typeface="Arial" panose="020B0604020202020204" pitchFamily="34" charset="0"/>
                <a:ea typeface="+mn-ea"/>
                <a:cs typeface="+mn-cs"/>
              </a:rPr>
              <a:t>Es posible que tus Posts sean públicos. Protege tus Posts para controlar quién te sigue. Para hacerlo, debes modificar la configuración de Privacidad y seguridad.</a:t>
            </a:r>
          </a:p>
          <a:p>
            <a:r>
              <a:rPr lang="es-ES" sz="1600" b="0" i="0" kern="1200" dirty="0">
                <a:solidFill>
                  <a:schemeClr val="tx1"/>
                </a:solidFill>
                <a:effectLst/>
                <a:latin typeface="Arial" panose="020B0604020202020204" pitchFamily="34" charset="0"/>
                <a:ea typeface="+mn-ea"/>
                <a:cs typeface="+mn-cs"/>
              </a:rPr>
              <a:t>Las personas que publican Posts públicos no tienen la opción de aceptar seguidores. Si anteriormente habías protegido tus Posts, las solicitudes de seguimiento pendientes no se aceptarán automáticamente. Esas personas deberán seguirte de nuevo.</a:t>
            </a:r>
          </a:p>
          <a:p>
            <a:r>
              <a:rPr lang="es-ES" sz="1600" b="0" i="0" kern="1200" dirty="0">
                <a:solidFill>
                  <a:schemeClr val="tx1"/>
                </a:solidFill>
                <a:effectLst/>
                <a:latin typeface="Arial" panose="020B0604020202020204" pitchFamily="34" charset="0"/>
                <a:ea typeface="+mn-ea"/>
                <a:cs typeface="+mn-cs"/>
              </a:rPr>
              <a:t>Es posible que no tengas ninguna solicitud de seguimiento. Si no hay solicitudes, el mensaje de notificación desaparece por completo de tu perfil.</a:t>
            </a:r>
          </a:p>
          <a:p>
            <a:r>
              <a:rPr lang="es-ES" sz="1600" b="0" i="0" kern="1200" dirty="0">
                <a:solidFill>
                  <a:schemeClr val="tx1"/>
                </a:solidFill>
                <a:effectLst/>
                <a:latin typeface="Arial" panose="020B0604020202020204" pitchFamily="34" charset="0"/>
                <a:ea typeface="+mn-ea"/>
                <a:cs typeface="+mn-cs"/>
              </a:rPr>
              <a:t>Si recibiste un correo electrónico que te notificaba sobre la aprobación pendiente de un nuevo seguidor, pero no ves esa solicitud en tus solicitudes pendientes, es probable que la persona haya decidido cancelar la solicitud después de enviarla.</a:t>
            </a:r>
          </a:p>
          <a:p>
            <a:endParaRPr lang="es-ES" b="1"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25</a:t>
            </a:fld>
            <a:endParaRPr lang="en-US" dirty="0"/>
          </a:p>
        </p:txBody>
      </p:sp>
    </p:spTree>
    <p:extLst>
      <p:ext uri="{BB962C8B-B14F-4D97-AF65-F5344CB8AC3E}">
        <p14:creationId xmlns:p14="http://schemas.microsoft.com/office/powerpoint/2010/main" val="87988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s-ES" sz="1600" b="1" i="0" kern="1200" dirty="0">
                <a:solidFill>
                  <a:schemeClr val="tx1"/>
                </a:solidFill>
                <a:effectLst/>
                <a:latin typeface="Arial" panose="020B0604020202020204" pitchFamily="34" charset="0"/>
                <a:ea typeface="+mn-ea"/>
                <a:cs typeface="+mn-cs"/>
              </a:rPr>
              <a:t>Cómo usar la búsqueda de X</a:t>
            </a:r>
          </a:p>
          <a:p>
            <a:r>
              <a:rPr lang="es-ES" sz="1600" b="1" i="0" kern="1200" dirty="0">
                <a:solidFill>
                  <a:schemeClr val="tx1"/>
                </a:solidFill>
                <a:effectLst/>
                <a:latin typeface="Arial" panose="020B0604020202020204" pitchFamily="34" charset="0"/>
                <a:ea typeface="+mn-ea"/>
                <a:cs typeface="+mn-cs"/>
              </a:rPr>
              <a:t>Buscar Posts específicos, cuentas o conversaciones actuales</a:t>
            </a:r>
          </a:p>
          <a:p>
            <a:r>
              <a:rPr lang="es-ES" sz="1600" b="0" i="0" kern="1200" dirty="0">
                <a:solidFill>
                  <a:schemeClr val="tx1"/>
                </a:solidFill>
                <a:effectLst/>
                <a:latin typeface="Arial" panose="020B0604020202020204" pitchFamily="34" charset="0"/>
                <a:ea typeface="+mn-ea"/>
                <a:cs typeface="+mn-cs"/>
              </a:rPr>
              <a:t>Hay varias maneras de usar la búsqueda de x. Puedes buscar Posts propios, de amigos, de empresas locales y de todas las personas que puedas imaginar, desde artistas famosos a líderes políticos de todo el mundo. Con la búsqueda mediante palabras clave o hashtags de un tema puedes seguir conversaciones actuales sobre noticias de último momento o intereses personales.  </a:t>
            </a:r>
          </a:p>
          <a:p>
            <a:r>
              <a:rPr lang="es-ES" sz="1600" b="0" i="0" kern="1200" dirty="0">
                <a:solidFill>
                  <a:schemeClr val="tx1"/>
                </a:solidFill>
                <a:effectLst/>
                <a:latin typeface="Arial" panose="020B0604020202020204" pitchFamily="34" charset="0"/>
                <a:ea typeface="+mn-ea"/>
                <a:cs typeface="+mn-cs"/>
              </a:rPr>
              <a:t>Te damos el control de lo que ves en tus resultados de búsqueda a través del modo de búsqueda segura. Estos filtros excluyen de tus resultados de búsqueda el contenido potencialmente confidencial, así como las cuentas que hayas silenciado o bloqueado. Puedes desactivarlo o volver a activarlo en cualquier momento (instrucciones a continuación).</a:t>
            </a:r>
            <a:br>
              <a:rPr lang="es-ES" sz="1600" b="0" i="0" kern="1200" dirty="0">
                <a:solidFill>
                  <a:schemeClr val="tx1"/>
                </a:solidFill>
                <a:effectLst/>
                <a:latin typeface="Arial" panose="020B0604020202020204" pitchFamily="34" charset="0"/>
                <a:ea typeface="+mn-ea"/>
                <a:cs typeface="+mn-cs"/>
              </a:rPr>
            </a:br>
            <a:endParaRPr lang="es-ES" sz="1600" b="0" i="0" kern="1200" dirty="0">
              <a:solidFill>
                <a:schemeClr val="tx1"/>
              </a:solidFill>
              <a:effectLst/>
              <a:latin typeface="Arial" panose="020B0604020202020204" pitchFamily="34" charset="0"/>
              <a:ea typeface="+mn-ea"/>
              <a:cs typeface="+mn-cs"/>
            </a:endParaRPr>
          </a:p>
          <a:p>
            <a:r>
              <a:rPr lang="es-ES" sz="1600" b="0" i="0" kern="1200" dirty="0">
                <a:solidFill>
                  <a:schemeClr val="tx1"/>
                </a:solidFill>
                <a:effectLst/>
                <a:latin typeface="Arial" panose="020B0604020202020204" pitchFamily="34" charset="0"/>
                <a:ea typeface="+mn-ea"/>
                <a:cs typeface="+mn-cs"/>
              </a:rPr>
              <a:t>Cuando inicias sesión en tu cuenta en la web, el funcionamiento de la búsqueda varía un poco en comparación con las aplicaciones de x para iOS o Android. A continuación, te ofrecemos instrucciones para usar ambos tipos de búsqueda.</a:t>
            </a:r>
          </a:p>
          <a:p>
            <a:endParaRPr lang="es-ES" dirty="0"/>
          </a:p>
          <a:p>
            <a:r>
              <a:rPr lang="es-ES" sz="1600" b="0" i="0" kern="1200" dirty="0">
                <a:solidFill>
                  <a:schemeClr val="tx1"/>
                </a:solidFill>
                <a:effectLst/>
                <a:latin typeface="Arial" panose="020B0604020202020204" pitchFamily="34" charset="0"/>
                <a:ea typeface="+mn-ea"/>
                <a:cs typeface="+mn-cs"/>
              </a:rPr>
              <a:t>Pulsa la pestaña </a:t>
            </a:r>
            <a:r>
              <a:rPr lang="es-ES" sz="1600" b="1" i="0" kern="1200" dirty="0">
                <a:solidFill>
                  <a:schemeClr val="tx1"/>
                </a:solidFill>
                <a:effectLst/>
                <a:latin typeface="Arial" panose="020B0604020202020204" pitchFamily="34" charset="0"/>
                <a:ea typeface="+mn-ea"/>
                <a:cs typeface="+mn-cs"/>
              </a:rPr>
              <a:t>Explorar</a:t>
            </a:r>
            <a:r>
              <a:rPr lang="es-ES" sz="1600" b="0" i="0" kern="1200" dirty="0">
                <a:solidFill>
                  <a:schemeClr val="tx1"/>
                </a:solidFill>
                <a:effectLst/>
                <a:latin typeface="Arial" panose="020B0604020202020204" pitchFamily="34" charset="0"/>
                <a:ea typeface="+mn-ea"/>
                <a:cs typeface="+mn-cs"/>
              </a:rPr>
              <a:t>.</a:t>
            </a:r>
          </a:p>
          <a:p>
            <a:r>
              <a:rPr lang="es-ES" sz="1600" b="0" i="0" kern="1200" dirty="0">
                <a:solidFill>
                  <a:schemeClr val="tx1"/>
                </a:solidFill>
                <a:effectLst/>
                <a:latin typeface="Arial" panose="020B0604020202020204" pitchFamily="34" charset="0"/>
                <a:ea typeface="+mn-ea"/>
                <a:cs typeface="+mn-cs"/>
              </a:rPr>
              <a:t>Introduce tu búsqueda en el </a:t>
            </a:r>
            <a:r>
              <a:rPr lang="es-ES" sz="1600" b="1" i="0" kern="1200" dirty="0">
                <a:solidFill>
                  <a:schemeClr val="tx1"/>
                </a:solidFill>
                <a:effectLst/>
                <a:latin typeface="Arial" panose="020B0604020202020204" pitchFamily="34" charset="0"/>
                <a:ea typeface="+mn-ea"/>
                <a:cs typeface="+mn-cs"/>
              </a:rPr>
              <a:t>cuadro de búsqueda</a:t>
            </a:r>
            <a:r>
              <a:rPr lang="es-ES" sz="1600" b="0" i="0" kern="1200" dirty="0">
                <a:solidFill>
                  <a:schemeClr val="tx1"/>
                </a:solidFill>
                <a:effectLst/>
                <a:latin typeface="Arial" panose="020B0604020202020204" pitchFamily="34" charset="0"/>
                <a:ea typeface="+mn-ea"/>
                <a:cs typeface="+mn-cs"/>
              </a:rPr>
              <a:t> y pulsa </a:t>
            </a:r>
            <a:r>
              <a:rPr lang="es-ES" sz="1600" b="1" i="0" kern="1200" dirty="0">
                <a:solidFill>
                  <a:schemeClr val="tx1"/>
                </a:solidFill>
                <a:effectLst/>
                <a:latin typeface="Arial" panose="020B0604020202020204" pitchFamily="34" charset="0"/>
                <a:ea typeface="+mn-ea"/>
                <a:cs typeface="+mn-cs"/>
              </a:rPr>
              <a:t>Buscar</a:t>
            </a:r>
            <a:r>
              <a:rPr lang="es-ES" sz="1600" b="0" i="0" kern="1200" dirty="0">
                <a:solidFill>
                  <a:schemeClr val="tx1"/>
                </a:solidFill>
                <a:effectLst/>
                <a:latin typeface="Arial" panose="020B0604020202020204" pitchFamily="34" charset="0"/>
                <a:ea typeface="+mn-ea"/>
                <a:cs typeface="+mn-cs"/>
              </a:rPr>
              <a:t>.</a:t>
            </a:r>
          </a:p>
          <a:p>
            <a:r>
              <a:rPr lang="es-ES" sz="1600" b="0" i="0" kern="1200" dirty="0">
                <a:solidFill>
                  <a:schemeClr val="tx1"/>
                </a:solidFill>
                <a:effectLst/>
                <a:latin typeface="Arial" panose="020B0604020202020204" pitchFamily="34" charset="0"/>
                <a:ea typeface="+mn-ea"/>
                <a:cs typeface="+mn-cs"/>
              </a:rPr>
              <a:t>Los resultados mostrarán una combinación de Posts, fotos, cuentas, etc.</a:t>
            </a:r>
          </a:p>
          <a:p>
            <a:r>
              <a:rPr lang="es-ES" sz="1600" b="0" i="0" kern="1200" dirty="0">
                <a:solidFill>
                  <a:schemeClr val="tx1"/>
                </a:solidFill>
                <a:effectLst/>
                <a:latin typeface="Arial" panose="020B0604020202020204" pitchFamily="34" charset="0"/>
                <a:ea typeface="+mn-ea"/>
                <a:cs typeface="+mn-cs"/>
              </a:rPr>
              <a:t>Para filtrar los resultados, pulsa las pestañas </a:t>
            </a:r>
            <a:r>
              <a:rPr lang="es-ES" sz="1600" b="1" i="0" kern="1200" dirty="0">
                <a:solidFill>
                  <a:schemeClr val="tx1"/>
                </a:solidFill>
                <a:effectLst/>
                <a:latin typeface="Arial" panose="020B0604020202020204" pitchFamily="34" charset="0"/>
                <a:ea typeface="+mn-ea"/>
                <a:cs typeface="+mn-cs"/>
              </a:rPr>
              <a:t>Destacados</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Más recientes</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Personas</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Fotos</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Videos</a:t>
            </a:r>
            <a:r>
              <a:rPr lang="es-ES" sz="1600" b="0" i="0" kern="1200" dirty="0">
                <a:solidFill>
                  <a:schemeClr val="tx1"/>
                </a:solidFill>
                <a:effectLst/>
                <a:latin typeface="Arial" panose="020B0604020202020204" pitchFamily="34" charset="0"/>
                <a:ea typeface="+mn-ea"/>
                <a:cs typeface="+mn-cs"/>
              </a:rPr>
              <a:t>, </a:t>
            </a:r>
            <a:r>
              <a:rPr lang="es-ES" sz="1600" b="1" i="0" kern="1200" dirty="0">
                <a:solidFill>
                  <a:schemeClr val="tx1"/>
                </a:solidFill>
                <a:effectLst/>
                <a:latin typeface="Arial" panose="020B0604020202020204" pitchFamily="34" charset="0"/>
                <a:ea typeface="+mn-ea"/>
                <a:cs typeface="+mn-cs"/>
              </a:rPr>
              <a:t>Noticias</a:t>
            </a:r>
            <a:r>
              <a:rPr lang="es-ES" sz="1600" b="0" i="0" kern="1200" dirty="0">
                <a:solidFill>
                  <a:schemeClr val="tx1"/>
                </a:solidFill>
                <a:effectLst/>
                <a:latin typeface="Arial" panose="020B0604020202020204" pitchFamily="34" charset="0"/>
                <a:ea typeface="+mn-ea"/>
                <a:cs typeface="+mn-cs"/>
              </a:rPr>
              <a:t> o </a:t>
            </a:r>
            <a:r>
              <a:rPr lang="es-ES" sz="1600" b="1" i="0" kern="1200" dirty="0">
                <a:solidFill>
                  <a:schemeClr val="tx1"/>
                </a:solidFill>
                <a:effectLst/>
                <a:latin typeface="Arial" panose="020B0604020202020204" pitchFamily="34" charset="0"/>
                <a:ea typeface="+mn-ea"/>
                <a:cs typeface="+mn-cs"/>
              </a:rPr>
              <a:t>Periscope</a:t>
            </a:r>
            <a:r>
              <a:rPr lang="es-ES" sz="1600" b="0" i="0" kern="1200" dirty="0">
                <a:solidFill>
                  <a:schemeClr val="tx1"/>
                </a:solidFill>
                <a:effectLst/>
                <a:latin typeface="Arial" panose="020B0604020202020204" pitchFamily="34" charset="0"/>
                <a:ea typeface="+mn-ea"/>
                <a:cs typeface="+mn-cs"/>
              </a:rPr>
              <a:t> (que se encuentran en la parte superior de los resultados de búsqueda).</a:t>
            </a:r>
          </a:p>
          <a:p>
            <a:r>
              <a:rPr lang="es-ES" sz="1600" b="0" i="0" kern="1200" dirty="0">
                <a:solidFill>
                  <a:schemeClr val="tx1"/>
                </a:solidFill>
                <a:effectLst/>
                <a:latin typeface="Arial" panose="020B0604020202020204" pitchFamily="34" charset="0"/>
                <a:ea typeface="+mn-ea"/>
                <a:cs typeface="+mn-cs"/>
              </a:rPr>
              <a:t>Pulsa el ícono de </a:t>
            </a:r>
            <a:r>
              <a:rPr lang="es-ES" sz="1600" b="1" i="0" kern="1200" dirty="0">
                <a:solidFill>
                  <a:schemeClr val="tx1"/>
                </a:solidFill>
                <a:effectLst/>
                <a:latin typeface="Arial" panose="020B0604020202020204" pitchFamily="34" charset="0"/>
                <a:ea typeface="+mn-ea"/>
                <a:cs typeface="+mn-cs"/>
              </a:rPr>
              <a:t>filtro</a:t>
            </a:r>
            <a:r>
              <a:rPr lang="es-ES" sz="1600" b="0" i="0" kern="1200" dirty="0">
                <a:solidFill>
                  <a:schemeClr val="tx1"/>
                </a:solidFill>
                <a:effectLst/>
                <a:latin typeface="Arial" panose="020B0604020202020204" pitchFamily="34" charset="0"/>
                <a:ea typeface="+mn-ea"/>
                <a:cs typeface="+mn-cs"/>
              </a:rPr>
              <a:t>  en la barra de búsqueda para filtrar los resultados según </a:t>
            </a:r>
            <a:r>
              <a:rPr lang="es-ES" sz="1600" b="1" i="0" kern="1200" dirty="0">
                <a:solidFill>
                  <a:schemeClr val="tx1"/>
                </a:solidFill>
                <a:effectLst/>
                <a:latin typeface="Arial" panose="020B0604020202020204" pitchFamily="34" charset="0"/>
                <a:ea typeface="+mn-ea"/>
                <a:cs typeface="+mn-cs"/>
              </a:rPr>
              <a:t>Todas las personas</a:t>
            </a:r>
            <a:r>
              <a:rPr lang="es-ES" sz="1600" b="0" i="0" kern="1200" dirty="0">
                <a:solidFill>
                  <a:schemeClr val="tx1"/>
                </a:solidFill>
                <a:effectLst/>
                <a:latin typeface="Arial" panose="020B0604020202020204" pitchFamily="34" charset="0"/>
                <a:ea typeface="+mn-ea"/>
                <a:cs typeface="+mn-cs"/>
              </a:rPr>
              <a:t> o </a:t>
            </a:r>
            <a:r>
              <a:rPr lang="es-ES" sz="1600" b="1" i="0" kern="1200" dirty="0">
                <a:solidFill>
                  <a:schemeClr val="tx1"/>
                </a:solidFill>
                <a:effectLst/>
                <a:latin typeface="Arial" panose="020B0604020202020204" pitchFamily="34" charset="0"/>
                <a:ea typeface="+mn-ea"/>
                <a:cs typeface="+mn-cs"/>
              </a:rPr>
              <a:t>Personas que sigues</a:t>
            </a:r>
            <a:r>
              <a:rPr lang="es-ES" sz="1600" b="0" i="0" kern="1200" dirty="0">
                <a:solidFill>
                  <a:schemeClr val="tx1"/>
                </a:solidFill>
                <a:effectLst/>
                <a:latin typeface="Arial" panose="020B0604020202020204" pitchFamily="34" charset="0"/>
                <a:ea typeface="+mn-ea"/>
                <a:cs typeface="+mn-cs"/>
              </a:rPr>
              <a:t>, y </a:t>
            </a:r>
            <a:r>
              <a:rPr lang="es-ES" sz="1600" b="1" i="0" kern="1200" dirty="0">
                <a:solidFill>
                  <a:schemeClr val="tx1"/>
                </a:solidFill>
                <a:effectLst/>
                <a:latin typeface="Arial" panose="020B0604020202020204" pitchFamily="34" charset="0"/>
                <a:ea typeface="+mn-ea"/>
                <a:cs typeface="+mn-cs"/>
              </a:rPr>
              <a:t>En cualquier lugar</a:t>
            </a:r>
            <a:r>
              <a:rPr lang="es-ES" sz="1600" b="0" i="0" kern="1200" dirty="0">
                <a:solidFill>
                  <a:schemeClr val="tx1"/>
                </a:solidFill>
                <a:effectLst/>
                <a:latin typeface="Arial" panose="020B0604020202020204" pitchFamily="34" charset="0"/>
                <a:ea typeface="+mn-ea"/>
                <a:cs typeface="+mn-cs"/>
              </a:rPr>
              <a:t> o </a:t>
            </a:r>
            <a:r>
              <a:rPr lang="es-ES" sz="1600" b="1" i="0" kern="1200" dirty="0">
                <a:solidFill>
                  <a:schemeClr val="tx1"/>
                </a:solidFill>
                <a:effectLst/>
                <a:latin typeface="Arial" panose="020B0604020202020204" pitchFamily="34" charset="0"/>
                <a:ea typeface="+mn-ea"/>
                <a:cs typeface="+mn-cs"/>
              </a:rPr>
              <a:t>Cerca de ti</a:t>
            </a:r>
            <a:r>
              <a:rPr lang="es-ES" sz="1600" b="0" i="0" kern="1200" dirty="0">
                <a:solidFill>
                  <a:schemeClr val="tx1"/>
                </a:solidFill>
                <a:effectLst/>
                <a:latin typeface="Arial" panose="020B0604020202020204" pitchFamily="34" charset="0"/>
                <a:ea typeface="+mn-ea"/>
                <a:cs typeface="+mn-cs"/>
              </a:rPr>
              <a:t>. </a:t>
            </a:r>
            <a:br>
              <a:rPr lang="es-ES" sz="1600" b="0" i="0" kern="1200" dirty="0">
                <a:solidFill>
                  <a:schemeClr val="tx1"/>
                </a:solidFill>
                <a:effectLst/>
                <a:latin typeface="Arial" panose="020B0604020202020204" pitchFamily="34" charset="0"/>
                <a:ea typeface="+mn-ea"/>
                <a:cs typeface="+mn-cs"/>
              </a:rPr>
            </a:br>
            <a:endParaRPr lang="es-ES" sz="1600" b="0" i="0" kern="1200" dirty="0">
              <a:solidFill>
                <a:schemeClr val="tx1"/>
              </a:solidFill>
              <a:effectLst/>
              <a:latin typeface="Arial" panose="020B0604020202020204" pitchFamily="34" charset="0"/>
              <a:ea typeface="+mn-ea"/>
              <a:cs typeface="+mn-cs"/>
            </a:endParaRPr>
          </a:p>
          <a:p>
            <a:r>
              <a:rPr lang="es-ES" sz="1600" b="0" i="0" kern="1200" dirty="0">
                <a:solidFill>
                  <a:schemeClr val="tx1"/>
                </a:solidFill>
                <a:effectLst/>
                <a:latin typeface="Arial" panose="020B0604020202020204" pitchFamily="34" charset="0"/>
                <a:ea typeface="+mn-ea"/>
                <a:cs typeface="+mn-cs"/>
              </a:rPr>
              <a:t>Pulsa el ícono de </a:t>
            </a:r>
            <a:r>
              <a:rPr lang="es-ES" sz="1600" b="1" i="0" kern="1200" dirty="0">
                <a:solidFill>
                  <a:schemeClr val="tx1"/>
                </a:solidFill>
                <a:effectLst/>
                <a:latin typeface="Arial" panose="020B0604020202020204" pitchFamily="34" charset="0"/>
                <a:ea typeface="+mn-ea"/>
                <a:cs typeface="+mn-cs"/>
              </a:rPr>
              <a:t>contenido adicional</a:t>
            </a:r>
            <a:r>
              <a:rPr lang="es-ES" sz="1600" b="0" i="0" kern="1200" dirty="0">
                <a:solidFill>
                  <a:schemeClr val="tx1"/>
                </a:solidFill>
                <a:effectLst/>
                <a:latin typeface="Arial" panose="020B0604020202020204" pitchFamily="34" charset="0"/>
                <a:ea typeface="+mn-ea"/>
                <a:cs typeface="+mn-cs"/>
              </a:rPr>
              <a:t> para acceder a la </a:t>
            </a:r>
            <a:r>
              <a:rPr lang="es-ES" sz="1600" b="1" i="0" kern="1200" dirty="0">
                <a:solidFill>
                  <a:schemeClr val="tx1"/>
                </a:solidFill>
                <a:effectLst/>
                <a:latin typeface="Arial" panose="020B0604020202020204" pitchFamily="34" charset="0"/>
                <a:ea typeface="+mn-ea"/>
                <a:cs typeface="+mn-cs"/>
              </a:rPr>
              <a:t>Configuración de la búsqueda</a:t>
            </a:r>
            <a:r>
              <a:rPr lang="es-ES" sz="1600" b="0" i="0" kern="1200" dirty="0">
                <a:solidFill>
                  <a:schemeClr val="tx1"/>
                </a:solidFill>
                <a:effectLst/>
                <a:latin typeface="Arial" panose="020B0604020202020204" pitchFamily="34" charset="0"/>
                <a:ea typeface="+mn-ea"/>
                <a:cs typeface="+mn-cs"/>
              </a:rPr>
              <a:t>. La Búsqueda segura te permite filtrar los resultados de la búsqueda con dos opciones:</a:t>
            </a:r>
          </a:p>
          <a:p>
            <a:pPr lvl="1"/>
            <a:r>
              <a:rPr lang="es-ES" sz="1600" b="0" i="0" kern="1200" dirty="0">
                <a:solidFill>
                  <a:schemeClr val="tx1"/>
                </a:solidFill>
                <a:effectLst/>
                <a:latin typeface="Arial" panose="020B0604020202020204" pitchFamily="34" charset="0"/>
                <a:ea typeface="+mn-ea"/>
                <a:cs typeface="+mn-cs"/>
              </a:rPr>
              <a:t>Excluir de los resultados el contenido que pueda herir la sensibilidad de algunas personas: para deshabilitar esta configuración, quita la marca de la casilla junto a </a:t>
            </a:r>
            <a:r>
              <a:rPr lang="es-ES" sz="1600" b="1" i="0" kern="1200" dirty="0">
                <a:solidFill>
                  <a:schemeClr val="tx1"/>
                </a:solidFill>
                <a:effectLst/>
                <a:latin typeface="Arial" panose="020B0604020202020204" pitchFamily="34" charset="0"/>
                <a:ea typeface="+mn-ea"/>
                <a:cs typeface="+mn-cs"/>
              </a:rPr>
              <a:t>Ocultar contenido que pueda herir la sensibilidad de algunas personas</a:t>
            </a:r>
            <a:r>
              <a:rPr lang="es-ES" sz="1600" b="0" i="0" kern="1200" dirty="0">
                <a:solidFill>
                  <a:schemeClr val="tx1"/>
                </a:solidFill>
                <a:effectLst/>
                <a:latin typeface="Arial" panose="020B0604020202020204" pitchFamily="34" charset="0"/>
                <a:ea typeface="+mn-ea"/>
                <a:cs typeface="+mn-cs"/>
              </a:rPr>
              <a:t>.</a:t>
            </a:r>
          </a:p>
          <a:p>
            <a:pPr lvl="1"/>
            <a:r>
              <a:rPr lang="es-ES" sz="1600" b="0" i="0" kern="1200" dirty="0">
                <a:solidFill>
                  <a:schemeClr val="tx1"/>
                </a:solidFill>
                <a:effectLst/>
                <a:latin typeface="Arial" panose="020B0604020202020204" pitchFamily="34" charset="0"/>
                <a:ea typeface="+mn-ea"/>
                <a:cs typeface="+mn-cs"/>
              </a:rPr>
              <a:t>Excluir cuentas que silenciaste o bloqueaste: para deshabilitar esta configuración, quita la marca de la casilla junto a </a:t>
            </a:r>
            <a:r>
              <a:rPr lang="es-ES" sz="1600" b="1" i="0" kern="1200" dirty="0">
                <a:solidFill>
                  <a:schemeClr val="tx1"/>
                </a:solidFill>
                <a:effectLst/>
                <a:latin typeface="Arial" panose="020B0604020202020204" pitchFamily="34" charset="0"/>
                <a:ea typeface="+mn-ea"/>
                <a:cs typeface="+mn-cs"/>
              </a:rPr>
              <a:t>Elimina cuentas bloqueadas y silenciadas</a:t>
            </a:r>
            <a:r>
              <a:rPr lang="es-ES" sz="1600" b="0" i="0" kern="1200" dirty="0">
                <a:solidFill>
                  <a:schemeClr val="tx1"/>
                </a:solidFill>
                <a:effectLst/>
                <a:latin typeface="Arial" panose="020B0604020202020204" pitchFamily="34" charset="0"/>
                <a:ea typeface="+mn-ea"/>
                <a:cs typeface="+mn-cs"/>
              </a:rPr>
              <a:t>.</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26</a:t>
            </a:fld>
            <a:endParaRPr lang="en-US" dirty="0"/>
          </a:p>
        </p:txBody>
      </p:sp>
    </p:spTree>
    <p:extLst>
      <p:ext uri="{BB962C8B-B14F-4D97-AF65-F5344CB8AC3E}">
        <p14:creationId xmlns:p14="http://schemas.microsoft.com/office/powerpoint/2010/main" val="2177101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ES" sz="1600" b="0" i="0" kern="1200" dirty="0">
                <a:solidFill>
                  <a:schemeClr val="tx1"/>
                </a:solidFill>
                <a:effectLst/>
                <a:latin typeface="Arial" panose="020B0604020202020204" pitchFamily="34" charset="0"/>
                <a:ea typeface="+mn-ea"/>
                <a:cs typeface="+mn-cs"/>
              </a:rPr>
              <a:t>En x es fácil controlar qué tipo de notificaciones deseas activar en tu dispositivo móvil. A continuación te ofrecemos una lista de algunos tipos de notificaciones que puedes optar por recibir:</a:t>
            </a:r>
          </a:p>
          <a:p>
            <a:r>
              <a:rPr lang="es-ES" sz="1600" b="0" i="0" kern="1200" dirty="0">
                <a:solidFill>
                  <a:schemeClr val="tx1"/>
                </a:solidFill>
                <a:effectLst/>
                <a:latin typeface="Arial" panose="020B0604020202020204" pitchFamily="34" charset="0"/>
                <a:ea typeface="+mn-ea"/>
                <a:cs typeface="+mn-cs"/>
              </a:rPr>
              <a:t>Menciones de tu cuenta (incluidas las fotos en las que te etiquetan)</a:t>
            </a:r>
            <a:br>
              <a:rPr lang="es-ES" sz="1600" b="0" i="0" kern="1200" dirty="0">
                <a:solidFill>
                  <a:schemeClr val="tx1"/>
                </a:solidFill>
                <a:effectLst/>
                <a:latin typeface="Arial" panose="020B0604020202020204" pitchFamily="34" charset="0"/>
                <a:ea typeface="+mn-ea"/>
                <a:cs typeface="+mn-cs"/>
              </a:rPr>
            </a:br>
            <a:endParaRPr lang="es-ES" sz="1600" b="0" i="0" kern="1200" dirty="0">
              <a:solidFill>
                <a:schemeClr val="tx1"/>
              </a:solidFill>
              <a:effectLst/>
              <a:latin typeface="Arial" panose="020B0604020202020204" pitchFamily="34" charset="0"/>
              <a:ea typeface="+mn-ea"/>
              <a:cs typeface="+mn-cs"/>
            </a:endParaRPr>
          </a:p>
          <a:p>
            <a:r>
              <a:rPr lang="es-ES" sz="1600" b="0" i="0" kern="1200" dirty="0">
                <a:solidFill>
                  <a:schemeClr val="tx1"/>
                </a:solidFill>
                <a:effectLst/>
                <a:latin typeface="Arial" panose="020B0604020202020204" pitchFamily="34" charset="0"/>
                <a:ea typeface="+mn-ea"/>
                <a:cs typeface="+mn-cs"/>
              </a:rPr>
              <a:t>Respuestas</a:t>
            </a:r>
          </a:p>
          <a:p>
            <a:r>
              <a:rPr lang="es-ES" sz="1600" b="0" i="0" kern="1200" dirty="0" err="1">
                <a:solidFill>
                  <a:schemeClr val="tx1"/>
                </a:solidFill>
                <a:effectLst/>
                <a:latin typeface="Arial" panose="020B0604020202020204" pitchFamily="34" charset="0"/>
                <a:ea typeface="+mn-ea"/>
                <a:cs typeface="+mn-cs"/>
              </a:rPr>
              <a:t>RePosts</a:t>
            </a:r>
            <a:r>
              <a:rPr lang="es-ES" sz="1600" b="0" i="0" kern="1200" dirty="0">
                <a:solidFill>
                  <a:schemeClr val="tx1"/>
                </a:solidFill>
                <a:effectLst/>
                <a:latin typeface="Arial" panose="020B0604020202020204" pitchFamily="34" charset="0"/>
                <a:ea typeface="+mn-ea"/>
                <a:cs typeface="+mn-cs"/>
              </a:rPr>
              <a:t> de tus Posts</a:t>
            </a:r>
          </a:p>
          <a:p>
            <a:r>
              <a:rPr lang="es-ES" sz="1600" b="0" i="0" kern="1200" dirty="0">
                <a:solidFill>
                  <a:schemeClr val="tx1"/>
                </a:solidFill>
                <a:effectLst/>
                <a:latin typeface="Arial" panose="020B0604020202020204" pitchFamily="34" charset="0"/>
                <a:ea typeface="+mn-ea"/>
                <a:cs typeface="+mn-cs"/>
              </a:rPr>
              <a:t>Me gusta</a:t>
            </a:r>
          </a:p>
          <a:p>
            <a:r>
              <a:rPr lang="es-ES" sz="1600" b="0" i="0" kern="1200" dirty="0">
                <a:solidFill>
                  <a:schemeClr val="tx1"/>
                </a:solidFill>
                <a:effectLst/>
                <a:latin typeface="Arial" panose="020B0604020202020204" pitchFamily="34" charset="0"/>
                <a:ea typeface="+mn-ea"/>
                <a:cs typeface="+mn-cs"/>
              </a:rPr>
              <a:t>Nuevos seguidores</a:t>
            </a:r>
          </a:p>
          <a:p>
            <a:r>
              <a:rPr lang="es-ES" sz="1600" b="0" i="0" kern="1200" dirty="0">
                <a:solidFill>
                  <a:schemeClr val="tx1"/>
                </a:solidFill>
                <a:effectLst/>
                <a:latin typeface="Arial" panose="020B0604020202020204" pitchFamily="34" charset="0"/>
                <a:ea typeface="+mn-ea"/>
                <a:cs typeface="+mn-cs"/>
              </a:rPr>
              <a:t>Mensajes directos</a:t>
            </a:r>
          </a:p>
          <a:p>
            <a:r>
              <a:rPr lang="es-ES" sz="1600" b="0" i="0" kern="1200" dirty="0">
                <a:solidFill>
                  <a:schemeClr val="tx1"/>
                </a:solidFill>
                <a:effectLst/>
                <a:latin typeface="Arial" panose="020B0604020202020204" pitchFamily="34" charset="0"/>
                <a:ea typeface="+mn-ea"/>
                <a:cs typeface="+mn-cs"/>
              </a:rPr>
              <a:t>Tus contactos que se unieron a x</a:t>
            </a:r>
          </a:p>
          <a:p>
            <a:r>
              <a:rPr lang="es-ES" sz="1600" b="0" i="0" kern="1200" dirty="0">
                <a:solidFill>
                  <a:schemeClr val="tx1"/>
                </a:solidFill>
                <a:effectLst/>
                <a:latin typeface="Arial" panose="020B0604020202020204" pitchFamily="34" charset="0"/>
                <a:ea typeface="+mn-ea"/>
                <a:cs typeface="+mn-cs"/>
              </a:rPr>
              <a:t>Recomendaciones</a:t>
            </a:r>
          </a:p>
          <a:p>
            <a:r>
              <a:rPr lang="es-ES" sz="1600" b="0" i="0" kern="1200" dirty="0">
                <a:solidFill>
                  <a:schemeClr val="tx1"/>
                </a:solidFill>
                <a:effectLst/>
                <a:latin typeface="Arial" panose="020B0604020202020204" pitchFamily="34" charset="0"/>
                <a:ea typeface="+mn-ea"/>
                <a:cs typeface="+mn-cs"/>
              </a:rPr>
              <a:t>Destacados</a:t>
            </a:r>
          </a:p>
          <a:p>
            <a:r>
              <a:rPr lang="es-ES" sz="1600" b="0" i="0" kern="1200" dirty="0">
                <a:solidFill>
                  <a:schemeClr val="tx1"/>
                </a:solidFill>
                <a:effectLst/>
                <a:latin typeface="Arial" panose="020B0604020202020204" pitchFamily="34" charset="0"/>
                <a:ea typeface="+mn-ea"/>
                <a:cs typeface="+mn-cs"/>
              </a:rPr>
              <a:t>Noticias</a:t>
            </a:r>
          </a:p>
          <a:p>
            <a:r>
              <a:rPr lang="es-ES" sz="1600" b="0" i="0" kern="1200" dirty="0">
                <a:solidFill>
                  <a:schemeClr val="tx1"/>
                </a:solidFill>
                <a:effectLst/>
                <a:latin typeface="Arial" panose="020B0604020202020204" pitchFamily="34" charset="0"/>
                <a:ea typeface="+mn-ea"/>
                <a:cs typeface="+mn-cs"/>
              </a:rPr>
              <a:t>Momentos</a:t>
            </a:r>
          </a:p>
          <a:p>
            <a:r>
              <a:rPr lang="es-ES" sz="1600" b="0" i="0" kern="1200" dirty="0">
                <a:solidFill>
                  <a:schemeClr val="tx1"/>
                </a:solidFill>
                <a:effectLst/>
                <a:latin typeface="Arial" panose="020B0604020202020204" pitchFamily="34" charset="0"/>
                <a:ea typeface="+mn-ea"/>
                <a:cs typeface="+mn-cs"/>
              </a:rPr>
              <a:t>Alertas de crisis y emergencias</a:t>
            </a:r>
          </a:p>
          <a:p>
            <a:r>
              <a:rPr lang="es-ES" sz="1600" b="0" i="0" kern="1200" dirty="0">
                <a:solidFill>
                  <a:schemeClr val="tx1"/>
                </a:solidFill>
                <a:effectLst/>
                <a:latin typeface="Arial" panose="020B0604020202020204" pitchFamily="34" charset="0"/>
                <a:ea typeface="+mn-ea"/>
                <a:cs typeface="+mn-cs"/>
              </a:rPr>
              <a:t>Presentación de nuevas características</a:t>
            </a:r>
          </a:p>
          <a:p>
            <a:r>
              <a:rPr lang="es-ES" sz="1600" b="0" i="0" kern="1200" dirty="0">
                <a:solidFill>
                  <a:schemeClr val="tx1"/>
                </a:solidFill>
                <a:effectLst/>
                <a:latin typeface="Arial" panose="020B0604020202020204" pitchFamily="34" charset="0"/>
                <a:ea typeface="+mn-ea"/>
                <a:cs typeface="+mn-cs"/>
              </a:rPr>
              <a:t>Notificaciones de Posts de las cuentas que sigues y cuyos Posts o videos en directo no te quieres perder.</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27</a:t>
            </a:fld>
            <a:endParaRPr lang="en-US" dirty="0"/>
          </a:p>
        </p:txBody>
      </p:sp>
    </p:spTree>
    <p:extLst>
      <p:ext uri="{BB962C8B-B14F-4D97-AF65-F5344CB8AC3E}">
        <p14:creationId xmlns:p14="http://schemas.microsoft.com/office/powerpoint/2010/main" val="175167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s-ES" sz="1600" b="1" i="0" kern="1200" dirty="0">
                <a:solidFill>
                  <a:schemeClr val="tx1"/>
                </a:solidFill>
                <a:effectLst/>
                <a:latin typeface="Arial" panose="020B0604020202020204" pitchFamily="34" charset="0"/>
                <a:ea typeface="+mn-ea"/>
                <a:cs typeface="+mn-cs"/>
              </a:rPr>
              <a:t>Información sobre los Mensajes Directos</a:t>
            </a:r>
            <a:r>
              <a:rPr lang="es-ES" sz="1600" b="0" i="0" kern="1200" dirty="0">
                <a:solidFill>
                  <a:schemeClr val="tx1"/>
                </a:solidFill>
                <a:effectLst/>
                <a:latin typeface="Arial" panose="020B0604020202020204" pitchFamily="34" charset="0"/>
                <a:ea typeface="+mn-ea"/>
                <a:cs typeface="+mn-cs"/>
              </a:rPr>
              <a:t> </a:t>
            </a:r>
          </a:p>
          <a:p>
            <a:r>
              <a:rPr lang="es-ES" sz="1600" b="1" i="0" kern="1200" dirty="0">
                <a:solidFill>
                  <a:schemeClr val="tx1"/>
                </a:solidFill>
                <a:effectLst/>
                <a:latin typeface="Arial" panose="020B0604020202020204" pitchFamily="34" charset="0"/>
                <a:ea typeface="+mn-ea"/>
                <a:cs typeface="+mn-cs"/>
              </a:rPr>
              <a:t>Conceptos básicos</a:t>
            </a:r>
          </a:p>
          <a:p>
            <a:r>
              <a:rPr lang="es-ES" sz="1600" b="0" i="0" kern="1200" dirty="0">
                <a:solidFill>
                  <a:schemeClr val="tx1"/>
                </a:solidFill>
                <a:effectLst/>
                <a:latin typeface="Arial" panose="020B0604020202020204" pitchFamily="34" charset="0"/>
                <a:ea typeface="+mn-ea"/>
                <a:cs typeface="+mn-cs"/>
              </a:rPr>
              <a:t>Puedes comenzar una conversación no pública o crear una conversación grupal con cualquier persona que te siga.</a:t>
            </a:r>
          </a:p>
          <a:p>
            <a:r>
              <a:rPr lang="es-ES" sz="1600" b="0" i="0" kern="1200" dirty="0">
                <a:solidFill>
                  <a:schemeClr val="tx1"/>
                </a:solidFill>
                <a:effectLst/>
                <a:latin typeface="Arial" panose="020B0604020202020204" pitchFamily="34" charset="0"/>
                <a:ea typeface="+mn-ea"/>
                <a:cs typeface="+mn-cs"/>
              </a:rPr>
              <a:t>Las personas a las que no sigues pueden enviarte un Mensaje Directo si:</a:t>
            </a:r>
          </a:p>
          <a:p>
            <a:pPr lvl="1"/>
            <a:r>
              <a:rPr lang="es-ES" sz="1600" b="0" i="0" kern="1200" dirty="0">
                <a:solidFill>
                  <a:schemeClr val="tx1"/>
                </a:solidFill>
                <a:effectLst/>
                <a:latin typeface="Arial" panose="020B0604020202020204" pitchFamily="34" charset="0"/>
                <a:ea typeface="+mn-ea"/>
                <a:cs typeface="+mn-cs"/>
              </a:rPr>
              <a:t>- has optado por recibir Mensajes Directos de cualquier persona, o bien</a:t>
            </a:r>
          </a:p>
          <a:p>
            <a:pPr lvl="1"/>
            <a:r>
              <a:rPr lang="es-ES" sz="1600" b="0" i="0" kern="1200" dirty="0">
                <a:solidFill>
                  <a:schemeClr val="tx1"/>
                </a:solidFill>
                <a:effectLst/>
                <a:latin typeface="Arial" panose="020B0604020202020204" pitchFamily="34" charset="0"/>
                <a:ea typeface="+mn-ea"/>
                <a:cs typeface="+mn-cs"/>
              </a:rPr>
              <a:t>- le has enviado previamente un Mensaje Directo a esa persona.</a:t>
            </a:r>
          </a:p>
          <a:p>
            <a:r>
              <a:rPr lang="es-ES" sz="1600" b="0" i="0" kern="1200" dirty="0">
                <a:solidFill>
                  <a:schemeClr val="tx1"/>
                </a:solidFill>
                <a:effectLst/>
                <a:latin typeface="Arial" panose="020B0604020202020204" pitchFamily="34" charset="0"/>
                <a:ea typeface="+mn-ea"/>
                <a:cs typeface="+mn-cs"/>
              </a:rPr>
              <a:t>Cualquier persona que participe en una conversación puede enviar Mensajes Directos al grupo. Los miembros de un grupo pueden ver todos los mensajes, incluso si no todos los miembros se siguen entre sí.</a:t>
            </a:r>
          </a:p>
          <a:p>
            <a:r>
              <a:rPr lang="es-ES" sz="1600" b="0" i="0" kern="1200" dirty="0">
                <a:solidFill>
                  <a:schemeClr val="tx1"/>
                </a:solidFill>
                <a:effectLst/>
                <a:latin typeface="Arial" panose="020B0604020202020204" pitchFamily="34" charset="0"/>
                <a:ea typeface="+mn-ea"/>
                <a:cs typeface="+mn-cs"/>
              </a:rPr>
              <a:t>En las conversaciones grupales cualquier participante de la conversación puede agregar a otros participantes. Los nuevos participantes que se agreguen no verán el historial anterior de la conversación.</a:t>
            </a:r>
          </a:p>
          <a:p>
            <a:r>
              <a:rPr lang="es-ES" sz="1600" b="0" i="0" kern="1200" dirty="0">
                <a:solidFill>
                  <a:schemeClr val="tx1"/>
                </a:solidFill>
                <a:effectLst/>
                <a:latin typeface="Arial" panose="020B0604020202020204" pitchFamily="34" charset="0"/>
                <a:ea typeface="+mn-ea"/>
                <a:cs typeface="+mn-cs"/>
              </a:rPr>
              <a:t>Algunas cuentas, en especial las que pertenecen a empresas en x, habilitan la configuración para recibir Mensajes Directos de cualquier persona. Puedes enviar un Mensaje Directo a estas cuentas incluso si no te siguen.</a:t>
            </a:r>
          </a:p>
          <a:p>
            <a:r>
              <a:rPr lang="es-ES" sz="1600" b="0" i="0" kern="1200" dirty="0">
                <a:solidFill>
                  <a:schemeClr val="tx1"/>
                </a:solidFill>
                <a:effectLst/>
                <a:latin typeface="Arial" panose="020B0604020202020204" pitchFamily="34" charset="0"/>
                <a:ea typeface="+mn-ea"/>
                <a:cs typeface="+mn-cs"/>
              </a:rPr>
              <a:t>Ya sea en conversaciones privadas con un solo usuario o con grupos de usuarios, no puedes participar en una conversación con una cuenta a la que hayas bloqueado</a:t>
            </a:r>
          </a:p>
          <a:p>
            <a:endParaRPr lang="es-ES" sz="1600" b="0" i="0" kern="1200" dirty="0">
              <a:solidFill>
                <a:schemeClr val="tx1"/>
              </a:solidFill>
              <a:effectLst/>
              <a:latin typeface="Arial" panose="020B0604020202020204" pitchFamily="34" charset="0"/>
              <a:ea typeface="+mn-ea"/>
              <a:cs typeface="+mn-cs"/>
            </a:endParaRPr>
          </a:p>
          <a:p>
            <a:r>
              <a:rPr lang="es-ES" sz="1600" b="1" i="0" kern="1200" dirty="0">
                <a:solidFill>
                  <a:schemeClr val="tx1"/>
                </a:solidFill>
                <a:effectLst/>
                <a:latin typeface="Arial" panose="020B0604020202020204" pitchFamily="34" charset="0"/>
                <a:ea typeface="+mn-ea"/>
                <a:cs typeface="+mn-cs"/>
              </a:rPr>
              <a:t>Cómo recibir Mensajes Directos de cualquier usuario</a:t>
            </a:r>
          </a:p>
          <a:p>
            <a:r>
              <a:rPr lang="es-ES" sz="1600" b="0" i="0" kern="1200" dirty="0">
                <a:solidFill>
                  <a:schemeClr val="tx1"/>
                </a:solidFill>
                <a:effectLst/>
                <a:latin typeface="Arial" panose="020B0604020202020204" pitchFamily="34" charset="0"/>
                <a:ea typeface="+mn-ea"/>
                <a:cs typeface="+mn-cs"/>
              </a:rPr>
              <a:t>Para recibir mensajes de cualquier persona debes marcar la casilla que está junto a </a:t>
            </a:r>
            <a:r>
              <a:rPr lang="es-ES" sz="1600" b="1" i="0" kern="1200" dirty="0">
                <a:solidFill>
                  <a:schemeClr val="tx1"/>
                </a:solidFill>
                <a:effectLst/>
                <a:latin typeface="Arial" panose="020B0604020202020204" pitchFamily="34" charset="0"/>
                <a:ea typeface="+mn-ea"/>
                <a:cs typeface="+mn-cs"/>
              </a:rPr>
              <a:t>Recibir Mensajes Directos de cualquier persona</a:t>
            </a:r>
            <a:r>
              <a:rPr lang="es-ES" sz="1600" b="0" i="0" kern="1200" dirty="0">
                <a:solidFill>
                  <a:schemeClr val="tx1"/>
                </a:solidFill>
                <a:effectLst/>
                <a:latin typeface="Arial" panose="020B0604020202020204" pitchFamily="34" charset="0"/>
                <a:ea typeface="+mn-ea"/>
                <a:cs typeface="+mn-cs"/>
              </a:rPr>
              <a:t> en la configuración de </a:t>
            </a:r>
            <a:r>
              <a:rPr lang="es-ES" sz="1600" b="0" i="0" u="none" strike="noStrike" kern="1200" dirty="0">
                <a:solidFill>
                  <a:schemeClr val="tx1"/>
                </a:solidFill>
                <a:effectLst/>
                <a:latin typeface="Arial" panose="020B0604020202020204" pitchFamily="34" charset="0"/>
                <a:ea typeface="+mn-ea"/>
                <a:cs typeface="+mn-cs"/>
                <a:hlinkClick r:id="rId3"/>
              </a:rPr>
              <a:t>Privacidad y seguridad</a:t>
            </a:r>
            <a:r>
              <a:rPr lang="es-ES" sz="1600" b="0" i="0" kern="1200" dirty="0">
                <a:solidFill>
                  <a:schemeClr val="tx1"/>
                </a:solidFill>
                <a:effectLst/>
                <a:latin typeface="Arial" panose="020B0604020202020204" pitchFamily="34" charset="0"/>
                <a:ea typeface="+mn-ea"/>
                <a:cs typeface="+mn-cs"/>
              </a:rPr>
              <a:t> de x.com. También puedes modificar esta opción en las aplicaciones de x para iOS o x para Android. Si habilitas esta opción cualquier persona puede agregarte a las conversaciones grupales.</a:t>
            </a:r>
          </a:p>
          <a:p>
            <a:endParaRPr lang="es-ES" sz="1600" b="0" i="0" kern="1200" dirty="0">
              <a:solidFill>
                <a:schemeClr val="tx1"/>
              </a:solidFill>
              <a:effectLst/>
              <a:latin typeface="Arial" panose="020B0604020202020204" pitchFamily="34" charset="0"/>
              <a:ea typeface="+mn-ea"/>
              <a:cs typeface="+mn-cs"/>
            </a:endParaRPr>
          </a:p>
          <a:p>
            <a:r>
              <a:rPr lang="es-ES" sz="1600" b="1" i="0" kern="1200" dirty="0">
                <a:solidFill>
                  <a:schemeClr val="tx1"/>
                </a:solidFill>
                <a:effectLst/>
                <a:latin typeface="Arial" panose="020B0604020202020204" pitchFamily="34" charset="0"/>
                <a:ea typeface="+mn-ea"/>
                <a:cs typeface="+mn-cs"/>
              </a:rPr>
              <a:t>Algunos puntos importantes que debes saber sobre los Mensajes Directos</a:t>
            </a:r>
          </a:p>
          <a:p>
            <a:r>
              <a:rPr lang="es-ES" sz="1600" b="0" i="0" kern="1200" dirty="0">
                <a:solidFill>
                  <a:schemeClr val="tx1"/>
                </a:solidFill>
                <a:effectLst/>
                <a:latin typeface="Arial" panose="020B0604020202020204" pitchFamily="34" charset="0"/>
                <a:ea typeface="+mn-ea"/>
                <a:cs typeface="+mn-cs"/>
              </a:rPr>
              <a:t>Cuando borras un Mensaje Directo o una conversación (que enviaste o recibiste), estos solo se borrarán de tu cuenta. Los demás participantes de la conversación seguirán viendo los Mensajes Directos o las conversaciones que hayas borrado. Cuando eliminas una conversación grupal abandonarás ese grupo y ya no podrás participar.</a:t>
            </a:r>
          </a:p>
          <a:p>
            <a:r>
              <a:rPr lang="es-ES" sz="1600" b="0" i="0" kern="1200" dirty="0">
                <a:solidFill>
                  <a:schemeClr val="tx1"/>
                </a:solidFill>
                <a:effectLst/>
                <a:latin typeface="Arial" panose="020B0604020202020204" pitchFamily="34" charset="0"/>
                <a:ea typeface="+mn-ea"/>
                <a:cs typeface="+mn-cs"/>
              </a:rPr>
              <a:t>Cuando compartas contenido multimedia en un Mensaje Directo lo podrán ver todos los participantes en la conversación. Ten en cuenta que los destinatarios pueden descargar o volver a compartir los vínculos al contenido multimedia que compartas en un Mensaje Directo. Cualquier persona que disponga del vínculo al contenido compartido en un Mensaje Directo podrá ver dicho contenido.</a:t>
            </a:r>
          </a:p>
          <a:p>
            <a:endParaRPr lang="es-ES" sz="1600" b="0" i="0" kern="1200" dirty="0">
              <a:solidFill>
                <a:schemeClr val="tx1"/>
              </a:solidFill>
              <a:effectLst/>
              <a:latin typeface="Arial" panose="020B0604020202020204" pitchFamily="34" charset="0"/>
              <a:ea typeface="+mn-ea"/>
              <a:cs typeface="+mn-cs"/>
            </a:endParaRPr>
          </a:p>
          <a:p>
            <a:r>
              <a:rPr lang="es-ES" sz="1600" b="0" i="0" kern="1200" dirty="0">
                <a:solidFill>
                  <a:schemeClr val="tx1"/>
                </a:solidFill>
                <a:effectLst/>
                <a:latin typeface="Arial" panose="020B0604020202020204" pitchFamily="34" charset="0"/>
                <a:ea typeface="+mn-ea"/>
                <a:cs typeface="+mn-cs"/>
              </a:rPr>
              <a:t>Asimismo, filtramos de forma predeterminada las solicitudes de menor calidad de la sección </a:t>
            </a:r>
            <a:r>
              <a:rPr lang="es-ES" sz="1600" b="1" i="0" kern="1200" dirty="0">
                <a:solidFill>
                  <a:schemeClr val="tx1"/>
                </a:solidFill>
                <a:effectLst/>
                <a:latin typeface="Arial" panose="020B0604020202020204" pitchFamily="34" charset="0"/>
                <a:ea typeface="+mn-ea"/>
                <a:cs typeface="+mn-cs"/>
              </a:rPr>
              <a:t>Solicitudes de mensajes</a:t>
            </a:r>
            <a:r>
              <a:rPr lang="es-ES" sz="1600" b="0" i="0" kern="1200" dirty="0">
                <a:solidFill>
                  <a:schemeClr val="tx1"/>
                </a:solidFill>
                <a:effectLst/>
                <a:latin typeface="Arial" panose="020B0604020202020204" pitchFamily="34" charset="0"/>
                <a:ea typeface="+mn-ea"/>
                <a:cs typeface="+mn-cs"/>
              </a:rPr>
              <a:t> de tu bandeja de entrada en las aplicaciones de x para iOS y Android. Cuando el filtro de calidad de las solicitudes de mensajes está activado, se ocultan las solicitudes de conversación que consideramos de menor calidad. Las solicitudes filtradas no se podrán ver en la sección </a:t>
            </a:r>
            <a:r>
              <a:rPr lang="es-ES" sz="1600" b="1" i="0" kern="1200" dirty="0">
                <a:solidFill>
                  <a:schemeClr val="tx1"/>
                </a:solidFill>
                <a:effectLst/>
                <a:latin typeface="Arial" panose="020B0604020202020204" pitchFamily="34" charset="0"/>
                <a:ea typeface="+mn-ea"/>
                <a:cs typeface="+mn-cs"/>
              </a:rPr>
              <a:t>Solicitudes de mensajes</a:t>
            </a:r>
            <a:r>
              <a:rPr lang="es-ES" sz="1600" b="0" i="0" kern="1200" dirty="0">
                <a:solidFill>
                  <a:schemeClr val="tx1"/>
                </a:solidFill>
                <a:effectLst/>
                <a:latin typeface="Arial" panose="020B0604020202020204" pitchFamily="34" charset="0"/>
                <a:ea typeface="+mn-ea"/>
                <a:cs typeface="+mn-cs"/>
              </a:rPr>
              <a:t> de tu bandeja de entrada, y no recibirás una notificación acerca de estas solicitudes. Si optas por desactivar el filtro de calidad, las solicitudes de conversación más antiguas que antes estaban ocultas estarán disponibles en la sección </a:t>
            </a:r>
            <a:r>
              <a:rPr lang="es-ES" sz="1600" b="1" i="0" kern="1200" dirty="0">
                <a:solidFill>
                  <a:schemeClr val="tx1"/>
                </a:solidFill>
                <a:effectLst/>
                <a:latin typeface="Arial" panose="020B0604020202020204" pitchFamily="34" charset="0"/>
                <a:ea typeface="+mn-ea"/>
                <a:cs typeface="+mn-cs"/>
              </a:rPr>
              <a:t>Solicitudes de mensajes</a:t>
            </a:r>
            <a:r>
              <a:rPr lang="es-ES" sz="1600" b="0" i="0" kern="1200" dirty="0">
                <a:solidFill>
                  <a:schemeClr val="tx1"/>
                </a:solidFill>
                <a:effectLst/>
                <a:latin typeface="Arial" panose="020B0604020202020204" pitchFamily="34" charset="0"/>
                <a:ea typeface="+mn-ea"/>
                <a:cs typeface="+mn-cs"/>
              </a:rPr>
              <a:t>, junto con las solicitudes entrantes nuevas.</a:t>
            </a:r>
          </a:p>
          <a:p>
            <a:r>
              <a:rPr lang="es-ES" sz="1600" b="0" i="0" kern="1200" dirty="0">
                <a:solidFill>
                  <a:schemeClr val="tx1"/>
                </a:solidFill>
                <a:effectLst/>
                <a:latin typeface="Arial" panose="020B0604020202020204" pitchFamily="34" charset="0"/>
                <a:ea typeface="+mn-ea"/>
                <a:cs typeface="+mn-cs"/>
              </a:rPr>
              <a:t>Para activar o desactivar el filtro de calidad de las solicitudes de mensajes, haz lo siguiente:</a:t>
            </a:r>
          </a:p>
          <a:p>
            <a:r>
              <a:rPr lang="es-ES" sz="1600" b="0" i="0" kern="1200" dirty="0">
                <a:solidFill>
                  <a:schemeClr val="tx1"/>
                </a:solidFill>
                <a:effectLst/>
                <a:latin typeface="Arial" panose="020B0604020202020204" pitchFamily="34" charset="0"/>
                <a:ea typeface="+mn-ea"/>
                <a:cs typeface="+mn-cs"/>
              </a:rPr>
              <a:t>En la parte superior de la pestaña </a:t>
            </a:r>
            <a:r>
              <a:rPr lang="es-ES" sz="1600" b="1" i="0" kern="1200" dirty="0">
                <a:solidFill>
                  <a:schemeClr val="tx1"/>
                </a:solidFill>
                <a:effectLst/>
                <a:latin typeface="Arial" panose="020B0604020202020204" pitchFamily="34" charset="0"/>
                <a:ea typeface="+mn-ea"/>
                <a:cs typeface="+mn-cs"/>
              </a:rPr>
              <a:t>Solicitudes de mensajes</a:t>
            </a:r>
            <a:r>
              <a:rPr lang="es-ES" sz="1600" b="0" i="0" kern="1200" dirty="0">
                <a:solidFill>
                  <a:schemeClr val="tx1"/>
                </a:solidFill>
                <a:effectLst/>
                <a:latin typeface="Arial" panose="020B0604020202020204" pitchFamily="34" charset="0"/>
                <a:ea typeface="+mn-ea"/>
                <a:cs typeface="+mn-cs"/>
              </a:rPr>
              <a:t>, pulsa el ícono . </a:t>
            </a:r>
          </a:p>
          <a:p>
            <a:r>
              <a:rPr lang="es-ES" sz="1600" b="0" i="0" kern="1200" dirty="0">
                <a:solidFill>
                  <a:schemeClr val="tx1"/>
                </a:solidFill>
                <a:effectLst/>
                <a:latin typeface="Arial" panose="020B0604020202020204" pitchFamily="34" charset="0"/>
                <a:ea typeface="+mn-ea"/>
                <a:cs typeface="+mn-cs"/>
              </a:rPr>
              <a:t>En </a:t>
            </a:r>
            <a:r>
              <a:rPr lang="es-ES" sz="1600" b="1" i="0" kern="1200" dirty="0">
                <a:solidFill>
                  <a:schemeClr val="tx1"/>
                </a:solidFill>
                <a:effectLst/>
                <a:latin typeface="Arial" panose="020B0604020202020204" pitchFamily="34" charset="0"/>
                <a:ea typeface="+mn-ea"/>
                <a:cs typeface="+mn-cs"/>
              </a:rPr>
              <a:t>Privacidad</a:t>
            </a:r>
            <a:r>
              <a:rPr lang="es-ES" sz="1600" b="0" i="0" kern="1200" dirty="0">
                <a:solidFill>
                  <a:schemeClr val="tx1"/>
                </a:solidFill>
                <a:effectLst/>
                <a:latin typeface="Arial" panose="020B0604020202020204" pitchFamily="34" charset="0"/>
                <a:ea typeface="+mn-ea"/>
                <a:cs typeface="+mn-cs"/>
              </a:rPr>
              <a:t>, mueve el control deslizante junto a </a:t>
            </a:r>
            <a:r>
              <a:rPr lang="es-ES" sz="1600" b="1" i="0" kern="1200" dirty="0">
                <a:solidFill>
                  <a:schemeClr val="tx1"/>
                </a:solidFill>
                <a:effectLst/>
                <a:latin typeface="Arial" panose="020B0604020202020204" pitchFamily="34" charset="0"/>
                <a:ea typeface="+mn-ea"/>
                <a:cs typeface="+mn-cs"/>
              </a:rPr>
              <a:t>Filtro de calidad</a:t>
            </a:r>
            <a:r>
              <a:rPr lang="es-ES" sz="1600" b="0" i="0" kern="1200" dirty="0">
                <a:solidFill>
                  <a:schemeClr val="tx1"/>
                </a:solidFill>
                <a:effectLst/>
                <a:latin typeface="Arial" panose="020B0604020202020204" pitchFamily="34" charset="0"/>
                <a:ea typeface="+mn-ea"/>
                <a:cs typeface="+mn-cs"/>
              </a:rPr>
              <a:t>.</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28</a:t>
            </a:fld>
            <a:endParaRPr lang="en-US" dirty="0"/>
          </a:p>
        </p:txBody>
      </p:sp>
    </p:spTree>
    <p:extLst>
      <p:ext uri="{BB962C8B-B14F-4D97-AF65-F5344CB8AC3E}">
        <p14:creationId xmlns:p14="http://schemas.microsoft.com/office/powerpoint/2010/main" val="4098615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_tradnl" sz="1600" kern="1200" baseline="0" noProof="0" dirty="0">
                <a:solidFill>
                  <a:schemeClr val="tx1"/>
                </a:solidFill>
                <a:latin typeface="Arial" panose="020B0604020202020204" pitchFamily="34" charset="0"/>
                <a:ea typeface="+mn-ea"/>
                <a:cs typeface="+mn-cs"/>
              </a:rPr>
              <a:t>Facebook es una red social que cuenta con más de 2.400 millones de usuarios en todo el mundo. Está pensada para conectar personas, es decir, compartir información, noticias y contenidos audiovisuales con amigos y familiares. Se trata de la plataforma social más grande y popular de todas las existentes en la actualidad.                  </a:t>
            </a:r>
          </a:p>
          <a:p>
            <a:pPr algn="just"/>
            <a:endParaRPr lang="es-ES_tradnl" sz="1600" kern="1200" baseline="0" noProof="0" dirty="0">
              <a:solidFill>
                <a:schemeClr val="tx1"/>
              </a:solidFill>
              <a:latin typeface="Arial" panose="020B0604020202020204" pitchFamily="34" charset="0"/>
              <a:ea typeface="+mn-ea"/>
              <a:cs typeface="+mn-cs"/>
            </a:endParaRPr>
          </a:p>
          <a:p>
            <a:pPr algn="just"/>
            <a:r>
              <a:rPr lang="es-ES_tradnl" sz="1600" kern="1200" baseline="0" noProof="0" dirty="0">
                <a:solidFill>
                  <a:schemeClr val="tx1"/>
                </a:solidFill>
                <a:latin typeface="Arial" panose="020B0604020202020204" pitchFamily="34" charset="0"/>
                <a:ea typeface="+mn-ea"/>
                <a:cs typeface="+mn-cs"/>
              </a:rPr>
              <a:t>Para entender esta red social, la hemos dividido en 3 apartados. En primer lugar el registro y la creación de un perfil, en segundo lugar el contenido que encontraremos en Facebook y por último la comunidad, que serían los grupos de Facebook. Mencionar que a nivel de usuario, lo que queremos es crear un perfil, ya que si somos una empresa, en lugar de un perfil lo que necesitaremos es crear una página en Facebook. Esto lo veremos en la sesión de Facebook enfocada a las empresas.</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29</a:t>
            </a:fld>
            <a:endParaRPr lang="en-US" dirty="0"/>
          </a:p>
        </p:txBody>
      </p:sp>
    </p:spTree>
    <p:extLst>
      <p:ext uri="{BB962C8B-B14F-4D97-AF65-F5344CB8AC3E}">
        <p14:creationId xmlns:p14="http://schemas.microsoft.com/office/powerpoint/2010/main" val="1482606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just"/>
            <a:r>
              <a:rPr lang="es-ES_tradnl" sz="1600" noProof="0" dirty="0"/>
              <a:t>Para</a:t>
            </a:r>
            <a:r>
              <a:rPr lang="es-ES_tradnl" sz="1600" baseline="0" noProof="0" dirty="0"/>
              <a:t> crearnos un perfil en Facebook la plataforma nos propone 3 sencillos pasos. En primer paso es el registro, donde tendremos que introducir nuestro Nombre y apellidos, fecha de nacimiento, un e-mail y una contraseña. El siguiente paso sería encontrar a nuestros amigos y conocidos, para poder agregarles. Podemos utilizar nuestra lista de contactos, nuestro e-mail y otras redes para agregarles directamente.  El último paso a la hora de crearse un perfil, consiste en incluir una foto de perfil. Es importante tener en cuenta que estas fotos deben mostrar quienes somos, pero no tienen necesariamente un carácter profesional. Por ello, podemos aprovechar la foto de perfil para mostrarnos en un ambiente relajado, lejos de por ejemplo, la profesionalidad que veíamos en </a:t>
            </a:r>
            <a:r>
              <a:rPr lang="es-ES_tradnl" sz="1600" baseline="0" noProof="0" dirty="0" err="1"/>
              <a:t>Linkedin</a:t>
            </a:r>
            <a:r>
              <a:rPr lang="es-ES_tradnl" sz="1600" baseline="0" noProof="0" dirty="0"/>
              <a:t>. También podemos optar por añadir la foto más adelante, no es necesario hacerlo en el registro.</a:t>
            </a:r>
          </a:p>
          <a:p>
            <a:pPr algn="just"/>
            <a:endParaRPr lang="es-ES_tradnl" sz="1600" baseline="0" noProof="0" dirty="0"/>
          </a:p>
          <a:p>
            <a:pPr algn="just"/>
            <a:endParaRPr lang="es-ES_tradnl" sz="1600" baseline="0" noProof="0" dirty="0"/>
          </a:p>
          <a:p>
            <a:pPr algn="just"/>
            <a:r>
              <a:rPr lang="es-ES_tradnl" sz="1600" noProof="0" dirty="0"/>
              <a:t>Mencionar que Facebook</a:t>
            </a:r>
            <a:r>
              <a:rPr lang="es-ES_tradnl" sz="1600" baseline="0" noProof="0" dirty="0"/>
              <a:t> validará nuestra cuenta de e-mail enviándonos un mail al que debemos acceder para activar nuestra cuenta de Facebook y así terminaremos con el registro en la plataforma.</a:t>
            </a:r>
            <a:endParaRPr lang="es-ES_tradnl" sz="1600" noProof="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30</a:t>
            </a:fld>
            <a:endParaRPr lang="en-US" dirty="0"/>
          </a:p>
        </p:txBody>
      </p:sp>
    </p:spTree>
    <p:extLst>
      <p:ext uri="{BB962C8B-B14F-4D97-AF65-F5344CB8AC3E}">
        <p14:creationId xmlns:p14="http://schemas.microsoft.com/office/powerpoint/2010/main" val="179321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dirty="0"/>
              <a:t>Estar conectado a las redes sociales, hoy en día, es primordial si queremos estar informados y actualizados de las últimas novedades. Ya hablemos de un banco, de una entidad como la Caixa, de una marca de ropa como Zara o incluso de una cadena de televisión como, por ejemplo, tve1. Todas forman parte del mundo de las redes sociales y están activas, podríamos decir que prácticamente 24/7, porque es un medio de comunicación externo súper práctico porque a un bajo coste es capaz de alcanzar un número de público muy extenso y además no requiere de grandes conocimientos muy específicos para usarse. Es por eso, que a través de las redes corporativas es donde prácticamente más cantidad de información y, sobre todo más reciente, encontraremos ya que todo se hace al momento. Por ejemplo, podemos encontrar los horarios o si hay algún cambio repentino, probablemente lo anunciarán en las redes; o por ejemplo, las promociones, ofertas, productos nuevos que ofrezcan; qué tipo de servicios ofrecen, si han incorporado alguno recientemente; campañas en las que participen, eventos que organicen; o incluso, los días especiales, como podría ser el día de la madre, del padre, normalmente, suben contenido especial, enfocado a ese tema, etc. </a:t>
            </a:r>
          </a:p>
          <a:p>
            <a:r>
              <a:rPr lang="es-ES" dirty="0"/>
              <a:t>Por último, añadir que hay un contacto directo del servidor (empresa) con los usuarios (nosotros), por ejemplo, a través de los mensajes directos o a través de las publicaciones, realizando comentarios. Y, si hablamos de Instagram encontramos más formas de acercamiento, como la interacción que se puede dar a través de los “</a:t>
            </a:r>
            <a:r>
              <a:rPr lang="es-ES" dirty="0" err="1"/>
              <a:t>stories</a:t>
            </a:r>
            <a:r>
              <a:rPr lang="es-ES" dirty="0"/>
              <a:t>” con opciones como las “preguntas”, “encuestas”, etc., </a:t>
            </a:r>
            <a:r>
              <a:rPr lang="es-ES"/>
              <a:t>e incluso </a:t>
            </a:r>
            <a:r>
              <a:rPr lang="es-ES" dirty="0"/>
              <a:t>participando en sorteos que muchas veces organizan las propias empresas.</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a:t>
            </a:fld>
            <a:endParaRPr lang="en-US" dirty="0"/>
          </a:p>
        </p:txBody>
      </p:sp>
    </p:spTree>
    <p:extLst>
      <p:ext uri="{BB962C8B-B14F-4D97-AF65-F5344CB8AC3E}">
        <p14:creationId xmlns:p14="http://schemas.microsoft.com/office/powerpoint/2010/main" val="1674254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ES" dirty="0"/>
              <a:t>Una vez nos hemos registrado, accederemos a la pagina principal de la red social.  Aquí veremos las diferentes utilidades de cada botón si accedemos desde el ordenador. En primer lugar, nos encontramos con un buscador, en el que podremos encontrar amigos, conocidos, eventos o páginas de empresas. El siguiente botón es el de nuestro perfil, donde incluiremos información propia y también podremos crear nuestro propio contenido, lo veremos más adelante. A través del botón Inicio, podremos explorar todo el contenido de nuestros contactos y podremos interactuar con el mismo. Después el botón crear, donde podremos crear eventos, grupos o incluso anuncios.  Los siguientes botones sirven para gestionar solicitudes de amistad e intercambiar mensajes con nuestros contactos. Por último, está el botón de notificaciones, donde nos llegarán alertas, por ejemplo, el cumpleaños de un amigo.</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31</a:t>
            </a:fld>
            <a:endParaRPr lang="en-US" dirty="0"/>
          </a:p>
        </p:txBody>
      </p:sp>
    </p:spTree>
    <p:extLst>
      <p:ext uri="{BB962C8B-B14F-4D97-AF65-F5344CB8AC3E}">
        <p14:creationId xmlns:p14="http://schemas.microsoft.com/office/powerpoint/2010/main" val="1112692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Por otro lado, esta es la vista principal si accedemos desde nuestros móviles. </a:t>
            </a:r>
            <a:r>
              <a:rPr lang="es-ES" baseline="0" dirty="0"/>
              <a:t>Parecen prácticamente dos plataformas diferentes, si comparamos la diapositiva anterior con la actual, pero en realidad no hay grandes diferencias. </a:t>
            </a:r>
          </a:p>
          <a:p>
            <a:r>
              <a:rPr lang="es-ES" baseline="0" dirty="0"/>
              <a:t>Desde el móvil, vemos que el formato es diferente, pero los botones son prácticamente los mismos: Inicio, solicitudes de Amistad, grupos de Facebook, Perfil,  Notificaciones, ajustes, un buscador, etc.</a:t>
            </a:r>
            <a:endParaRPr lang="es-ES" dirty="0"/>
          </a:p>
          <a:p>
            <a:r>
              <a:rPr lang="es-ES" dirty="0"/>
              <a:t>Comentar que cuando cliquemos en el botón “Messenger” , nos pedirá que nos instalemos la aplicación Facebook Messenger, si no la tenemos ya instalada, para poder usar el servicio de mensajería de Facebook.</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32</a:t>
            </a:fld>
            <a:endParaRPr lang="en-US" dirty="0"/>
          </a:p>
        </p:txBody>
      </p:sp>
    </p:spTree>
    <p:extLst>
      <p:ext uri="{BB962C8B-B14F-4D97-AF65-F5344CB8AC3E}">
        <p14:creationId xmlns:p14="http://schemas.microsoft.com/office/powerpoint/2010/main" val="4069531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dirty="0"/>
              <a:t>En</a:t>
            </a:r>
            <a:r>
              <a:rPr lang="es-ES" baseline="0" dirty="0"/>
              <a:t> cuanto al perfil, es el lugar donde nuestros contactos podrán encontrar información sobre nosotros. Para ello debemos clicar en nuestro nombre de usuario, junto al buscador. Si no hemos añadido foto de perfil cuando nos hemos registrado, es el momento de hacerlo. También podemos modificar la foto en cualquier momento. Junto a la foto de perfil, debemos incluir una foto de portada. Como comentábamos, Facebook es una red social, donde podemos mostrarnos de una forma relajada, una opción puede ser </a:t>
            </a:r>
            <a:r>
              <a:rPr lang="es-ES" sz="1600" baseline="0" noProof="0" dirty="0"/>
              <a:t>mostrarnos practicando algún hobby o incluso mostrar algún lugar que nos represente.</a:t>
            </a:r>
          </a:p>
          <a:p>
            <a:r>
              <a:rPr lang="es-ES" sz="1600" baseline="0" noProof="0" dirty="0"/>
              <a:t>En cuanto a la información que damos sobre nosotros, Facebook nos pide la fecha de nacimiento (recibiremos muchas felicitaciones en nuestro cumpleaños), lugar de residencia, estudios o lugar de trabajo. Aquí también podemos ver quienes son nuestros contactos y todas las fotos que hemos ido subiendo con el tiempo. </a:t>
            </a:r>
          </a:p>
          <a:p>
            <a:r>
              <a:rPr lang="es-ES" sz="1600" baseline="0" noProof="0" dirty="0"/>
              <a:t>Además, desde aquí podremos crear contenido, algo que veremos a continuación con más detalle.</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33</a:t>
            </a:fld>
            <a:endParaRPr lang="en-US" dirty="0"/>
          </a:p>
        </p:txBody>
      </p:sp>
    </p:spTree>
    <p:extLst>
      <p:ext uri="{BB962C8B-B14F-4D97-AF65-F5344CB8AC3E}">
        <p14:creationId xmlns:p14="http://schemas.microsoft.com/office/powerpoint/2010/main" val="1821583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ES_tradnl" dirty="0"/>
              <a:t>El contenido</a:t>
            </a:r>
            <a:r>
              <a:rPr lang="es-ES_tradnl" baseline="0" dirty="0"/>
              <a:t> en esta plataforma es muy variado, aunque podemos clasificarlo en varios tipos. Una opción son las fotos y los artículos propios, con el objetivo de compartirlas con nuestros amigos y contactos. Otra opción es la de publicar noticias de otras fuentes, que puedan ser de interés para nuestros contactos. Otro tipo de contenido son los videos,  ya sean videos producidos o en directo. Los videos producidos, suelen ser de más calidad ya que tienen un tiempo previo de preparación. Los videos en directo, suelen ser más simples pero nos permiten interactuar en directo con nuestros contactos. Otra opción es la creación de eventos, mediante la cual podemos invitar a nuestros contactos a participar en algún evento especifico, ya sea un evento físico o online.</a:t>
            </a:r>
          </a:p>
          <a:p>
            <a:endParaRPr lang="es-ES_tradnl" baseline="0" dirty="0"/>
          </a:p>
          <a:p>
            <a:r>
              <a:rPr lang="es-ES_tradnl" baseline="0" dirty="0"/>
              <a:t>Además de crear este contenido, también podemos interactuar con el contenido creado por nuestros contactos, compartiendo sus publicaciones, calificándolo con un “Me gusta” o dejando nuestros comentarios en sus publicaciones. Incluso podemos dejar comentarios directamente en los perfiles de nuestros contactos.</a:t>
            </a:r>
          </a:p>
          <a:p>
            <a:endParaRPr lang="es-ES_tradnl" baseline="0" dirty="0"/>
          </a:p>
          <a:p>
            <a:r>
              <a:rPr lang="es-ES_tradnl" baseline="0" dirty="0"/>
              <a:t>Aquí tenemos un ejemplo de publicación de “La Caixa” , es una noticia, con un video producido adjunto, con la que podemos interactuar, ya sea con un “Me gusta”, comentando o compartiendo la publicación.</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34</a:t>
            </a:fld>
            <a:endParaRPr lang="en-US" dirty="0"/>
          </a:p>
        </p:txBody>
      </p:sp>
    </p:spTree>
    <p:extLst>
      <p:ext uri="{BB962C8B-B14F-4D97-AF65-F5344CB8AC3E}">
        <p14:creationId xmlns:p14="http://schemas.microsoft.com/office/powerpoint/2010/main" val="4122268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ES_tradnl" sz="1600" kern="1200" baseline="0" noProof="0" dirty="0">
                <a:solidFill>
                  <a:schemeClr val="tx1"/>
                </a:solidFill>
                <a:latin typeface="Arial" panose="020B0604020202020204" pitchFamily="34" charset="0"/>
                <a:ea typeface="+mn-ea"/>
                <a:cs typeface="+mn-cs"/>
              </a:rPr>
              <a:t>Una herramienta muy interesante de Facebook son los grupos de Facebook. Estos grupos son comunidades de personas con intereses comunes, que pueden ser tanto públicos como privados y son administrados por una o varias personas. En caso de querer acceder a un grupo privado, hay que solicitar la entrada al grupo y el administrador deberá decidir si acepta o no.  En estos grupos los participantes realizan consultas, comparten noticias e información que puede ser valiosa para el resto. </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35</a:t>
            </a:fld>
            <a:endParaRPr lang="en-US" dirty="0"/>
          </a:p>
        </p:txBody>
      </p:sp>
    </p:spTree>
    <p:extLst>
      <p:ext uri="{BB962C8B-B14F-4D97-AF65-F5344CB8AC3E}">
        <p14:creationId xmlns:p14="http://schemas.microsoft.com/office/powerpoint/2010/main" val="2115334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fontScale="47500" lnSpcReduction="20000"/>
          </a:bodyPr>
          <a:lstStyle/>
          <a:p>
            <a:pPr algn="just"/>
            <a:r>
              <a:rPr lang="es-ES" sz="1600" kern="1200" dirty="0">
                <a:solidFill>
                  <a:schemeClr val="tx1"/>
                </a:solidFill>
                <a:latin typeface="Arial" panose="020B0604020202020204" pitchFamily="34" charset="0"/>
                <a:ea typeface="+mn-ea"/>
                <a:cs typeface="+mn-cs"/>
              </a:rPr>
              <a:t>Instagram es</a:t>
            </a:r>
            <a:r>
              <a:rPr lang="es-ES" sz="1600" kern="1200" baseline="0" dirty="0">
                <a:solidFill>
                  <a:schemeClr val="tx1"/>
                </a:solidFill>
                <a:latin typeface="Arial" panose="020B0604020202020204" pitchFamily="34" charset="0"/>
                <a:ea typeface="+mn-ea"/>
                <a:cs typeface="+mn-cs"/>
              </a:rPr>
              <a:t> una aplicación y red social. Su función principal es poder compartir fotos y vídeos con otros usuarios. </a:t>
            </a:r>
          </a:p>
          <a:p>
            <a:pPr algn="just"/>
            <a:endParaRPr lang="es-ES" sz="1600" kern="1200" baseline="0" dirty="0">
              <a:solidFill>
                <a:schemeClr val="tx1"/>
              </a:solidFill>
              <a:latin typeface="Arial" panose="020B0604020202020204" pitchFamily="34" charset="0"/>
              <a:ea typeface="+mn-ea"/>
              <a:cs typeface="+mn-cs"/>
            </a:endParaRPr>
          </a:p>
          <a:p>
            <a:pPr marL="457189" indent="-457189">
              <a:lnSpc>
                <a:spcPts val="4480"/>
              </a:lnSpc>
              <a:buClr>
                <a:schemeClr val="accent5"/>
              </a:buClr>
              <a:buFont typeface="Arial"/>
              <a:buChar char="•"/>
            </a:pPr>
            <a:r>
              <a:rPr lang="es-ES" sz="1600" spc="23" dirty="0">
                <a:solidFill>
                  <a:schemeClr val="tx1">
                    <a:lumMod val="65000"/>
                    <a:lumOff val="35000"/>
                  </a:schemeClr>
                </a:solidFill>
                <a:latin typeface="Poppins"/>
                <a:cs typeface="Poppins"/>
              </a:rPr>
              <a:t>Comunicación</a:t>
            </a:r>
          </a:p>
          <a:p>
            <a:pPr marL="457189" indent="-457189">
              <a:lnSpc>
                <a:spcPts val="4480"/>
              </a:lnSpc>
              <a:buClr>
                <a:schemeClr val="accent5"/>
              </a:buClr>
              <a:buFont typeface="Arial"/>
              <a:buChar char="•"/>
            </a:pPr>
            <a:r>
              <a:rPr lang="es-ES" sz="1600" spc="23" dirty="0">
                <a:solidFill>
                  <a:schemeClr val="tx1">
                    <a:lumMod val="65000"/>
                    <a:lumOff val="35000"/>
                  </a:schemeClr>
                </a:solidFill>
                <a:latin typeface="Poppins"/>
                <a:cs typeface="Poppins"/>
              </a:rPr>
              <a:t>Cercanía</a:t>
            </a:r>
          </a:p>
          <a:p>
            <a:pPr marL="457189" indent="-457189">
              <a:lnSpc>
                <a:spcPts val="4480"/>
              </a:lnSpc>
              <a:buClr>
                <a:schemeClr val="accent5"/>
              </a:buClr>
              <a:buFont typeface="Arial"/>
              <a:buChar char="•"/>
            </a:pPr>
            <a:r>
              <a:rPr lang="es-ES" sz="1600" spc="23" dirty="0">
                <a:solidFill>
                  <a:schemeClr val="tx1">
                    <a:lumMod val="65000"/>
                    <a:lumOff val="35000"/>
                  </a:schemeClr>
                </a:solidFill>
                <a:latin typeface="Poppins"/>
                <a:cs typeface="Poppins"/>
              </a:rPr>
              <a:t>Estar al día</a:t>
            </a:r>
          </a:p>
          <a:p>
            <a:pPr marL="457189" indent="-457189">
              <a:lnSpc>
                <a:spcPts val="4480"/>
              </a:lnSpc>
              <a:buClr>
                <a:schemeClr val="accent5"/>
              </a:buClr>
              <a:buFont typeface="Arial"/>
              <a:buChar char="•"/>
            </a:pPr>
            <a:r>
              <a:rPr lang="es-ES" sz="1600" spc="23" dirty="0">
                <a:solidFill>
                  <a:schemeClr val="tx1">
                    <a:lumMod val="65000"/>
                    <a:lumOff val="35000"/>
                  </a:schemeClr>
                </a:solidFill>
                <a:latin typeface="Poppins"/>
                <a:cs typeface="Poppins"/>
              </a:rPr>
              <a:t>Diversión</a:t>
            </a:r>
          </a:p>
          <a:p>
            <a:pPr marL="457189" indent="-457189">
              <a:lnSpc>
                <a:spcPts val="4480"/>
              </a:lnSpc>
              <a:buClr>
                <a:schemeClr val="accent5"/>
              </a:buClr>
              <a:buFont typeface="Arial"/>
              <a:buChar char="•"/>
            </a:pPr>
            <a:r>
              <a:rPr lang="es-ES" sz="1600" spc="23" dirty="0">
                <a:solidFill>
                  <a:schemeClr val="tx1">
                    <a:lumMod val="65000"/>
                    <a:lumOff val="35000"/>
                  </a:schemeClr>
                </a:solidFill>
                <a:latin typeface="Poppins"/>
                <a:cs typeface="Poppins"/>
              </a:rPr>
              <a:t>Explorar / Descubrir</a:t>
            </a:r>
            <a:endParaRPr lang="es-ES" sz="1600" b="1" spc="23" dirty="0">
              <a:solidFill>
                <a:schemeClr val="tx1">
                  <a:lumMod val="65000"/>
                  <a:lumOff val="35000"/>
                </a:schemeClr>
              </a:solidFill>
              <a:latin typeface="Poppins"/>
              <a:cs typeface="Poppins"/>
            </a:endParaRPr>
          </a:p>
          <a:p>
            <a:pPr marL="457189" indent="-457189">
              <a:lnSpc>
                <a:spcPts val="4480"/>
              </a:lnSpc>
              <a:buClr>
                <a:schemeClr val="accent5"/>
              </a:buClr>
              <a:buFont typeface="Arial"/>
              <a:buChar char="•"/>
            </a:pPr>
            <a:r>
              <a:rPr lang="es-ES" sz="1600" i="1" spc="23" dirty="0">
                <a:solidFill>
                  <a:schemeClr val="tx1">
                    <a:lumMod val="65000"/>
                    <a:lumOff val="35000"/>
                  </a:schemeClr>
                </a:solidFill>
                <a:latin typeface="Poppins"/>
                <a:cs typeface="Poppins"/>
              </a:rPr>
              <a:t>¿Postureo?</a:t>
            </a:r>
            <a:endParaRPr lang="es-ES" sz="1600" kern="1200" baseline="0" dirty="0">
              <a:solidFill>
                <a:schemeClr val="tx1"/>
              </a:solidFill>
              <a:latin typeface="Arial" panose="020B0604020202020204" pitchFamily="34" charset="0"/>
              <a:ea typeface="+mn-ea"/>
              <a:cs typeface="+mn-cs"/>
            </a:endParaRPr>
          </a:p>
          <a:p>
            <a:pPr algn="just"/>
            <a:endParaRPr lang="es-ES_tradnl" sz="1600" kern="1200" baseline="0" noProof="0" dirty="0">
              <a:solidFill>
                <a:schemeClr val="tx1"/>
              </a:solidFill>
              <a:latin typeface="Arial" panose="020B0604020202020204" pitchFamily="34" charset="0"/>
              <a:ea typeface="+mn-ea"/>
              <a:cs typeface="+mn-cs"/>
            </a:endParaRPr>
          </a:p>
          <a:p>
            <a:pPr algn="just"/>
            <a:r>
              <a:rPr lang="es-ES_tradnl" sz="1600" kern="1200" baseline="0" noProof="0" dirty="0">
                <a:solidFill>
                  <a:schemeClr val="tx1"/>
                </a:solidFill>
                <a:latin typeface="Arial" panose="020B0604020202020204" pitchFamily="34" charset="0"/>
                <a:ea typeface="+mn-ea"/>
                <a:cs typeface="+mn-cs"/>
              </a:rPr>
              <a:t>En ella podemos comunicarnos con los demás usuarios a través de la publicación de fotos y vídeos, de los comentarios o de las historias, entre otras. Instagram nos permite desde enseñar al mundo nuestro día a día, a compartir canciones que nos gustan, hasta dar nuestra opinión a través de los comentarios y un sinfín de posibilidades. Podemos incluso descubrir otras culturas a través de usuarios de todo el mundo. Estar al día de las últimas tendencias tanto en moda como en noticias, restaurantes…</a:t>
            </a:r>
          </a:p>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36</a:t>
            </a:fld>
            <a:endParaRPr lang="en-US" dirty="0"/>
          </a:p>
        </p:txBody>
      </p:sp>
      <p:sp>
        <p:nvSpPr>
          <p:cNvPr id="5" name="Footer Placeholder 4"/>
          <p:cNvSpPr>
            <a:spLocks noGrp="1"/>
          </p:cNvSpPr>
          <p:nvPr>
            <p:ph type="ftr" sz="quarter" idx="11"/>
          </p:nvPr>
        </p:nvSpPr>
        <p:spPr/>
        <p:txBody>
          <a:bodyPr/>
          <a:lstStyle/>
          <a:p>
            <a:r>
              <a:rPr lang="en-US"/>
              <a:t>Redes Sociales - Nivel básico</a:t>
            </a:r>
            <a:endParaRPr lang="en-US" dirty="0"/>
          </a:p>
        </p:txBody>
      </p:sp>
    </p:spTree>
    <p:extLst>
      <p:ext uri="{BB962C8B-B14F-4D97-AF65-F5344CB8AC3E}">
        <p14:creationId xmlns:p14="http://schemas.microsoft.com/office/powerpoint/2010/main" val="4030688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dirty="0"/>
              <a:t>El primer paso será </a:t>
            </a:r>
            <a:r>
              <a:rPr lang="es-ES" sz="1600" b="1" dirty="0"/>
              <a:t>instalar</a:t>
            </a:r>
            <a:r>
              <a:rPr lang="es-ES" sz="1600" baseline="0" dirty="0"/>
              <a:t> la aplicación. </a:t>
            </a:r>
          </a:p>
          <a:p>
            <a:endParaRPr lang="es-ES" sz="1600" baseline="0" dirty="0"/>
          </a:p>
          <a:p>
            <a:r>
              <a:rPr lang="es-ES" sz="1600" baseline="0" dirty="0"/>
              <a:t>¿Cómo? </a:t>
            </a:r>
          </a:p>
          <a:p>
            <a:pPr marL="171450" indent="-171450">
              <a:buFont typeface="Arial" panose="020B0604020202020204" pitchFamily="34" charset="0"/>
              <a:buChar char="•"/>
            </a:pPr>
            <a:r>
              <a:rPr lang="es-ES" sz="1600" baseline="0" dirty="0"/>
              <a:t>Si disponemos de un teléfono móvil Android, debemos utilizar la aplicación Play Store.</a:t>
            </a:r>
          </a:p>
          <a:p>
            <a:pPr marL="171450" indent="-171450">
              <a:buFont typeface="Arial" panose="020B0604020202020204" pitchFamily="34" charset="0"/>
              <a:buChar char="•"/>
            </a:pPr>
            <a:r>
              <a:rPr lang="es-ES" sz="1600" baseline="0" dirty="0"/>
              <a:t>Si disponemos de un iPhone, entonces tenemos que usar la aplicación App Store, para poder descargarla.</a:t>
            </a:r>
          </a:p>
          <a:p>
            <a:pPr marL="0" indent="0">
              <a:buFont typeface="Arial" panose="020B0604020202020204" pitchFamily="34" charset="0"/>
              <a:buNone/>
            </a:pPr>
            <a:r>
              <a:rPr lang="es-ES" sz="1600" baseline="0" dirty="0"/>
              <a:t>Estas aplicaciones están disponibles en todos los dispositivos smartphone.</a:t>
            </a:r>
          </a:p>
          <a:p>
            <a:endParaRPr lang="es-ES" sz="1600" baseline="0" dirty="0"/>
          </a:p>
          <a:p>
            <a:r>
              <a:rPr lang="es-ES" sz="1600" baseline="0" dirty="0"/>
              <a:t>Escribimos en el buscador de la aplicación correspondiente “Instagram” e instalamos. </a:t>
            </a:r>
          </a:p>
          <a:p>
            <a:endParaRPr lang="es-ES" sz="1600" baseline="0" dirty="0"/>
          </a:p>
          <a:p>
            <a:r>
              <a:rPr lang="es-ES" sz="1600" baseline="0" dirty="0"/>
              <a:t>Una vez Instalada, procedemos a </a:t>
            </a:r>
            <a:r>
              <a:rPr lang="es-ES" sz="1600" b="1" baseline="0" dirty="0"/>
              <a:t>abrir la aplicación</a:t>
            </a:r>
            <a:r>
              <a:rPr lang="es-ES" sz="1600" baseline="0" dirty="0"/>
              <a:t> para poder crearnos la cuenta. </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37</a:t>
            </a:fld>
            <a:endParaRPr lang="en-US" dirty="0"/>
          </a:p>
        </p:txBody>
      </p:sp>
    </p:spTree>
    <p:extLst>
      <p:ext uri="{BB962C8B-B14F-4D97-AF65-F5344CB8AC3E}">
        <p14:creationId xmlns:p14="http://schemas.microsoft.com/office/powerpoint/2010/main" val="1055547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sz="1600" baseline="0" dirty="0"/>
              <a:t>Para </a:t>
            </a:r>
            <a:r>
              <a:rPr lang="es-ES" sz="1600" b="1" baseline="0" dirty="0"/>
              <a:t>crear la cuenta</a:t>
            </a:r>
            <a:r>
              <a:rPr lang="es-ES" sz="1600" baseline="0" dirty="0"/>
              <a:t> será necesario tener una dirección de correo electrónico válida y vigente. </a:t>
            </a:r>
          </a:p>
          <a:p>
            <a:r>
              <a:rPr lang="es-ES" sz="1600" baseline="0" dirty="0"/>
              <a:t>Accedemos a registrarnos a través de la opción “Registrarte” que se encuentra en la parte inferior de la pantalla. </a:t>
            </a:r>
          </a:p>
          <a:p>
            <a:r>
              <a:rPr lang="es-ES" sz="1600" baseline="0" dirty="0"/>
              <a:t>1. Nos aparece la pantalla “Crear un nombre de usuario” aquí podemos poner el nombre que queramos. Lo más común es poner el nombre y apellido pero la verdad es que esto es algo muy personal, así que cada uno es totalmente de libre de elegir. Si queremos ser reconocidos fácilmente, es decir que la gente de nuestro entorno, nos pueda encontrar de manera rápida y fácil, podemos poner nuestro nombre y apellido. Si no nos interesa que nos encuentren tan fácilmente, entonces podemos elegir un nombre más complejo, como palabras, nombres de cosas… Puede aparecer una cruz roja como vemos en la imagen, es porque ese nombre de usuario ya esta elegido, probad con puntos, barra baja, añadir dos letras, etc. Hasta que os salga el tic verde, conforme ya está ok. Siguiente. </a:t>
            </a:r>
          </a:p>
          <a:p>
            <a:endParaRPr lang="es-ES" sz="1600" baseline="0" dirty="0"/>
          </a:p>
          <a:p>
            <a:r>
              <a:rPr lang="es-ES" sz="1600" baseline="0" dirty="0"/>
              <a:t>Nos registramos con nuestro correo electrónico o número de teléfono. Una vez confirmado el correo electrónico, tenemos que elegir una contraseña, es muy importante elegir una buena contraseña, que sea compleja, la tenemos que recordar.  </a:t>
            </a:r>
          </a:p>
          <a:p>
            <a:r>
              <a:rPr lang="es-ES_tradnl" sz="1600" baseline="0" dirty="0"/>
              <a:t>Puede contener minúsculas y mayúsculas, números para que sea más compleja, y un mínimo de 8 caracteres. </a:t>
            </a:r>
          </a:p>
          <a:p>
            <a:pPr marL="0" indent="0" algn="just">
              <a:buFontTx/>
              <a:buNone/>
            </a:pPr>
            <a:endParaRPr lang="es-ES" sz="1600" baseline="0" noProof="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600" baseline="0" dirty="0"/>
              <a:t>Seguidamente, nos pedirá nuestra fecha de nacimiento, la introducimos y continuamos en Siguiente.</a:t>
            </a:r>
            <a:endParaRPr lang="es-ES" sz="1600" baseline="0" dirty="0"/>
          </a:p>
          <a:p>
            <a:pPr marL="0" indent="0" algn="just">
              <a:buFontTx/>
              <a:buNone/>
            </a:pPr>
            <a:endParaRPr lang="es-ES" sz="1600" baseline="0" noProof="0" dirty="0"/>
          </a:p>
          <a:p>
            <a:pPr marL="0" indent="0" algn="just">
              <a:buFontTx/>
              <a:buNone/>
            </a:pPr>
            <a:r>
              <a:rPr lang="es-ES" sz="1600" dirty="0"/>
              <a:t>Una</a:t>
            </a:r>
            <a:r>
              <a:rPr lang="es-ES" sz="1600" baseline="0" dirty="0"/>
              <a:t> vez nos ha aparecido la pantalla de bienvenida a Instagram, pulsamos en “Completar Registro”</a:t>
            </a:r>
            <a:r>
              <a:rPr lang="es-ES" sz="1600" dirty="0"/>
              <a:t>.</a:t>
            </a:r>
            <a:endParaRPr lang="es-ES" sz="1600" baseline="0" noProof="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38</a:t>
            </a:fld>
            <a:endParaRPr lang="en-US" dirty="0"/>
          </a:p>
        </p:txBody>
      </p:sp>
    </p:spTree>
    <p:extLst>
      <p:ext uri="{BB962C8B-B14F-4D97-AF65-F5344CB8AC3E}">
        <p14:creationId xmlns:p14="http://schemas.microsoft.com/office/powerpoint/2010/main" val="1470510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sz="1600" baseline="0" dirty="0"/>
              <a:t>1. Nos aparece la opción de Buscar amigos de Facebook, para aquellos que tengáis Facebook, esta opción es muy útil, porque permite mantener los amigos que tenemos en Facebook, siempre y cuando, sean usuarios de Instagram. Si nos interesa apretamos en “Conectarte a Facebook”, sino Omitir. </a:t>
            </a:r>
          </a:p>
          <a:p>
            <a:endParaRPr lang="es-ES" sz="1600" baseline="0" dirty="0"/>
          </a:p>
          <a:p>
            <a:pPr marL="0" indent="0">
              <a:buNone/>
            </a:pPr>
            <a:r>
              <a:rPr lang="es-ES" sz="1600" baseline="0" dirty="0"/>
              <a:t>2. En la siguiente pantalla nos aparece “Buscar contactos”, hace referencia a los contactos que tenemos guardados en nuestro teléfono móvil, nos permite saber quien de nuestros contactos del teléfono es usuario de Instagram, y por tanto podemos seguirnos a través de Instagram también. Si nos interesa, apretamos en “Buscar en tus contactos”, sino Omitir. </a:t>
            </a:r>
          </a:p>
          <a:p>
            <a:pPr marL="0" indent="0">
              <a:buNone/>
            </a:pPr>
            <a:endParaRPr lang="es-ES" sz="1600" baseline="0" dirty="0"/>
          </a:p>
          <a:p>
            <a:pPr marL="0" indent="0">
              <a:buNone/>
            </a:pPr>
            <a:r>
              <a:rPr lang="es-ES" sz="1600" baseline="0" dirty="0"/>
              <a:t>3. Siguiente paso: Añadir foto del perfil. </a:t>
            </a:r>
          </a:p>
          <a:p>
            <a:pPr marL="0" indent="0">
              <a:buNone/>
            </a:pPr>
            <a:r>
              <a:rPr lang="es-ES_tradnl" sz="1600" baseline="0" dirty="0"/>
              <a:t>Podemos: </a:t>
            </a:r>
            <a:endParaRPr lang="es-ES" sz="1600" baseline="0" dirty="0"/>
          </a:p>
          <a:p>
            <a:pPr marL="171450" indent="-171450">
              <a:buFontTx/>
              <a:buChar char="-"/>
            </a:pPr>
            <a:r>
              <a:rPr lang="es-ES" sz="1600" baseline="0" dirty="0"/>
              <a:t>Importarla desde Facebook</a:t>
            </a:r>
          </a:p>
          <a:p>
            <a:pPr marL="171450" indent="-171450">
              <a:buFontTx/>
              <a:buChar char="-"/>
            </a:pPr>
            <a:r>
              <a:rPr lang="es-ES_tradnl" sz="1600" baseline="0" dirty="0"/>
              <a:t>Hacer foto: realizarla al instante</a:t>
            </a:r>
          </a:p>
          <a:p>
            <a:pPr marL="171450" indent="-171450">
              <a:buFontTx/>
              <a:buChar char="-"/>
            </a:pPr>
            <a:r>
              <a:rPr lang="es-ES_tradnl" sz="1600" baseline="0" dirty="0"/>
              <a:t>Elegir de la fototeca: es decir, de la galería de nuestro teléfono móvil</a:t>
            </a:r>
          </a:p>
          <a:p>
            <a:pPr marL="171450" indent="-171450">
              <a:buFontTx/>
              <a:buChar char="-"/>
            </a:pPr>
            <a:endParaRPr lang="es-ES" sz="1600" baseline="0" dirty="0"/>
          </a:p>
          <a:p>
            <a:pPr marL="0" indent="0">
              <a:buNone/>
            </a:pPr>
            <a:r>
              <a:rPr lang="es-ES" sz="1600" baseline="0" dirty="0"/>
              <a:t>4. Una vez elegida la foto aparece la opción de compartirla como publicación (más adelante explicaremos un poco mejor este concepto).</a:t>
            </a:r>
          </a:p>
          <a:p>
            <a:pPr marL="0" indent="0">
              <a:buNone/>
            </a:pPr>
            <a:r>
              <a:rPr lang="es-ES" sz="1600" baseline="0" dirty="0"/>
              <a:t>Es recomendable poner una foto de perfil para que nuestros contactos, amigos, familiares… puedan reconocernos fácilmente. Además, tener una foto de perfil transmite confianza. </a:t>
            </a:r>
          </a:p>
          <a:p>
            <a:pPr marL="0" indent="0">
              <a:buNone/>
            </a:pPr>
            <a:r>
              <a:rPr lang="es-ES" sz="1600" baseline="0" dirty="0"/>
              <a:t>La foto puede ser tanto nuestra, como de un paisaje, o de lo que queramos. </a:t>
            </a:r>
          </a:p>
          <a:p>
            <a:pPr marL="0" indent="0">
              <a:buNone/>
            </a:pPr>
            <a:r>
              <a:rPr lang="es-ES" sz="1600" baseline="0" dirty="0"/>
              <a:t>Un usuario sin foto de perfil puede generar desconfianza, y… al fin y al cabo Instagram sirve para compartir fotos y vídeos, como hemos dicho anteriormente. </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39</a:t>
            </a:fld>
            <a:endParaRPr lang="en-US" dirty="0"/>
          </a:p>
        </p:txBody>
      </p:sp>
    </p:spTree>
    <p:extLst>
      <p:ext uri="{BB962C8B-B14F-4D97-AF65-F5344CB8AC3E}">
        <p14:creationId xmlns:p14="http://schemas.microsoft.com/office/powerpoint/2010/main" val="1456222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t>Algunos conceptos básicos que nos serán útiles ya</a:t>
            </a:r>
            <a:r>
              <a:rPr lang="es-ES" sz="1600" baseline="0" dirty="0"/>
              <a:t> que van de la mano de esta red social, son:</a:t>
            </a:r>
            <a:endParaRPr lang="es-ES" sz="16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60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dirty="0"/>
              <a:t>Hashtag: también conocido como</a:t>
            </a:r>
            <a:r>
              <a:rPr lang="es-ES" sz="1600" baseline="0" dirty="0"/>
              <a:t> etiqueta. P</a:t>
            </a:r>
            <a:r>
              <a:rPr lang="es-ES" sz="1600" dirty="0"/>
              <a:t>alabras o caracteres alfanuméricos precedidos de</a:t>
            </a:r>
            <a:r>
              <a:rPr lang="es-ES" sz="1600" baseline="0" dirty="0"/>
              <a:t> </a:t>
            </a:r>
            <a:r>
              <a:rPr lang="es-ES" sz="1600" dirty="0"/>
              <a:t>“#”. </a:t>
            </a:r>
            <a:r>
              <a:rPr lang="es-ES" sz="1600" b="0" dirty="0"/>
              <a:t>Se usa </a:t>
            </a:r>
            <a:r>
              <a:rPr lang="es-ES" sz="1600" dirty="0"/>
              <a:t>en las redes sociales, para clasificar/agrupar las publicaciones en temas o contenido</a:t>
            </a:r>
            <a:r>
              <a:rPr lang="ca-ES" sz="1600" spc="20" dirty="0">
                <a:solidFill>
                  <a:srgbClr val="595959"/>
                </a:solidFill>
                <a:latin typeface="Poppins"/>
              </a:rPr>
              <a:t>.</a:t>
            </a:r>
            <a:r>
              <a:rPr lang="ca-ES" sz="1600" spc="20" baseline="0" dirty="0">
                <a:solidFill>
                  <a:srgbClr val="595959"/>
                </a:solidFill>
                <a:latin typeface="Poppins"/>
              </a:rPr>
              <a:t> </a:t>
            </a:r>
            <a:r>
              <a:rPr lang="es-ES" sz="1600" dirty="0"/>
              <a:t>Permiten presentar de manera pública y</a:t>
            </a:r>
            <a:r>
              <a:rPr lang="es-ES" sz="1600" baseline="0" dirty="0"/>
              <a:t> ordenada</a:t>
            </a:r>
            <a:r>
              <a:rPr lang="es-ES" sz="1600" dirty="0"/>
              <a:t> en la línea del tiempo, todos los contenidos que posean la misma etiqueta, facilitando así no solo su ubicación, sino el intercambio de información o contenidos entre distintos usuarios sobre determinados temas o acontecimientos.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60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dirty="0"/>
              <a:t>Postureo: </a:t>
            </a:r>
            <a:r>
              <a:rPr lang="es-ES" sz="1600" b="0" i="0" kern="1200" dirty="0">
                <a:solidFill>
                  <a:schemeClr val="tx1"/>
                </a:solidFill>
                <a:effectLst/>
                <a:latin typeface="Arial" panose="020B0604020202020204" pitchFamily="34" charset="0"/>
                <a:ea typeface="+mn-ea"/>
                <a:cs typeface="+mn-cs"/>
              </a:rPr>
              <a:t>se refiere a la actitud de adoptar ciertas costumbres o actividades más por ánimo de querer aparentar o causar buena impresión que por auténtica convicción.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ca-ES" sz="1600" noProof="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a-ES" sz="1600" noProof="0" dirty="0" err="1"/>
              <a:t>Influencer</a:t>
            </a:r>
            <a:r>
              <a:rPr lang="ca-ES" sz="1600" noProof="0" dirty="0"/>
              <a:t>: </a:t>
            </a:r>
            <a:r>
              <a:rPr lang="es-ES" sz="1600" dirty="0"/>
              <a:t>persona que cuenta con cierta credibilidad sobre un tema concreto, y por su presencia e influencia en redes sociales puede llegar a convertirse en un prescriptor interesante para una marca.</a:t>
            </a:r>
            <a:endParaRPr lang="es-ES" sz="1600" baseline="0" noProof="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40</a:t>
            </a:fld>
            <a:endParaRPr lang="en-US" dirty="0"/>
          </a:p>
        </p:txBody>
      </p:sp>
    </p:spTree>
    <p:extLst>
      <p:ext uri="{BB962C8B-B14F-4D97-AF65-F5344CB8AC3E}">
        <p14:creationId xmlns:p14="http://schemas.microsoft.com/office/powerpoint/2010/main" val="345692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just"/>
            <a:r>
              <a:rPr lang="es-ES_tradnl" sz="1600" kern="1200" baseline="0" noProof="0" dirty="0">
                <a:solidFill>
                  <a:schemeClr val="tx1"/>
                </a:solidFill>
                <a:latin typeface="Arial" panose="020B0604020202020204" pitchFamily="34" charset="0"/>
                <a:ea typeface="+mn-ea"/>
                <a:cs typeface="+mn-cs"/>
              </a:rPr>
              <a:t>En primer lugar nos gustaría comentar ciertas cuestiones a tener en cuenta, antes de entrar en el mundo de las redes sociales. Es muy importante que nuestros dispositivos tengan siempre los softwares actualizados. ¿Por que? El principal motivo porque el que debemos actualizar el software es por seguridad: para mantener nuestros datos y los sistemas de los que dependemos para vivir y trabajar lo más seguros posible. Sin embargo, también hay otros motivos para mantener nuestro software siempre actualizado, como corregir errores y acceder a nuevas funciones que mejoren su uso. </a:t>
            </a:r>
          </a:p>
          <a:p>
            <a:pPr algn="just"/>
            <a:r>
              <a:rPr lang="es-ES_tradnl" sz="1600" kern="1200" baseline="0" noProof="0" dirty="0">
                <a:solidFill>
                  <a:schemeClr val="tx1"/>
                </a:solidFill>
                <a:latin typeface="Arial" panose="020B0604020202020204" pitchFamily="34" charset="0"/>
                <a:ea typeface="+mn-ea"/>
                <a:cs typeface="+mn-cs"/>
              </a:rPr>
              <a:t>Otra cuestión previa es el hecho de que todo lo que publicamos en nuestras redes sociales, es prácticamente imborrable. Podemos pensar que borrando una publicación, va a desaparecer, pero la realidad es que en internet siempre vamos a dejar un rastro. Es algo que debemos considerar a la hora de decidir cuanta información publicamos sobre nosotros y qué tipo de información damos. </a:t>
            </a:r>
          </a:p>
          <a:p>
            <a:pPr algn="just"/>
            <a:r>
              <a:rPr lang="es-ES_tradnl" sz="1600" kern="1200" baseline="0" noProof="0" dirty="0">
                <a:solidFill>
                  <a:schemeClr val="tx1"/>
                </a:solidFill>
                <a:latin typeface="Arial" panose="020B0604020202020204" pitchFamily="34" charset="0"/>
                <a:ea typeface="+mn-ea"/>
                <a:cs typeface="+mn-cs"/>
              </a:rPr>
              <a:t>Por último, debemos tener mucho cuidado con entrar en enlaces de páginas que desconocemos. Para esto es importante utilizar el sentido común, si vemos algo sospechoso no debemos abrirlo. Ya que es suficiente con entrar en el enlace para recibir un virus o un malware en nuestro dispositivo. </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5</a:t>
            </a:fld>
            <a:endParaRPr lang="en-US" dirty="0"/>
          </a:p>
        </p:txBody>
      </p:sp>
    </p:spTree>
    <p:extLst>
      <p:ext uri="{BB962C8B-B14F-4D97-AF65-F5344CB8AC3E}">
        <p14:creationId xmlns:p14="http://schemas.microsoft.com/office/powerpoint/2010/main" val="564813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s-ES" sz="1600" dirty="0"/>
              <a:t>La primera pantalla que nos aparece es la </a:t>
            </a:r>
            <a:r>
              <a:rPr lang="es-ES" sz="1600" b="1" dirty="0"/>
              <a:t>pantalla</a:t>
            </a:r>
            <a:r>
              <a:rPr lang="es-ES" sz="1600" b="1" baseline="0" dirty="0"/>
              <a:t> de inicio</a:t>
            </a:r>
            <a:r>
              <a:rPr lang="es-ES" sz="1600" baseline="0" dirty="0"/>
              <a:t>. Está representada por el icono en forma de casita que vemos en la parte inferior izquierda. </a:t>
            </a:r>
          </a:p>
          <a:p>
            <a:endParaRPr lang="es-ES"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aseline="0" dirty="0"/>
              <a:t>Primero de todo, en la zona superior de la pantalla aparecen unas redonditas donde vemos la foto de perfil de los usuarios y sus nombres, esto se conoce como </a:t>
            </a:r>
            <a:r>
              <a:rPr lang="es-ES" sz="1600" b="1" baseline="0" dirty="0"/>
              <a:t>“historias” o “</a:t>
            </a:r>
            <a:r>
              <a:rPr lang="es-ES" sz="1600" b="1" baseline="0" dirty="0" err="1"/>
              <a:t>stories</a:t>
            </a:r>
            <a:r>
              <a:rPr lang="es-ES" sz="1600" b="1" baseline="0" dirty="0"/>
              <a:t>”</a:t>
            </a:r>
            <a:r>
              <a:rPr lang="es-ES" sz="1600" baseline="0" dirty="0"/>
              <a:t>. Está muy relacionado con el icono que tenemos en la parte superior izquierda, en forma de </a:t>
            </a:r>
            <a:r>
              <a:rPr lang="es-ES" sz="1600" b="1" baseline="0" dirty="0"/>
              <a:t>cámara</a:t>
            </a:r>
            <a:r>
              <a:rPr lang="es-ES" sz="1600" baseline="0" dirty="0"/>
              <a:t>, que se llama “Tu historia”. En la siguiente diapositiva veremos qué 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600" baseline="0" dirty="0"/>
              <a:t>En la parte superior derecha vemos un icono en forma de </a:t>
            </a:r>
            <a:r>
              <a:rPr lang="es-ES_tradnl" sz="1600" b="1" baseline="0" dirty="0"/>
              <a:t>avión.</a:t>
            </a:r>
            <a:r>
              <a:rPr lang="es-ES_tradnl" sz="1600" baseline="0" dirty="0"/>
              <a:t> Si bien pulsamos en el icono o deslizamos hacia la izquierda entraremos en la bandeja de mensajes. Este apartado se conoce como </a:t>
            </a:r>
            <a:r>
              <a:rPr lang="es-ES_tradnl" sz="1600" b="1" baseline="0" dirty="0"/>
              <a:t>“Mensajes Directos (MD o DM)”</a:t>
            </a:r>
            <a:r>
              <a:rPr lang="es-ES_tradnl" sz="1600" baseline="0" dirty="0"/>
              <a:t>, se usa como un chat, ya que se envían mensajes instantáneos, como una especie de </a:t>
            </a:r>
            <a:r>
              <a:rPr lang="es-ES_tradnl" sz="1600" baseline="0" dirty="0" err="1"/>
              <a:t>whatsapp</a:t>
            </a:r>
            <a:r>
              <a:rPr lang="es-ES_tradnl" sz="1600" baseline="0" dirty="0"/>
              <a:t>. A parte de mensajes de texto, se pueden enviar publicaciones, fotos, vídeos, audios, o incluso realizar videollamadas.</a:t>
            </a:r>
            <a:endParaRPr lang="es-ES" sz="1600" baseline="0" dirty="0"/>
          </a:p>
          <a:p>
            <a:endParaRPr lang="es-ES" sz="1600" baseline="0" dirty="0"/>
          </a:p>
          <a:p>
            <a:r>
              <a:rPr lang="es-ES" sz="1600" baseline="0" dirty="0"/>
              <a:t>Más abajo, nos aparecen las publicaciones que han realizado los usuarios a los cuales seguimos. Cuando hablamos de publicaciones nos referimos a las fotos, vídeos y/o vídeos IGTV subidos/compartidos, más adelante entraremos en detalle de cómo publicar/compartir. En esta pantalla las publicaciones se actualizan constantemente, las más recientes ocupan los primeros lugares de la pantalla, es decir nos aparecerán ordenadas de manera lineal en el tiempo.</a:t>
            </a:r>
          </a:p>
          <a:p>
            <a:endParaRPr lang="es-ES_tradnl"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baseline="0" dirty="0"/>
              <a:t>Por último, </a:t>
            </a:r>
          </a:p>
          <a:p>
            <a:r>
              <a:rPr lang="es-ES" sz="1600" baseline="0" dirty="0"/>
              <a:t>Como podemos ver aparecen 4 iconos diferentes debajo de cada </a:t>
            </a:r>
            <a:r>
              <a:rPr lang="es-ES" sz="1600" b="1" baseline="0" dirty="0"/>
              <a:t>publicación</a:t>
            </a:r>
            <a:r>
              <a:rPr lang="es-ES" sz="1600" baseline="0" dirty="0"/>
              <a:t>: </a:t>
            </a:r>
          </a:p>
          <a:p>
            <a:pPr marL="171450" indent="-171450">
              <a:buFontTx/>
              <a:buChar char="-"/>
            </a:pPr>
            <a:r>
              <a:rPr lang="es-ES" sz="1600" baseline="0" dirty="0"/>
              <a:t>El Corazón: es para poner un me gusta a la foto, cuando le damos el corazón aparece de color rojo, también le podemos poner me gusta apretando dos veces a la foto. </a:t>
            </a:r>
          </a:p>
          <a:p>
            <a:pPr marL="171450" indent="-171450">
              <a:buFontTx/>
              <a:buChar char="-"/>
            </a:pPr>
            <a:r>
              <a:rPr lang="es-ES" sz="1600" baseline="0" dirty="0"/>
              <a:t>La bocanada: es para escribir un comentario, en referencia a la foto, el comentario es público y se puede incluir a parte de texto, emoticonos, hashtags y mencionar a otros usuarios escribiendo @ antes del nombre de dicho usuario. </a:t>
            </a:r>
          </a:p>
          <a:p>
            <a:pPr marL="171450" indent="-171450">
              <a:buFontTx/>
              <a:buChar char="-"/>
            </a:pPr>
            <a:r>
              <a:rPr lang="es-ES" sz="1600" baseline="0" dirty="0"/>
              <a:t>El avión: sirve para compartir, si apretamos este icono podemos compartir la publicación en nuestra historia si el usuario lo permite, o enviarlo por mensaje privado a otros usuarios o grupos.</a:t>
            </a:r>
          </a:p>
          <a:p>
            <a:pPr marL="171450" indent="-171450">
              <a:buFontTx/>
              <a:buChar char="-"/>
            </a:pPr>
            <a:r>
              <a:rPr lang="es-ES_tradnl" sz="1600" baseline="0" dirty="0"/>
              <a:t>El cuadradito con picos que se encuentra en la parte derecha se usa para guardar la publicación, así se podrá ver en cualquier momento en Guardado.</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41</a:t>
            </a:fld>
            <a:endParaRPr lang="en-US" dirty="0"/>
          </a:p>
        </p:txBody>
      </p:sp>
    </p:spTree>
    <p:extLst>
      <p:ext uri="{BB962C8B-B14F-4D97-AF65-F5344CB8AC3E}">
        <p14:creationId xmlns:p14="http://schemas.microsoft.com/office/powerpoint/2010/main" val="1717932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s-ES_tradnl" sz="1600" dirty="0"/>
              <a:t>Como hemos</a:t>
            </a:r>
            <a:r>
              <a:rPr lang="es-ES_tradnl" sz="1600" baseline="0" dirty="0"/>
              <a:t> comentado anteriormente las redonditas que aparecen en la parte superior de la pantalla inicio son l</a:t>
            </a:r>
            <a:r>
              <a:rPr lang="es-ES_tradnl" sz="1600" dirty="0"/>
              <a:t>as historias/</a:t>
            </a:r>
            <a:r>
              <a:rPr lang="es-ES_tradnl" sz="1600" dirty="0" err="1"/>
              <a:t>stories</a:t>
            </a:r>
            <a:r>
              <a:rPr lang="es-ES_tradnl" sz="1600" dirty="0"/>
              <a:t>.</a:t>
            </a:r>
          </a:p>
          <a:p>
            <a:endParaRPr lang="es-ES_tradnl" sz="1600" dirty="0"/>
          </a:p>
          <a:p>
            <a:r>
              <a:rPr lang="es-ES_tradnl" sz="1600" dirty="0"/>
              <a:t>¿Qué son?</a:t>
            </a:r>
          </a:p>
          <a:p>
            <a:r>
              <a:rPr lang="es-ES_tradnl" sz="1600" dirty="0"/>
              <a:t>Son fotos</a:t>
            </a:r>
            <a:r>
              <a:rPr lang="es-ES_tradnl" sz="1600" baseline="0" dirty="0"/>
              <a:t> y vídeos que cuelgan los usuarios y desaparecen al cabo de un máximo de 24horas. Es una función que se usa sobre todo para colgar fotos y vídeos con un estilo más informal que el de una publicación. </a:t>
            </a:r>
          </a:p>
          <a:p>
            <a:endParaRPr lang="es-ES_tradnl" sz="1600" baseline="0" dirty="0"/>
          </a:p>
          <a:p>
            <a:r>
              <a:rPr lang="es-ES_tradnl" sz="1600" baseline="0" dirty="0"/>
              <a:t>¿Cómo se hacen?</a:t>
            </a:r>
          </a:p>
          <a:p>
            <a:pPr marL="228600" indent="-228600">
              <a:buAutoNum type="arabicPeriod"/>
            </a:pPr>
            <a:r>
              <a:rPr lang="es-ES_tradnl" sz="1600" baseline="0" dirty="0"/>
              <a:t>Deslizamos la pantalla de inicio hacia la derecha o bien apretando en la esquina superior izquierda, llamada “Tu historia”. </a:t>
            </a:r>
          </a:p>
          <a:p>
            <a:pPr marL="228600" indent="-228600">
              <a:buAutoNum type="arabicPeriod"/>
            </a:pPr>
            <a:r>
              <a:rPr lang="es-ES_tradnl" sz="1600" baseline="0" dirty="0"/>
              <a:t>Realizamos la fotos o el vídeo a través del botón blanco que se encuentra en el centro de la parte inferior. Al lado derecho de este “botón” tenemos redonditas, son efectos que decoran las fotos o vídeos que vamos a realizar, se aplican apretando en la misma redonda o deslizando desde el “botón” blanco hacia la izquierda.</a:t>
            </a:r>
          </a:p>
          <a:p>
            <a:pPr marL="0" indent="0">
              <a:buNone/>
            </a:pPr>
            <a:r>
              <a:rPr lang="es-ES_tradnl" sz="1600" b="0" i="0" kern="1200" baseline="0" dirty="0">
                <a:solidFill>
                  <a:schemeClr val="tx1"/>
                </a:solidFill>
                <a:effectLst/>
                <a:latin typeface="Arial" panose="020B0604020202020204" pitchFamily="34" charset="0"/>
                <a:ea typeface="+mn-ea"/>
                <a:cs typeface="+mn-cs"/>
              </a:rPr>
              <a:t>           *</a:t>
            </a:r>
            <a:r>
              <a:rPr lang="es-ES" sz="2400" b="0" i="0" kern="1200" baseline="0" dirty="0">
                <a:solidFill>
                  <a:schemeClr val="tx1"/>
                </a:solidFill>
                <a:effectLst/>
                <a:latin typeface="Arial" panose="020B0604020202020204" pitchFamily="34" charset="0"/>
                <a:ea typeface="+mn-ea"/>
                <a:cs typeface="+mn-cs"/>
              </a:rPr>
              <a:t>En la parte superior de la pantalla vemos e</a:t>
            </a:r>
            <a:r>
              <a:rPr lang="es-ES" sz="2400" b="0" i="0" kern="1200" dirty="0">
                <a:solidFill>
                  <a:schemeClr val="tx1"/>
                </a:solidFill>
                <a:effectLst/>
                <a:latin typeface="Arial" panose="020B0604020202020204" pitchFamily="34" charset="0"/>
                <a:ea typeface="+mn-ea"/>
                <a:cs typeface="+mn-cs"/>
              </a:rPr>
              <a:t>l icono del rayo, este enciende o apaga el flash y en la parte inferior derecha vemos dos flechas, que permiten intercambiar la cámara frontal y la cámara trasera.</a:t>
            </a:r>
          </a:p>
          <a:p>
            <a:pPr marL="0" indent="0">
              <a:buNone/>
            </a:pPr>
            <a:r>
              <a:rPr lang="es-ES" sz="2400" b="0" i="0" kern="1200" baseline="0" dirty="0">
                <a:solidFill>
                  <a:schemeClr val="tx1"/>
                </a:solidFill>
                <a:effectLst/>
                <a:latin typeface="Arial" panose="020B0604020202020204" pitchFamily="34" charset="0"/>
                <a:ea typeface="+mn-ea"/>
                <a:cs typeface="+mn-cs"/>
              </a:rPr>
              <a:t>           *Podemos</a:t>
            </a:r>
            <a:r>
              <a:rPr lang="es-ES" sz="2400" b="0" i="0" kern="1200" dirty="0">
                <a:solidFill>
                  <a:schemeClr val="tx1"/>
                </a:solidFill>
                <a:effectLst/>
                <a:latin typeface="Arial" panose="020B0604020202020204" pitchFamily="34" charset="0"/>
                <a:ea typeface="+mn-ea"/>
                <a:cs typeface="+mn-cs"/>
              </a:rPr>
              <a:t> subir las fotos y vídeos de nuestra galería,</a:t>
            </a:r>
            <a:r>
              <a:rPr lang="es-ES" sz="2400" b="0" i="0" kern="1200" baseline="0" dirty="0">
                <a:solidFill>
                  <a:schemeClr val="tx1"/>
                </a:solidFill>
                <a:effectLst/>
                <a:latin typeface="Arial" panose="020B0604020202020204" pitchFamily="34" charset="0"/>
                <a:ea typeface="+mn-ea"/>
                <a:cs typeface="+mn-cs"/>
              </a:rPr>
              <a:t> d</a:t>
            </a:r>
            <a:r>
              <a:rPr lang="es-ES" sz="2400" b="0" i="0" kern="1200" dirty="0">
                <a:solidFill>
                  <a:schemeClr val="tx1"/>
                </a:solidFill>
                <a:effectLst/>
                <a:latin typeface="Arial" panose="020B0604020202020204" pitchFamily="34" charset="0"/>
                <a:ea typeface="+mn-ea"/>
                <a:cs typeface="+mn-cs"/>
              </a:rPr>
              <a:t>eslizando</a:t>
            </a:r>
            <a:r>
              <a:rPr lang="es-ES" sz="2400" b="0" i="0" kern="1200" baseline="0" dirty="0">
                <a:solidFill>
                  <a:schemeClr val="tx1"/>
                </a:solidFill>
                <a:effectLst/>
                <a:latin typeface="Arial" panose="020B0604020202020204" pitchFamily="34" charset="0"/>
                <a:ea typeface="+mn-ea"/>
                <a:cs typeface="+mn-cs"/>
              </a:rPr>
              <a:t> </a:t>
            </a:r>
            <a:r>
              <a:rPr lang="es-ES" sz="2400" b="0" i="0" kern="1200" dirty="0">
                <a:solidFill>
                  <a:schemeClr val="tx1"/>
                </a:solidFill>
                <a:effectLst/>
                <a:latin typeface="Arial" panose="020B0604020202020204" pitchFamily="34" charset="0"/>
                <a:ea typeface="+mn-ea"/>
                <a:cs typeface="+mn-cs"/>
              </a:rPr>
              <a:t>el dedo hacia arriba y elegimos</a:t>
            </a:r>
            <a:r>
              <a:rPr lang="es-ES" sz="2400" b="0" i="0" kern="1200" baseline="0" dirty="0">
                <a:solidFill>
                  <a:schemeClr val="tx1"/>
                </a:solidFill>
                <a:effectLst/>
                <a:latin typeface="Arial" panose="020B0604020202020204" pitchFamily="34" charset="0"/>
                <a:ea typeface="+mn-ea"/>
                <a:cs typeface="+mn-cs"/>
              </a:rPr>
              <a:t> la</a:t>
            </a:r>
            <a:r>
              <a:rPr lang="es-ES" sz="2400" b="0" i="0" kern="1200" dirty="0">
                <a:solidFill>
                  <a:schemeClr val="tx1"/>
                </a:solidFill>
                <a:effectLst/>
                <a:latin typeface="Arial" panose="020B0604020202020204" pitchFamily="34" charset="0"/>
                <a:ea typeface="+mn-ea"/>
                <a:cs typeface="+mn-cs"/>
              </a:rPr>
              <a:t> foto o video</a:t>
            </a:r>
            <a:r>
              <a:rPr lang="es-ES" sz="2400" b="0" i="0" kern="1200" baseline="0" dirty="0">
                <a:solidFill>
                  <a:schemeClr val="tx1"/>
                </a:solidFill>
                <a:effectLst/>
                <a:latin typeface="Arial" panose="020B0604020202020204" pitchFamily="34" charset="0"/>
                <a:ea typeface="+mn-ea"/>
                <a:cs typeface="+mn-cs"/>
              </a:rPr>
              <a:t> que queremos subir.</a:t>
            </a:r>
            <a:endParaRPr lang="es-ES_tradnl" sz="1600" baseline="0" dirty="0"/>
          </a:p>
          <a:p>
            <a:endParaRPr lang="es-ES_tradnl" sz="1600" baseline="0" dirty="0"/>
          </a:p>
          <a:p>
            <a:r>
              <a:rPr lang="es-ES_tradnl" sz="1600" baseline="0" dirty="0"/>
              <a:t>Posibilidades: </a:t>
            </a:r>
          </a:p>
          <a:p>
            <a:r>
              <a:rPr lang="es-ES_tradnl" sz="1600" baseline="0" dirty="0"/>
              <a:t>-En directo: compartir un vídeo en vivo, al momento. </a:t>
            </a:r>
          </a:p>
          <a:p>
            <a:r>
              <a:rPr lang="es-ES_tradnl" sz="1600" baseline="0" dirty="0"/>
              <a:t>-Normal: foto o vídeo básico (sin nada).</a:t>
            </a:r>
          </a:p>
          <a:p>
            <a:r>
              <a:rPr lang="es-ES_tradnl" sz="1600" baseline="0" dirty="0"/>
              <a:t>-Boomerang: vídeo en bucle.</a:t>
            </a:r>
          </a:p>
          <a:p>
            <a:r>
              <a:rPr lang="es-ES_tradnl" sz="1600" baseline="0" dirty="0"/>
              <a:t>-</a:t>
            </a:r>
            <a:r>
              <a:rPr lang="es-ES_tradnl" sz="1600" baseline="0" dirty="0" err="1"/>
              <a:t>Layout</a:t>
            </a:r>
            <a:r>
              <a:rPr lang="es-ES_tradnl" sz="1600" baseline="0" dirty="0"/>
              <a:t>: Se utiliza para poder poner más de una foto a la misma vez.</a:t>
            </a:r>
          </a:p>
          <a:p>
            <a:r>
              <a:rPr lang="es-ES_tradnl" sz="1600" baseline="0" dirty="0"/>
              <a:t>-</a:t>
            </a:r>
            <a:r>
              <a:rPr lang="es-ES_tradnl" sz="1600" baseline="0" dirty="0" err="1"/>
              <a:t>Superzoom</a:t>
            </a:r>
            <a:r>
              <a:rPr lang="es-ES_tradnl" sz="1600" baseline="0" dirty="0"/>
              <a:t>: diferentes efectos predeterminados con efecto zoom.</a:t>
            </a:r>
          </a:p>
          <a:p>
            <a:r>
              <a:rPr lang="es-ES_tradnl" sz="1600" baseline="0" dirty="0"/>
              <a:t>-Manos libres: permite grabar un vídeo con un simple clic, sin tener que mantener pulsado.</a:t>
            </a:r>
          </a:p>
          <a:p>
            <a:endParaRPr lang="es-ES_tradnl" sz="1600" baseline="0" dirty="0"/>
          </a:p>
          <a:p>
            <a:r>
              <a:rPr lang="es-ES_tradnl" sz="1600" baseline="0" dirty="0"/>
              <a:t>Una vez hecha la foto o vídeo podemos añadir: </a:t>
            </a:r>
          </a:p>
          <a:p>
            <a:r>
              <a:rPr lang="es-ES_tradnl" sz="1600" baseline="0" dirty="0"/>
              <a:t>-Texto</a:t>
            </a:r>
          </a:p>
          <a:p>
            <a:r>
              <a:rPr lang="es-ES_tradnl" sz="1600" baseline="0" dirty="0"/>
              <a:t>-Dibujar</a:t>
            </a:r>
          </a:p>
          <a:p>
            <a:pPr marL="0" indent="0">
              <a:buFontTx/>
              <a:buNone/>
            </a:pPr>
            <a:r>
              <a:rPr lang="es-ES_tradnl" sz="1600" baseline="0" dirty="0"/>
              <a:t>-Ubicación/Menciones/Hashtag/</a:t>
            </a:r>
            <a:r>
              <a:rPr lang="es-ES_tradnl" sz="1600" baseline="0" dirty="0" err="1"/>
              <a:t>Challenges</a:t>
            </a:r>
            <a:r>
              <a:rPr lang="es-ES_tradnl" sz="1600" baseline="0" dirty="0"/>
              <a:t>/GIF/Música/Hora/Encuestas/Preguntas/Cuenta atrás/Nivel/Cuestionario/Grados/Fotos</a:t>
            </a:r>
          </a:p>
          <a:p>
            <a:pPr marL="0" indent="0">
              <a:buFontTx/>
              <a:buNone/>
            </a:pPr>
            <a:r>
              <a:rPr lang="es-ES_tradnl" sz="1600" baseline="0" dirty="0"/>
              <a:t>-Filtros para la cara</a:t>
            </a:r>
          </a:p>
          <a:p>
            <a:pPr marL="0" indent="0">
              <a:buFontTx/>
              <a:buNone/>
            </a:pPr>
            <a:r>
              <a:rPr lang="es-ES_tradnl" sz="1600" baseline="0" dirty="0"/>
              <a:t>-Filtros para la foto o vídeo deslizando hacia la izquierda.</a:t>
            </a:r>
          </a:p>
          <a:p>
            <a:pPr marL="0" indent="0">
              <a:buFontTx/>
              <a:buNone/>
            </a:pPr>
            <a:r>
              <a:rPr lang="es-ES_tradnl" sz="1600" baseline="0" dirty="0"/>
              <a:t>-Guardar en la galería.</a:t>
            </a:r>
          </a:p>
          <a:p>
            <a:pPr marL="0" indent="0">
              <a:buFontTx/>
              <a:buNone/>
            </a:pPr>
            <a:endParaRPr lang="es-ES_tradnl" sz="1600" baseline="0" dirty="0"/>
          </a:p>
          <a:p>
            <a:pPr marL="0" indent="0">
              <a:buFontTx/>
              <a:buNone/>
            </a:pPr>
            <a:r>
              <a:rPr lang="es-ES_tradnl" sz="1600" baseline="0" dirty="0"/>
              <a:t>Para compartirla tenemos diferentes opciones: </a:t>
            </a:r>
          </a:p>
          <a:p>
            <a:pPr marL="0" indent="0">
              <a:buFontTx/>
              <a:buNone/>
            </a:pPr>
            <a:r>
              <a:rPr lang="es-ES_tradnl" sz="1600" baseline="0" dirty="0"/>
              <a:t>- Públicamente, cualquier usuario puede verla. </a:t>
            </a:r>
          </a:p>
          <a:p>
            <a:pPr marL="0" indent="0">
              <a:buFontTx/>
              <a:buNone/>
            </a:pPr>
            <a:r>
              <a:rPr lang="es-ES_tradnl" sz="1600" baseline="0" dirty="0"/>
              <a:t>- Compartir con nuestra lista de “Mejores amigos”. </a:t>
            </a:r>
          </a:p>
          <a:p>
            <a:pPr marL="0" indent="0">
              <a:buFontTx/>
              <a:buNone/>
            </a:pPr>
            <a:r>
              <a:rPr lang="es-ES_tradnl" sz="1600" baseline="0" dirty="0"/>
              <a:t>- Compartir como Historia de grupo.</a:t>
            </a:r>
          </a:p>
          <a:p>
            <a:pPr marL="0" indent="0">
              <a:buFontTx/>
              <a:buNone/>
            </a:pPr>
            <a:r>
              <a:rPr lang="es-ES_tradnl" sz="1600" baseline="0" dirty="0"/>
              <a:t>- Compartir individualmente con los usuarios que se elijan.</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42</a:t>
            </a:fld>
            <a:endParaRPr lang="en-US" dirty="0"/>
          </a:p>
        </p:txBody>
      </p:sp>
    </p:spTree>
    <p:extLst>
      <p:ext uri="{BB962C8B-B14F-4D97-AF65-F5344CB8AC3E}">
        <p14:creationId xmlns:p14="http://schemas.microsoft.com/office/powerpoint/2010/main" val="3270458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s-ES_tradnl" sz="1600" dirty="0"/>
              <a:t>El</a:t>
            </a:r>
            <a:r>
              <a:rPr lang="es-ES_tradnl" sz="1600" baseline="0" dirty="0"/>
              <a:t> siguiente icono, a la derecha de la casita, tiene forma de </a:t>
            </a:r>
            <a:r>
              <a:rPr lang="es-ES_tradnl" sz="1600" b="1" baseline="0" dirty="0"/>
              <a:t>lupa</a:t>
            </a:r>
            <a:r>
              <a:rPr lang="es-ES_tradnl" sz="1600" baseline="0" dirty="0"/>
              <a:t>, aquí accedemos a la pantalla de </a:t>
            </a:r>
            <a:r>
              <a:rPr lang="es-ES_tradnl" sz="1600" b="1" baseline="0" dirty="0"/>
              <a:t>Búsqueda</a:t>
            </a:r>
            <a:r>
              <a:rPr lang="es-ES_tradnl" sz="1600" baseline="0" dirty="0"/>
              <a:t>. </a:t>
            </a:r>
          </a:p>
          <a:p>
            <a:endParaRPr lang="es-ES_tradnl" sz="1600" baseline="0" dirty="0"/>
          </a:p>
          <a:p>
            <a:r>
              <a:rPr lang="es-ES_tradnl" sz="1600" dirty="0"/>
              <a:t>Como</a:t>
            </a:r>
            <a:r>
              <a:rPr lang="es-ES_tradnl" sz="1600" baseline="0" dirty="0"/>
              <a:t> bien dice su nombre se utiliza para buscar usuarios y explorar las publicaciones. En la parte superior hay un buscador, en el cual podemos buscar por el nombre fácilmente. Una vez presionamos sobre el buscador nos aparecen 4 opciones de búsqueda: a través de </a:t>
            </a:r>
            <a:r>
              <a:rPr lang="es-ES_tradnl" sz="1600" b="1" baseline="0" dirty="0"/>
              <a:t>Destacados, </a:t>
            </a:r>
            <a:r>
              <a:rPr lang="es-ES_tradnl" sz="1600" b="0" baseline="0" dirty="0"/>
              <a:t>serían los que nos ofrece Instagram, ya que son los más buscados por los usuarios. A través de </a:t>
            </a:r>
            <a:r>
              <a:rPr lang="es-ES_tradnl" sz="1600" b="1" baseline="0" dirty="0"/>
              <a:t>Cuentas, </a:t>
            </a:r>
            <a:r>
              <a:rPr lang="es-ES_tradnl" sz="1600" b="0" baseline="0" dirty="0"/>
              <a:t>podemos buscar por el nombre de usuario. A través de </a:t>
            </a:r>
            <a:r>
              <a:rPr lang="es-ES_tradnl" sz="1600" b="1" baseline="0" dirty="0"/>
              <a:t>Hashtags</a:t>
            </a:r>
            <a:r>
              <a:rPr lang="es-ES_tradnl" sz="1600" b="0" baseline="0" dirty="0"/>
              <a:t>,</a:t>
            </a:r>
            <a:r>
              <a:rPr lang="es-ES_tradnl" sz="1600" b="1" baseline="0" dirty="0"/>
              <a:t> </a:t>
            </a:r>
            <a:r>
              <a:rPr lang="es-ES_tradnl" sz="1600" b="0" baseline="0" dirty="0"/>
              <a:t>nos aparecerán todas las publicaciones que lo contengan. También podemos buscar por </a:t>
            </a:r>
            <a:r>
              <a:rPr lang="es-ES_tradnl" sz="1600" b="1" baseline="0" dirty="0"/>
              <a:t>Lugares,</a:t>
            </a:r>
            <a:r>
              <a:rPr lang="es-ES_tradnl" sz="1600" b="0" baseline="0" dirty="0"/>
              <a:t> escribiendo el nombre del sitio que queramos explorar, esta opción es muy útil, ya que veremos fotos que han colgado otros usuarios que han estado en este lugar y, sobre todo, si vamos a visitar una ciudad, un país, etc. lo buscamos por aquí para descubrir, por ejemplo, qué sitios visitar en este lugar.</a:t>
            </a:r>
          </a:p>
          <a:p>
            <a:endParaRPr lang="es-ES_tradnl" sz="1600" baseline="0" dirty="0"/>
          </a:p>
          <a:p>
            <a:r>
              <a:rPr lang="es-ES_tradnl" sz="1600" baseline="0" dirty="0"/>
              <a:t>El resto de la pantalla que vemos, está ocupado por imágenes, estas, son publicaciones de usuarios a los cuales </a:t>
            </a:r>
            <a:r>
              <a:rPr lang="es-ES_tradnl" sz="1600" b="1" baseline="0" dirty="0"/>
              <a:t>no seguimos</a:t>
            </a:r>
            <a:r>
              <a:rPr lang="es-ES_tradnl" sz="1600" baseline="0" dirty="0"/>
              <a:t>, son </a:t>
            </a:r>
            <a:r>
              <a:rPr lang="es-ES_tradnl" sz="1600" b="1" baseline="0" dirty="0"/>
              <a:t>sugerencias</a:t>
            </a:r>
            <a:r>
              <a:rPr lang="es-ES_tradnl" sz="1600" baseline="0" dirty="0"/>
              <a:t> “por descubrir” y nos aparecen en función de las publicaciones que nos han gustado o si son usuarios que tienen relación (vía Instagram) con los usuarios a los cuales seguimos.</a:t>
            </a:r>
          </a:p>
          <a:p>
            <a:endParaRPr lang="es-ES_tradnl" sz="1600" baseline="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43</a:t>
            </a:fld>
            <a:endParaRPr lang="en-US" dirty="0"/>
          </a:p>
        </p:txBody>
      </p:sp>
    </p:spTree>
    <p:extLst>
      <p:ext uri="{BB962C8B-B14F-4D97-AF65-F5344CB8AC3E}">
        <p14:creationId xmlns:p14="http://schemas.microsoft.com/office/powerpoint/2010/main" val="1793102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600" dirty="0"/>
              <a:t>Saltamos al icono en</a:t>
            </a:r>
            <a:r>
              <a:rPr lang="es-ES_tradnl" sz="1600" baseline="0" dirty="0"/>
              <a:t> forma de</a:t>
            </a:r>
            <a:r>
              <a:rPr lang="es-ES_tradnl" sz="1600" dirty="0"/>
              <a:t> </a:t>
            </a:r>
            <a:r>
              <a:rPr lang="es-ES_tradnl" sz="1600" b="1" dirty="0"/>
              <a:t>corazón</a:t>
            </a:r>
            <a:r>
              <a:rPr lang="es-ES_tradnl" sz="1600" b="0" dirty="0"/>
              <a:t>, más adelante volveremos al cuadradito del medio. El</a:t>
            </a:r>
            <a:r>
              <a:rPr lang="es-ES_tradnl" sz="1600" b="0" baseline="0" dirty="0"/>
              <a:t> corazón</a:t>
            </a:r>
            <a:r>
              <a:rPr lang="es-ES_tradnl" sz="1600" b="0" dirty="0"/>
              <a:t> </a:t>
            </a:r>
            <a:r>
              <a:rPr lang="es-ES_tradnl" sz="1600" dirty="0"/>
              <a:t>nos</a:t>
            </a:r>
            <a:r>
              <a:rPr lang="es-ES_tradnl" sz="1600" baseline="0" dirty="0"/>
              <a:t> da acceso a una</a:t>
            </a:r>
            <a:r>
              <a:rPr lang="es-ES_tradnl" sz="1600" dirty="0"/>
              <a:t> pantalla que muestra nuestra </a:t>
            </a:r>
            <a:r>
              <a:rPr lang="es-ES_tradnl" sz="1600" b="1" dirty="0"/>
              <a:t>actividad, </a:t>
            </a:r>
            <a:r>
              <a:rPr lang="es-ES_tradnl" sz="1600" dirty="0"/>
              <a:t>está</a:t>
            </a:r>
            <a:r>
              <a:rPr lang="es-ES_tradnl" sz="1600" baseline="0" dirty="0"/>
              <a:t> actualizada siempre según la línea del tiempo.</a:t>
            </a:r>
          </a:p>
          <a:p>
            <a:endParaRPr lang="es-ES_tradnl" sz="1600" baseline="0" dirty="0"/>
          </a:p>
          <a:p>
            <a:r>
              <a:rPr lang="es-ES_tradnl" sz="1600" baseline="0" dirty="0"/>
              <a:t>¿Para que sirve?</a:t>
            </a:r>
          </a:p>
          <a:p>
            <a:endParaRPr lang="es-ES_tradnl" sz="1600" baseline="0" dirty="0"/>
          </a:p>
          <a:p>
            <a:r>
              <a:rPr lang="es-ES_tradnl" sz="1600" dirty="0"/>
              <a:t>Podemos</a:t>
            </a:r>
            <a:r>
              <a:rPr lang="es-ES_tradnl" sz="1600" baseline="0" dirty="0"/>
              <a:t> ver q</a:t>
            </a:r>
            <a:r>
              <a:rPr lang="es-ES_tradnl" sz="1600" dirty="0"/>
              <a:t>ué interacciones ha habido con nuestro usuario. Es decir, podemos ver</a:t>
            </a:r>
            <a:r>
              <a:rPr lang="es-ES_tradnl" sz="1600" baseline="0" dirty="0"/>
              <a:t> quién nos ha empezado a seguir, a quién le ha gustado nuestra publicación, quién nos ha mencionado en un comentario, quién nos ha etiquetado en una publicación…</a:t>
            </a:r>
            <a:endParaRPr lang="es-ES" sz="1600" dirty="0"/>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44</a:t>
            </a:fld>
            <a:endParaRPr lang="en-US" dirty="0"/>
          </a:p>
        </p:txBody>
      </p:sp>
    </p:spTree>
    <p:extLst>
      <p:ext uri="{BB962C8B-B14F-4D97-AF65-F5344CB8AC3E}">
        <p14:creationId xmlns:p14="http://schemas.microsoft.com/office/powerpoint/2010/main" val="3233361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_tradnl" dirty="0"/>
              <a:t>El</a:t>
            </a:r>
            <a:r>
              <a:rPr lang="es-ES_tradnl" baseline="0" dirty="0"/>
              <a:t> icono que hay en la parte inferior derecha de la pantalla es una </a:t>
            </a:r>
            <a:r>
              <a:rPr lang="es-ES_tradnl" b="1" baseline="0" dirty="0"/>
              <a:t>redonda</a:t>
            </a:r>
            <a:r>
              <a:rPr lang="es-ES_tradnl" baseline="0" dirty="0"/>
              <a:t>, donde vemos muy pequeñita, nuestra foto de perfil. Esta pantalla es el </a:t>
            </a:r>
            <a:r>
              <a:rPr lang="es-ES_tradnl" b="1" baseline="0" dirty="0"/>
              <a:t>Perfil</a:t>
            </a:r>
            <a:r>
              <a:rPr lang="es-ES_tradnl" baseline="0" dirty="0"/>
              <a:t>. </a:t>
            </a:r>
          </a:p>
          <a:p>
            <a:endParaRPr lang="es-ES_tradnl" baseline="0" dirty="0"/>
          </a:p>
          <a:p>
            <a:r>
              <a:rPr lang="es-ES_tradnl" baseline="0" dirty="0"/>
              <a:t>Aquí es donde compartimos nuestra información, aquella que queremos que los demás usuarios conozcan, es nuestra presentación.  </a:t>
            </a:r>
          </a:p>
          <a:p>
            <a:pPr marL="0" indent="0">
              <a:buFontTx/>
              <a:buNone/>
            </a:pPr>
            <a:endParaRPr lang="es-ES_tradnl" baseline="0" dirty="0"/>
          </a:p>
          <a:p>
            <a:pPr marL="0" indent="0">
              <a:buFontTx/>
              <a:buNone/>
            </a:pPr>
            <a:r>
              <a:rPr lang="es-ES_tradnl" baseline="0" dirty="0"/>
              <a:t>En la parte superior derecha aparecen 3 rayitas, las cuales son muy útiles ya que aquí tenemos muchas opciones. A destacar: </a:t>
            </a:r>
          </a:p>
          <a:p>
            <a:pPr marL="171450" indent="-171450">
              <a:buFontTx/>
              <a:buChar char="-"/>
            </a:pPr>
            <a:r>
              <a:rPr lang="es-ES_tradnl" baseline="0" dirty="0"/>
              <a:t>Configuración: donde podemos elegir si nuestra cuenta es privada o pública, entre otras muchas opciones. </a:t>
            </a:r>
          </a:p>
          <a:p>
            <a:pPr marL="171450" indent="-171450">
              <a:buFontTx/>
              <a:buChar char="-"/>
            </a:pPr>
            <a:r>
              <a:rPr lang="es-ES_tradnl" baseline="0" dirty="0"/>
              <a:t>Guardado: como hemos comentado anteriormente, aquí encontramos las publicaciones que hemos querido guardar, para acceder a ellas de manera fácil y rápida. </a:t>
            </a:r>
          </a:p>
          <a:p>
            <a:pPr marL="171450" indent="-171450">
              <a:buFontTx/>
              <a:buChar char="-"/>
            </a:pPr>
            <a:r>
              <a:rPr lang="es-ES_tradnl" baseline="0" dirty="0"/>
              <a:t>Mejores amigos: como hemos comentado en el apartado de “historias/</a:t>
            </a:r>
            <a:r>
              <a:rPr lang="es-ES_tradnl" baseline="0" dirty="0" err="1"/>
              <a:t>stories</a:t>
            </a:r>
            <a:r>
              <a:rPr lang="es-ES_tradnl" baseline="0" dirty="0"/>
              <a:t>”, podemos compartir estas solo con los usuarios que consideremos “Mejores Amigos”, aquí es donde editamos esta lista.</a:t>
            </a:r>
          </a:p>
          <a:p>
            <a:endParaRPr lang="es-ES_tradnl" baseline="0" dirty="0"/>
          </a:p>
          <a:p>
            <a:r>
              <a:rPr lang="es-ES_tradnl" baseline="0" dirty="0"/>
              <a:t>En el apartado Información personal podemos escribir nuestro nombre, información que queremos destacar sobre nosotros. Lo podemos modificar/ editar en el apartado “Editar perfil”.</a:t>
            </a:r>
          </a:p>
          <a:p>
            <a:endParaRPr lang="es-ES_tradnl" baseline="0" dirty="0"/>
          </a:p>
          <a:p>
            <a:r>
              <a:rPr lang="es-ES_tradnl" baseline="0" dirty="0"/>
              <a:t>Por último, vemos nuestras publicaciones y si deslizamos a la izquierda, o apretamos en el icono Publicaciones en las que estamos etiquetados, nos aparecerán las publicaciones de los usuarios que nos han etiquetado en sus publicaciones. </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45</a:t>
            </a:fld>
            <a:endParaRPr lang="en-US" dirty="0"/>
          </a:p>
        </p:txBody>
      </p:sp>
    </p:spTree>
    <p:extLst>
      <p:ext uri="{BB962C8B-B14F-4D97-AF65-F5344CB8AC3E}">
        <p14:creationId xmlns:p14="http://schemas.microsoft.com/office/powerpoint/2010/main" val="437604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_tradnl" baseline="0" dirty="0"/>
              <a:t>El icono que encontramos en el centro de la parte inferior de la pantalla en forma de </a:t>
            </a:r>
            <a:r>
              <a:rPr lang="es-ES_tradnl" b="1" baseline="0" dirty="0"/>
              <a:t>cuadrado </a:t>
            </a:r>
            <a:r>
              <a:rPr lang="es-ES_tradnl" b="0" baseline="0" dirty="0"/>
              <a:t>con una</a:t>
            </a:r>
            <a:r>
              <a:rPr lang="es-ES_tradnl" b="1" baseline="0" dirty="0"/>
              <a:t> cruz </a:t>
            </a:r>
            <a:r>
              <a:rPr lang="es-ES_tradnl" b="0" baseline="0" dirty="0"/>
              <a:t>en el interior</a:t>
            </a:r>
            <a:r>
              <a:rPr lang="es-ES_tradnl" baseline="0" dirty="0"/>
              <a:t> se usa para compartir una foto o vídeo que queda guardado en nuestro perfil, es decir, compartir una </a:t>
            </a:r>
            <a:r>
              <a:rPr lang="es-ES_tradnl" b="1" baseline="0" dirty="0"/>
              <a:t>publicación</a:t>
            </a:r>
            <a:r>
              <a:rPr lang="es-ES_tradnl" baseline="0" dirty="0"/>
              <a:t>. </a:t>
            </a:r>
          </a:p>
          <a:p>
            <a:endParaRPr lang="es-ES_tradnl" baseline="0" dirty="0"/>
          </a:p>
          <a:p>
            <a:r>
              <a:rPr lang="es-ES_tradnl" baseline="0" dirty="0"/>
              <a:t>El origen de la publicación puede ser: </a:t>
            </a:r>
          </a:p>
          <a:p>
            <a:pPr marL="171450" indent="-171450">
              <a:buFontTx/>
              <a:buChar char="-"/>
            </a:pPr>
            <a:r>
              <a:rPr lang="es-ES_tradnl" baseline="0" dirty="0"/>
              <a:t>Galería </a:t>
            </a:r>
          </a:p>
          <a:p>
            <a:pPr marL="628650" lvl="1" indent="-171450">
              <a:buFontTx/>
              <a:buChar char="-"/>
            </a:pPr>
            <a:r>
              <a:rPr lang="es-ES_tradnl" baseline="0" dirty="0"/>
              <a:t>Fotos</a:t>
            </a:r>
          </a:p>
          <a:p>
            <a:pPr marL="628650" lvl="1" indent="-171450">
              <a:buFontTx/>
              <a:buChar char="-"/>
            </a:pPr>
            <a:r>
              <a:rPr lang="es-ES_tradnl" baseline="0" dirty="0"/>
              <a:t>Vídeos</a:t>
            </a:r>
          </a:p>
          <a:p>
            <a:pPr marL="1085850" lvl="2" indent="-171450">
              <a:buFontTx/>
              <a:buChar char="-"/>
            </a:pPr>
            <a:r>
              <a:rPr lang="es-ES_tradnl" baseline="0" dirty="0"/>
              <a:t>Vídeo corto </a:t>
            </a:r>
          </a:p>
          <a:p>
            <a:pPr marL="1085850" lvl="2" indent="-171450">
              <a:buFontTx/>
              <a:buChar char="-"/>
            </a:pPr>
            <a:r>
              <a:rPr lang="es-ES_tradnl" baseline="0" dirty="0"/>
              <a:t>Vídeo largo (IGTV) </a:t>
            </a:r>
          </a:p>
          <a:p>
            <a:pPr marL="171450" indent="-171450">
              <a:buFontTx/>
              <a:buChar char="-"/>
            </a:pPr>
            <a:r>
              <a:rPr lang="es-ES_tradnl" baseline="0" dirty="0"/>
              <a:t>Foto (al momento)</a:t>
            </a:r>
          </a:p>
          <a:p>
            <a:pPr marL="171450" indent="-171450">
              <a:buFontTx/>
              <a:buChar char="-"/>
            </a:pPr>
            <a:r>
              <a:rPr lang="es-ES_tradnl" baseline="0" dirty="0"/>
              <a:t>Vídeo (al momento)</a:t>
            </a:r>
            <a:endParaRPr lang="es-ES" baseline="0" dirty="0"/>
          </a:p>
          <a:p>
            <a:pPr marL="0" indent="0">
              <a:buFontTx/>
              <a:buNone/>
            </a:pPr>
            <a:endParaRPr lang="es-ES_tradnl" baseline="0" dirty="0"/>
          </a:p>
          <a:p>
            <a:pPr marL="0" indent="0">
              <a:buFontTx/>
              <a:buNone/>
            </a:pPr>
            <a:r>
              <a:rPr lang="es-ES_tradnl" baseline="0" dirty="0"/>
              <a:t>Una vez seleccionada la foto o vídeo que queremos publicar podemos elegir un filtro para darle un toque diferente y/o editar para añadir o quitar luces / sombras, por ejemplo.</a:t>
            </a:r>
          </a:p>
          <a:p>
            <a:pPr marL="0" indent="0">
              <a:buFontTx/>
              <a:buNone/>
            </a:pPr>
            <a:endParaRPr lang="es-ES_tradnl" baseline="0" dirty="0"/>
          </a:p>
          <a:p>
            <a:pPr marL="0" indent="0">
              <a:buFontTx/>
              <a:buNone/>
            </a:pPr>
            <a:r>
              <a:rPr lang="es-ES_tradnl" baseline="0" dirty="0"/>
              <a:t>A continuación, antes de publicar tenemos diferentes posibilidades: </a:t>
            </a:r>
          </a:p>
          <a:p>
            <a:pPr marL="171450" indent="-171450">
              <a:buFontTx/>
              <a:buChar char="-"/>
            </a:pPr>
            <a:r>
              <a:rPr lang="es-ES_tradnl" baseline="0" dirty="0"/>
              <a:t>Escribir un pie de foto: podemos describir la foto, poner alguna frase inspiradora…</a:t>
            </a:r>
          </a:p>
          <a:p>
            <a:pPr marL="171450" indent="-171450">
              <a:buFontTx/>
              <a:buChar char="-"/>
            </a:pPr>
            <a:r>
              <a:rPr lang="es-ES_tradnl" baseline="0" dirty="0"/>
              <a:t>Etiquetar personas: escribimos el nombre del usuario que queremos etiquetar en nuestra publicación. Se usa por ejemplo cuando en la foto aparecemos con otra persona, la etiquetamos para que la gente pueda saber quién es.</a:t>
            </a:r>
          </a:p>
          <a:p>
            <a:pPr marL="171450" indent="-171450">
              <a:buFontTx/>
              <a:buChar char="-"/>
            </a:pPr>
            <a:r>
              <a:rPr lang="es-ES_tradnl" baseline="0" dirty="0"/>
              <a:t>Añadir ubicación</a:t>
            </a:r>
          </a:p>
          <a:p>
            <a:pPr marL="171450" indent="-171450">
              <a:buFontTx/>
              <a:buChar char="-"/>
            </a:pPr>
            <a:r>
              <a:rPr lang="es-ES_tradnl" baseline="0" dirty="0"/>
              <a:t>Compartir en otras redes sociales: si queremos compartir la misma publicación en otras redes como Facebook, x...</a:t>
            </a:r>
          </a:p>
          <a:p>
            <a:pPr marL="0" indent="0">
              <a:buFontTx/>
              <a:buNone/>
            </a:pPr>
            <a:endParaRPr lang="es-ES_tradnl" baseline="0" dirty="0"/>
          </a:p>
          <a:p>
            <a:pPr marL="0" indent="0">
              <a:buFontTx/>
              <a:buNone/>
            </a:pPr>
            <a:r>
              <a:rPr lang="es-ES_tradnl" baseline="0" dirty="0"/>
              <a:t>Cuando la tenemos lista… ¡Compartimos!</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46</a:t>
            </a:fld>
            <a:endParaRPr lang="en-US" dirty="0"/>
          </a:p>
        </p:txBody>
      </p:sp>
    </p:spTree>
    <p:extLst>
      <p:ext uri="{BB962C8B-B14F-4D97-AF65-F5344CB8AC3E}">
        <p14:creationId xmlns:p14="http://schemas.microsoft.com/office/powerpoint/2010/main" val="390970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En cuanto a las fotos que vamos a publicar, en la mayoría de redes sociales se pueden subir fotos sin ningún tipo de restricción. Sin embargo, debemos tener en cuenta que aunque la red social nos permita publicar una foto, </a:t>
            </a:r>
            <a:r>
              <a:rPr lang="es-ES" b="1" dirty="0"/>
              <a:t>no podemos </a:t>
            </a:r>
            <a:r>
              <a:rPr lang="es-ES" b="0" dirty="0"/>
              <a:t>subir fotos de </a:t>
            </a:r>
            <a:r>
              <a:rPr lang="es-ES" dirty="0"/>
              <a:t>personas sin su consentimiento. Está prohibido por ley, la cual protege especialmente a los menores de edad. También debemos evitar subir fotos en las que se pueda identificar la información de nuestras tarjetas de crédito. Las dos fotografías de la diapositiva son ejemplos de publicaciones no correctas.</a:t>
            </a:r>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6</a:t>
            </a:fld>
            <a:endParaRPr lang="en-US" dirty="0"/>
          </a:p>
        </p:txBody>
      </p:sp>
    </p:spTree>
    <p:extLst>
      <p:ext uri="{BB962C8B-B14F-4D97-AF65-F5344CB8AC3E}">
        <p14:creationId xmlns:p14="http://schemas.microsoft.com/office/powerpoint/2010/main" val="154050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4"/>
          </p:nvPr>
        </p:nvSpPr>
        <p:spPr/>
        <p:txBody>
          <a:bodyPr/>
          <a:lstStyle/>
          <a:p>
            <a:r>
              <a:rPr lang="en-US"/>
              <a:t>Redes Sociales - Nivel básico</a:t>
            </a:r>
            <a:endParaRPr lang="en-US" dirty="0"/>
          </a:p>
        </p:txBody>
      </p:sp>
      <p:sp>
        <p:nvSpPr>
          <p:cNvPr id="5" name="Marcador de número de diapositiva 4"/>
          <p:cNvSpPr>
            <a:spLocks noGrp="1"/>
          </p:cNvSpPr>
          <p:nvPr>
            <p:ph type="sldNum" sz="quarter" idx="5"/>
          </p:nvPr>
        </p:nvSpPr>
        <p:spPr/>
        <p:txBody>
          <a:bodyPr/>
          <a:lstStyle/>
          <a:p>
            <a:fld id="{C0F4A2C8-6C88-4E71-83EE-698B9D4FE22F}" type="slidenum">
              <a:rPr lang="en-US" smtClean="0"/>
              <a:pPr/>
              <a:t>7</a:t>
            </a:fld>
            <a:endParaRPr lang="en-US" dirty="0"/>
          </a:p>
        </p:txBody>
      </p:sp>
    </p:spTree>
    <p:extLst>
      <p:ext uri="{BB962C8B-B14F-4D97-AF65-F5344CB8AC3E}">
        <p14:creationId xmlns:p14="http://schemas.microsoft.com/office/powerpoint/2010/main" val="336177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ES_tradnl" sz="1600" kern="1200" baseline="0" noProof="0" dirty="0" err="1">
                <a:solidFill>
                  <a:schemeClr val="tx1"/>
                </a:solidFill>
                <a:latin typeface="Arial" panose="020B0604020202020204" pitchFamily="34" charset="0"/>
                <a:ea typeface="+mn-ea"/>
                <a:cs typeface="+mn-cs"/>
              </a:rPr>
              <a:t>Linkedin</a:t>
            </a:r>
            <a:r>
              <a:rPr lang="es-ES_tradnl" sz="1600" kern="1200" baseline="0" noProof="0" dirty="0">
                <a:solidFill>
                  <a:schemeClr val="tx1"/>
                </a:solidFill>
                <a:latin typeface="Arial" panose="020B0604020202020204" pitchFamily="34" charset="0"/>
                <a:ea typeface="+mn-ea"/>
                <a:cs typeface="+mn-cs"/>
              </a:rPr>
              <a:t> es una red social lanzada en 2003. En este momento </a:t>
            </a:r>
            <a:r>
              <a:rPr lang="es-ES_tradnl" sz="1600" kern="1200" baseline="0" noProof="0" dirty="0" err="1">
                <a:solidFill>
                  <a:schemeClr val="tx1"/>
                </a:solidFill>
                <a:latin typeface="Arial" panose="020B0604020202020204" pitchFamily="34" charset="0"/>
                <a:ea typeface="+mn-ea"/>
                <a:cs typeface="+mn-cs"/>
              </a:rPr>
              <a:t>Linkedin</a:t>
            </a:r>
            <a:r>
              <a:rPr lang="es-ES_tradnl" sz="1600" kern="1200" baseline="0" noProof="0" dirty="0">
                <a:solidFill>
                  <a:schemeClr val="tx1"/>
                </a:solidFill>
                <a:latin typeface="Arial" panose="020B0604020202020204" pitchFamily="34" charset="0"/>
                <a:ea typeface="+mn-ea"/>
                <a:cs typeface="+mn-cs"/>
              </a:rPr>
              <a:t> es la mayor red profesional del mundo y cuenta con más de 600 millones de usuarios. En España ya ha superado los 12 millones de usuarios. Es muy importante tener en cuenta que es una red social profesional, por lo que está orientada a relaciones comerciales y profesionales más que a relaciones personales. En definitiva, lo que encontraréis en esta red social son empresas y profesionales que buscan promocionarse, hacer </a:t>
            </a:r>
            <a:r>
              <a:rPr lang="es-ES_tradnl" sz="1600" kern="1200" baseline="0" noProof="0" dirty="0" err="1">
                <a:solidFill>
                  <a:schemeClr val="tx1"/>
                </a:solidFill>
                <a:latin typeface="Arial" panose="020B0604020202020204" pitchFamily="34" charset="0"/>
                <a:ea typeface="+mn-ea"/>
                <a:cs typeface="+mn-cs"/>
              </a:rPr>
              <a:t>networking</a:t>
            </a:r>
            <a:r>
              <a:rPr lang="es-ES_tradnl" sz="1600" kern="1200" baseline="0" noProof="0" dirty="0">
                <a:solidFill>
                  <a:schemeClr val="tx1"/>
                </a:solidFill>
                <a:latin typeface="Arial" panose="020B0604020202020204" pitchFamily="34" charset="0"/>
                <a:ea typeface="+mn-ea"/>
                <a:cs typeface="+mn-cs"/>
              </a:rPr>
              <a:t> y negocio.</a:t>
            </a:r>
          </a:p>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8</a:t>
            </a:fld>
            <a:endParaRPr lang="en-US" dirty="0"/>
          </a:p>
        </p:txBody>
      </p:sp>
      <p:sp>
        <p:nvSpPr>
          <p:cNvPr id="5" name="Footer Placeholder 4"/>
          <p:cNvSpPr>
            <a:spLocks noGrp="1"/>
          </p:cNvSpPr>
          <p:nvPr>
            <p:ph type="ftr" sz="quarter" idx="11"/>
          </p:nvPr>
        </p:nvSpPr>
        <p:spPr/>
        <p:txBody>
          <a:bodyPr/>
          <a:lstStyle/>
          <a:p>
            <a:r>
              <a:rPr lang="en-US"/>
              <a:t>Redes Sociales - Nivel básico</a:t>
            </a:r>
            <a:endParaRPr lang="en-US" dirty="0"/>
          </a:p>
        </p:txBody>
      </p:sp>
    </p:spTree>
    <p:extLst>
      <p:ext uri="{BB962C8B-B14F-4D97-AF65-F5344CB8AC3E}">
        <p14:creationId xmlns:p14="http://schemas.microsoft.com/office/powerpoint/2010/main" val="135171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_tradnl" sz="1600" kern="1200" baseline="0" noProof="0" dirty="0">
                <a:solidFill>
                  <a:schemeClr val="tx1"/>
                </a:solidFill>
                <a:latin typeface="Arial" panose="020B0604020202020204" pitchFamily="34" charset="0"/>
                <a:ea typeface="+mn-ea"/>
                <a:cs typeface="+mn-cs"/>
              </a:rPr>
              <a:t>El primer paso es registrarse en la red social. Tenemos dos opciones, hacerlo en nuestro ordenador o nuestro teléfono móvil. Si lo hacemos a través del ordenador, en nuestro navegador, accediendo a la web </a:t>
            </a:r>
            <a:r>
              <a:rPr lang="es-ES_tradnl" sz="1600" kern="1200" baseline="0" noProof="0" dirty="0" err="1">
                <a:solidFill>
                  <a:schemeClr val="tx1"/>
                </a:solidFill>
                <a:latin typeface="Arial" panose="020B0604020202020204" pitchFamily="34" charset="0"/>
                <a:ea typeface="+mn-ea"/>
                <a:cs typeface="+mn-cs"/>
              </a:rPr>
              <a:t>www.linkedin.com</a:t>
            </a:r>
            <a:r>
              <a:rPr lang="es-ES_tradnl" sz="1600" kern="1200" baseline="0" noProof="0" dirty="0">
                <a:solidFill>
                  <a:schemeClr val="tx1"/>
                </a:solidFill>
                <a:latin typeface="Arial" panose="020B0604020202020204" pitchFamily="34" charset="0"/>
                <a:ea typeface="+mn-ea"/>
                <a:cs typeface="+mn-cs"/>
              </a:rPr>
              <a:t> </a:t>
            </a:r>
            <a:r>
              <a:rPr lang="es-ES_tradnl" sz="1600" kern="1200" baseline="0" noProof="0" dirty="0" err="1">
                <a:solidFill>
                  <a:schemeClr val="tx1"/>
                </a:solidFill>
                <a:latin typeface="Arial" panose="020B0604020202020204" pitchFamily="34" charset="0"/>
                <a:ea typeface="+mn-ea"/>
                <a:cs typeface="+mn-cs"/>
              </a:rPr>
              <a:t>Linkedin</a:t>
            </a:r>
            <a:r>
              <a:rPr lang="es-ES_tradnl" sz="1600" kern="1200" baseline="0" noProof="0" dirty="0">
                <a:solidFill>
                  <a:schemeClr val="tx1"/>
                </a:solidFill>
                <a:latin typeface="Arial" panose="020B0604020202020204" pitchFamily="34" charset="0"/>
                <a:ea typeface="+mn-ea"/>
                <a:cs typeface="+mn-cs"/>
              </a:rPr>
              <a:t> nos pedirá que introduzcamos una dirección de correo electrónico y una contraseña. Si ya tuviéramos una cuenta creada, deberíamos entrar en “Iniciar sesión”.</a:t>
            </a:r>
          </a:p>
          <a:p>
            <a:pPr algn="just"/>
            <a:r>
              <a:rPr lang="es-ES_tradnl" sz="1600" kern="1200" baseline="0" noProof="0" dirty="0">
                <a:solidFill>
                  <a:schemeClr val="tx1"/>
                </a:solidFill>
                <a:latin typeface="Arial" panose="020B0604020202020204" pitchFamily="34" charset="0"/>
                <a:ea typeface="+mn-ea"/>
                <a:cs typeface="+mn-cs"/>
              </a:rPr>
              <a:t>En caso de querer acceder mediante nuestro móvil,  en primer lugar debemos entrar a “Play store” o “App store” para buscar, descargar e instalar la aplicación.  Posteriormente podremos registrarnos de la misma manera que lo hemos hecho desde el ordenador.</a:t>
            </a: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9</a:t>
            </a:fld>
            <a:endParaRPr lang="en-US" dirty="0"/>
          </a:p>
        </p:txBody>
      </p:sp>
    </p:spTree>
    <p:extLst>
      <p:ext uri="{BB962C8B-B14F-4D97-AF65-F5344CB8AC3E}">
        <p14:creationId xmlns:p14="http://schemas.microsoft.com/office/powerpoint/2010/main" val="219806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600" noProof="0" dirty="0"/>
              <a:t>Tras registrarnos</a:t>
            </a:r>
            <a:r>
              <a:rPr lang="es-ES_tradnl" sz="1600" baseline="0" noProof="0" dirty="0"/>
              <a:t>, ya sea mediante nuestro ordenador o mediante nuestro móvil,  esto es lo que veremos. Varios botones, que servirán para movernos a través de la red social, cada uno con diferentes funciones. Aclarar que esta imagen es desde el ordenador, si lo hiciésemos a través del móvil el formato cambia ligeramente pero los botones son los mismos. El buscador nos permite buscar personas, empresas o publicaciones. El botón “Inicio” es donde podremos explorar y crear contenido. El botón “Mi red” sirve para conectar con gente. Utilizaremos el botón “empleo” en caso de que estemos buscando trabajo. El botón “mensajes” sirve para mensajear a nuestros contactos, recibiremos alertas a través del botón “Notificaciones” y podremos acceder a nuestro perfil a través del botón “Yo”.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600" baseline="0" noProof="0" dirty="0"/>
              <a:t> Una vez hecho el “registro” y siguiendo la estructura que hemos marcado previamente </a:t>
            </a:r>
            <a:r>
              <a:rPr lang="es-ES_tradnl" sz="1600" dirty="0">
                <a:latin typeface="Poppins"/>
              </a:rPr>
              <a:t>veremos como a través del botón “Yo”, podemos </a:t>
            </a:r>
            <a:r>
              <a:rPr lang="es-ES_tradnl" sz="1600" b="0" dirty="0">
                <a:solidFill>
                  <a:srgbClr val="019EE2"/>
                </a:solidFill>
                <a:latin typeface="Poppins"/>
              </a:rPr>
              <a:t>crearnos el perfil</a:t>
            </a:r>
            <a:r>
              <a:rPr lang="es-ES_tradnl" sz="1600" b="0" dirty="0">
                <a:latin typeface="Poppins"/>
              </a:rPr>
              <a:t>,  usaremos los botones “Mi red” y “Mensajes” para </a:t>
            </a:r>
            <a:r>
              <a:rPr lang="es-ES_tradnl" sz="1600" b="0" dirty="0">
                <a:solidFill>
                  <a:srgbClr val="019EE2"/>
                </a:solidFill>
                <a:latin typeface="Poppins"/>
              </a:rPr>
              <a:t>crear una red de contactos </a:t>
            </a:r>
            <a:r>
              <a:rPr lang="es-ES_tradnl" sz="1600" b="0" dirty="0">
                <a:latin typeface="Poppins"/>
              </a:rPr>
              <a:t>y emplearemos los botones “Buscar”, “Inicio” y “Notificaciones” en nuestro </a:t>
            </a:r>
            <a:r>
              <a:rPr lang="es-ES_tradnl" sz="1600" b="0" dirty="0">
                <a:solidFill>
                  <a:srgbClr val="019EE2"/>
                </a:solidFill>
                <a:latin typeface="Poppins"/>
              </a:rPr>
              <a:t>día a día</a:t>
            </a:r>
            <a:r>
              <a:rPr lang="es-ES_tradnl" sz="1600" b="0" dirty="0">
                <a:latin typeface="Poppins"/>
              </a:rPr>
              <a:t>. </a:t>
            </a:r>
            <a:endParaRPr lang="es-ES" sz="1600" b="0" dirty="0">
              <a:latin typeface="Poppins"/>
            </a:endParaRPr>
          </a:p>
          <a:p>
            <a:endParaRPr lang="es-ES" dirty="0"/>
          </a:p>
        </p:txBody>
      </p:sp>
      <p:sp>
        <p:nvSpPr>
          <p:cNvPr id="4" name="Footer Placeholder 3"/>
          <p:cNvSpPr>
            <a:spLocks noGrp="1"/>
          </p:cNvSpPr>
          <p:nvPr>
            <p:ph type="ftr" sz="quarter" idx="4"/>
          </p:nvPr>
        </p:nvSpPr>
        <p:spPr/>
        <p:txBody>
          <a:bodyPr/>
          <a:lstStyle/>
          <a:p>
            <a:r>
              <a:rPr lang="en-US"/>
              <a:t>Redes Sociales - Nivel básico</a:t>
            </a:r>
            <a:endParaRPr lang="en-US" dirty="0"/>
          </a:p>
        </p:txBody>
      </p:sp>
      <p:sp>
        <p:nvSpPr>
          <p:cNvPr id="5" name="Slide Number Placeholder 4"/>
          <p:cNvSpPr>
            <a:spLocks noGrp="1"/>
          </p:cNvSpPr>
          <p:nvPr>
            <p:ph type="sldNum" sz="quarter" idx="5"/>
          </p:nvPr>
        </p:nvSpPr>
        <p:spPr/>
        <p:txBody>
          <a:bodyPr/>
          <a:lstStyle/>
          <a:p>
            <a:fld id="{C0F4A2C8-6C88-4E71-83EE-698B9D4FE22F}" type="slidenum">
              <a:rPr lang="en-US" smtClean="0"/>
              <a:pPr/>
              <a:t>10</a:t>
            </a:fld>
            <a:endParaRPr lang="en-US" dirty="0"/>
          </a:p>
        </p:txBody>
      </p:sp>
    </p:spTree>
    <p:extLst>
      <p:ext uri="{BB962C8B-B14F-4D97-AF65-F5344CB8AC3E}">
        <p14:creationId xmlns:p14="http://schemas.microsoft.com/office/powerpoint/2010/main" val="3356152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La Caixa">
    <p:bg bwMode="gray">
      <p:bgPr>
        <a:solidFill>
          <a:srgbClr val="019EE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1054672" y="1966107"/>
            <a:ext cx="4025555" cy="1326872"/>
          </a:xfrm>
          <a:prstGeom prst="rect">
            <a:avLst/>
          </a:prstGeom>
          <a:ln>
            <a:noFill/>
          </a:ln>
        </p:spPr>
        <p:txBody>
          <a:bodyPr lIns="0" tIns="0" rIns="0" bIns="0" anchor="b" anchorCtr="0">
            <a:noAutofit/>
          </a:bodyPr>
          <a:lstStyle>
            <a:lvl1pPr marL="0" marR="0" indent="0" algn="ctr" defTabSz="1219170" rtl="0" eaLnBrk="1" fontAlgn="auto" latinLnBrk="0" hangingPunct="1">
              <a:lnSpc>
                <a:spcPct val="100000"/>
              </a:lnSpc>
              <a:spcBef>
                <a:spcPts val="0"/>
              </a:spcBef>
              <a:spcAft>
                <a:spcPts val="0"/>
              </a:spcAft>
              <a:buClrTx/>
              <a:buSzPct val="100000"/>
              <a:buFont typeface="Arial" panose="020B0604020202020204" pitchFamily="34" charset="0"/>
              <a:buNone/>
              <a:tabLst/>
              <a:defRPr sz="4000" b="1">
                <a:solidFill>
                  <a:srgbClr val="FFFFFF"/>
                </a:solidFill>
                <a:latin typeface="Poppins"/>
              </a:defRPr>
            </a:lvl1pPr>
            <a:lvl2pPr marL="0" indent="0" algn="ctr">
              <a:buNone/>
              <a:defRPr sz="1600" b="0">
                <a:solidFill>
                  <a:srgbClr val="FFFFFF"/>
                </a:solidFill>
                <a:latin typeface="Poppins"/>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p:txBody>
      </p:sp>
      <p:sp>
        <p:nvSpPr>
          <p:cNvPr id="30" name="Picture Placeholder 8"/>
          <p:cNvSpPr>
            <a:spLocks noGrp="1"/>
          </p:cNvSpPr>
          <p:nvPr>
            <p:ph type="pic" sz="quarter" idx="11"/>
          </p:nvPr>
        </p:nvSpPr>
        <p:spPr>
          <a:xfrm>
            <a:off x="6432000" y="0"/>
            <a:ext cx="5760000" cy="6858000"/>
          </a:xfrm>
          <a:prstGeom prst="rect">
            <a:avLst/>
          </a:prstGeom>
        </p:spPr>
        <p:txBody>
          <a:bodyPr/>
          <a:lstStyle/>
          <a:p>
            <a:r>
              <a:rPr lang="en-US" noProof="0" dirty="0"/>
              <a:t>Click icon to add picture</a:t>
            </a:r>
          </a:p>
        </p:txBody>
      </p:sp>
      <p:cxnSp>
        <p:nvCxnSpPr>
          <p:cNvPr id="16" name="Conector recto 15"/>
          <p:cNvCxnSpPr/>
          <p:nvPr userDrawn="1"/>
        </p:nvCxnSpPr>
        <p:spPr>
          <a:xfrm>
            <a:off x="1243301" y="3429000"/>
            <a:ext cx="3648296"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2" hasCustomPrompt="1"/>
          </p:nvPr>
        </p:nvSpPr>
        <p:spPr>
          <a:xfrm>
            <a:off x="1054672" y="3565022"/>
            <a:ext cx="4025555" cy="1129101"/>
          </a:xfrm>
        </p:spPr>
        <p:txBody>
          <a:bodyPr/>
          <a:lstStyle>
            <a:lvl1pPr algn="ctr">
              <a:defRPr sz="3200">
                <a:solidFill>
                  <a:srgbClr val="FFFFFF"/>
                </a:solidFill>
              </a:defRPr>
            </a:lvl1pPr>
          </a:lstStyle>
          <a:p>
            <a:pPr lvl="0"/>
            <a:r>
              <a:rPr lang="en-US" dirty="0"/>
              <a:t>Click to edit Master Subtitle</a:t>
            </a:r>
          </a:p>
        </p:txBody>
      </p:sp>
      <p:pic>
        <p:nvPicPr>
          <p:cNvPr id="8" name="Imagen 7">
            <a:extLst>
              <a:ext uri="{FF2B5EF4-FFF2-40B4-BE49-F238E27FC236}">
                <a16:creationId xmlns:a16="http://schemas.microsoft.com/office/drawing/2014/main" id="{789E1770-120B-49CB-A91B-ADF05A983B87}"/>
              </a:ext>
            </a:extLst>
          </p:cNvPr>
          <p:cNvPicPr>
            <a:picLocks noChangeAspect="1"/>
          </p:cNvPicPr>
          <p:nvPr userDrawn="1"/>
        </p:nvPicPr>
        <p:blipFill>
          <a:blip r:embed="rId2"/>
          <a:stretch>
            <a:fillRect/>
          </a:stretch>
        </p:blipFill>
        <p:spPr>
          <a:xfrm>
            <a:off x="400744" y="565550"/>
            <a:ext cx="2839210" cy="566564"/>
          </a:xfrm>
          <a:prstGeom prst="rect">
            <a:avLst/>
          </a:prstGeom>
        </p:spPr>
      </p:pic>
    </p:spTree>
    <p:extLst>
      <p:ext uri="{BB962C8B-B14F-4D97-AF65-F5344CB8AC3E}">
        <p14:creationId xmlns:p14="http://schemas.microsoft.com/office/powerpoint/2010/main" val="2783079461"/>
      </p:ext>
    </p:extLst>
  </p:cSld>
  <p:clrMapOvr>
    <a:masterClrMapping/>
  </p:clrMapOvr>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BCCE-59DB-403B-B34D-3EF85BB22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19849985-14E4-477F-BCCE-1C126A82E7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CE341-A470-426C-BDED-00B99EEC0787}"/>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5" name="Footer Placeholder 4">
            <a:extLst>
              <a:ext uri="{FF2B5EF4-FFF2-40B4-BE49-F238E27FC236}">
                <a16:creationId xmlns:a16="http://schemas.microsoft.com/office/drawing/2014/main" id="{96A39F92-36FB-438C-9E62-F3E0E46C77E9}"/>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21F7F9C-8B66-44B0-9324-812C829A1FA7}"/>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4124224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6DB4D-F4B6-4720-A534-F515C56B93E5}"/>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AF70398C-5BEF-4079-999C-1975775311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EE01C27B-6EA5-4E4F-B8B9-27C029299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A912ABAF-5E28-4AFF-9DBC-EB1955C19257}"/>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6" name="Footer Placeholder 5">
            <a:extLst>
              <a:ext uri="{FF2B5EF4-FFF2-40B4-BE49-F238E27FC236}">
                <a16:creationId xmlns:a16="http://schemas.microsoft.com/office/drawing/2014/main" id="{4AD5E3A1-A2FF-4C0B-B665-CC0241572886}"/>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0EDDD752-1C35-4C05-B374-A68AB110AE8B}"/>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3137715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B331-A66B-451E-8612-E8FEA6B8A08C}"/>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FAF8E828-64EF-46CB-95B2-B2F02CAE17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C27B6-F463-47FD-8D99-3C4D4DAEF4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126FB5BF-3874-4517-8CBC-A02A6EF18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741BA5-7CA1-4526-9151-2211696FCC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AA663651-DD9F-4EF6-9389-7A4D6F2BA778}"/>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8" name="Footer Placeholder 7">
            <a:extLst>
              <a:ext uri="{FF2B5EF4-FFF2-40B4-BE49-F238E27FC236}">
                <a16:creationId xmlns:a16="http://schemas.microsoft.com/office/drawing/2014/main" id="{FCDFEACB-432F-43AA-8378-D0F2E09B7619}"/>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A381A9FB-7DBD-4399-99C2-5EA89AF60853}"/>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36828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601D-8B1E-495E-BD0A-C349C43D4EC4}"/>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88BEDDBE-4ABA-4A27-BEF2-EF76DF52B105}"/>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4" name="Footer Placeholder 3">
            <a:extLst>
              <a:ext uri="{FF2B5EF4-FFF2-40B4-BE49-F238E27FC236}">
                <a16:creationId xmlns:a16="http://schemas.microsoft.com/office/drawing/2014/main" id="{709A7BAC-F0F5-4C6A-BE19-142665AFBECB}"/>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65BA9BFE-11AF-4443-8520-5F939B1E9AB4}"/>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1862819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0CE23-A2E1-47E4-BB32-E72269F3D313}"/>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3" name="Footer Placeholder 2">
            <a:extLst>
              <a:ext uri="{FF2B5EF4-FFF2-40B4-BE49-F238E27FC236}">
                <a16:creationId xmlns:a16="http://schemas.microsoft.com/office/drawing/2014/main" id="{EC7997AA-8520-44AA-9C3C-8454CB6DFF61}"/>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35F6DCB7-6092-4266-B906-D8D4D5234B01}"/>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31368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13F7-1FEE-4848-8B58-9EFFA54E7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4BC1E515-9092-443B-B1D1-3C9AC28644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6D55814F-9BD3-45A1-B88C-2B562D817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8060B-86C5-4D3B-A62B-734EEF0C6977}"/>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6" name="Footer Placeholder 5">
            <a:extLst>
              <a:ext uri="{FF2B5EF4-FFF2-40B4-BE49-F238E27FC236}">
                <a16:creationId xmlns:a16="http://schemas.microsoft.com/office/drawing/2014/main" id="{4D22EBAF-06D3-4A7D-A068-121C77F3009D}"/>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D7546561-EB8C-4B83-8488-C1E07C67DF27}"/>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13964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AE55-0D30-4817-9688-49C4095F7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088AC052-F794-4CDE-97C4-52187937A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62D454CB-ED95-40E1-8D17-EB29AC52C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35558-4295-42D9-A215-EA0E0E64D5C9}"/>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6" name="Footer Placeholder 5">
            <a:extLst>
              <a:ext uri="{FF2B5EF4-FFF2-40B4-BE49-F238E27FC236}">
                <a16:creationId xmlns:a16="http://schemas.microsoft.com/office/drawing/2014/main" id="{29271885-E366-4040-97EA-509D03724A99}"/>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BB44C5C2-3F91-472F-8826-96C8315B164E}"/>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3650230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E8CD-B6ED-41B6-AD86-40420B62C66F}"/>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44C417E0-1FC1-43C3-BB4D-9E92CBFF81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39B6F9E3-03BE-4B61-8665-6588DD5492CC}"/>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5" name="Footer Placeholder 4">
            <a:extLst>
              <a:ext uri="{FF2B5EF4-FFF2-40B4-BE49-F238E27FC236}">
                <a16:creationId xmlns:a16="http://schemas.microsoft.com/office/drawing/2014/main" id="{F3C72F2F-73CE-459B-ACAA-A2C684F49CF0}"/>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6730A2C5-8270-47A8-A2A7-1287F69C13BE}"/>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182327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DB5DE-909A-4C56-A1AB-62979E3584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933FABFC-F194-45E7-99E4-F834206C65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0D3CDACF-DEFE-4FED-9FC3-C2F3EB833373}"/>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5" name="Footer Placeholder 4">
            <a:extLst>
              <a:ext uri="{FF2B5EF4-FFF2-40B4-BE49-F238E27FC236}">
                <a16:creationId xmlns:a16="http://schemas.microsoft.com/office/drawing/2014/main" id="{C7E59651-228F-4E87-9F4F-8C24FC9F026A}"/>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C1AE6CF1-B4BD-4276-95B9-79BBD8DCED6D}"/>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310043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ción - La Caixa">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69900" y="1235658"/>
            <a:ext cx="11203940" cy="4708525"/>
          </a:xfrm>
          <a:prstGeom prst="rect">
            <a:avLst/>
          </a:prstGeom>
        </p:spPr>
        <p:txBody>
          <a:bodyPr>
            <a:noAutofit/>
          </a:bodyPr>
          <a:lstStyle>
            <a:lvl1pPr>
              <a:spcBef>
                <a:spcPts val="0"/>
              </a:spcBef>
              <a:spcAft>
                <a:spcPts val="0"/>
              </a:spcAft>
              <a:defRPr sz="1600" baseline="0">
                <a:solidFill>
                  <a:srgbClr val="595959"/>
                </a:solidFill>
                <a:latin typeface="Poppins"/>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s-ES" noProof="0" dirty="0"/>
              <a:t>Escribir texto aquí</a:t>
            </a:r>
          </a:p>
        </p:txBody>
      </p:sp>
      <p:sp>
        <p:nvSpPr>
          <p:cNvPr id="6" name="Title Placeholder 1"/>
          <p:cNvSpPr>
            <a:spLocks noGrp="1"/>
          </p:cNvSpPr>
          <p:nvPr>
            <p:ph type="title" hasCustomPrompt="1"/>
          </p:nvPr>
        </p:nvSpPr>
        <p:spPr>
          <a:xfrm>
            <a:off x="469900" y="402586"/>
            <a:ext cx="7058660" cy="594515"/>
          </a:xfrm>
          <a:prstGeom prst="rect">
            <a:avLst/>
          </a:prstGeom>
        </p:spPr>
        <p:txBody>
          <a:bodyPr vert="horz" lIns="0" tIns="0" rIns="0" bIns="0" rtlCol="0" anchor="t" anchorCtr="0">
            <a:noAutofit/>
          </a:bodyPr>
          <a:lstStyle>
            <a:lvl1pPr>
              <a:defRPr sz="2800" b="1" i="0" u="none" baseline="0">
                <a:solidFill>
                  <a:srgbClr val="019EE2"/>
                </a:solidFill>
                <a:latin typeface="Poppins"/>
              </a:defRPr>
            </a:lvl1pPr>
          </a:lstStyle>
          <a:p>
            <a:r>
              <a:rPr lang="es-ES" noProof="0" dirty="0"/>
              <a:t>Introducción</a:t>
            </a:r>
          </a:p>
        </p:txBody>
      </p:sp>
      <p:sp>
        <p:nvSpPr>
          <p:cNvPr id="9" name="Right Triangle 8"/>
          <p:cNvSpPr/>
          <p:nvPr/>
        </p:nvSpPr>
        <p:spPr>
          <a:xfrm rot="10800000">
            <a:off x="8910320" y="-1"/>
            <a:ext cx="3281680" cy="1351281"/>
          </a:xfrm>
          <a:prstGeom prst="rtTriangle">
            <a:avLst/>
          </a:prstGeom>
          <a:solidFill>
            <a:srgbClr val="019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518E4889-E2A5-4447-9A3D-D2C086122EF7}"/>
              </a:ext>
            </a:extLst>
          </p:cNvPr>
          <p:cNvPicPr>
            <a:picLocks noChangeAspect="1"/>
          </p:cNvPicPr>
          <p:nvPr userDrawn="1"/>
        </p:nvPicPr>
        <p:blipFill>
          <a:blip r:embed="rId2"/>
          <a:stretch>
            <a:fillRect/>
          </a:stretch>
        </p:blipFill>
        <p:spPr>
          <a:xfrm>
            <a:off x="10377714" y="275771"/>
            <a:ext cx="1714143" cy="342057"/>
          </a:xfrm>
          <a:prstGeom prst="rect">
            <a:avLst/>
          </a:prstGeom>
        </p:spPr>
      </p:pic>
    </p:spTree>
    <p:extLst>
      <p:ext uri="{BB962C8B-B14F-4D97-AF65-F5344CB8AC3E}">
        <p14:creationId xmlns:p14="http://schemas.microsoft.com/office/powerpoint/2010/main" val="38973845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ice con foto">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0" y="0"/>
            <a:ext cx="12192000" cy="2458800"/>
          </a:xfrm>
        </p:spPr>
        <p:txBody>
          <a:bodyPr/>
          <a:lstStyle/>
          <a:p>
            <a:r>
              <a:rPr lang="en-US" noProof="0" dirty="0"/>
              <a:t>Click icon to add picture</a:t>
            </a:r>
          </a:p>
        </p:txBody>
      </p:sp>
      <p:sp>
        <p:nvSpPr>
          <p:cNvPr id="11" name="Right Triangle 10"/>
          <p:cNvSpPr/>
          <p:nvPr/>
        </p:nvSpPr>
        <p:spPr>
          <a:xfrm rot="10800000">
            <a:off x="8910320" y="-1"/>
            <a:ext cx="3281680" cy="1351281"/>
          </a:xfrm>
          <a:prstGeom prst="rtTriangle">
            <a:avLst/>
          </a:prstGeom>
          <a:solidFill>
            <a:srgbClr val="019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2">
            <a:extLst>
              <a:ext uri="{FF2B5EF4-FFF2-40B4-BE49-F238E27FC236}">
                <a16:creationId xmlns:a16="http://schemas.microsoft.com/office/drawing/2014/main" id="{CD9008DE-90D8-4034-B9C4-87D682E23864}"/>
              </a:ext>
            </a:extLst>
          </p:cNvPr>
          <p:cNvSpPr>
            <a:spLocks noGrp="1"/>
          </p:cNvSpPr>
          <p:nvPr userDrawn="1">
            <p:ph type="title"/>
          </p:nvPr>
        </p:nvSpPr>
        <p:spPr>
          <a:xfrm>
            <a:off x="3241782" y="2584549"/>
            <a:ext cx="5708438" cy="565341"/>
          </a:xfrm>
        </p:spPr>
        <p:txBody>
          <a:bodyPr/>
          <a:lstStyle>
            <a:lvl1pPr algn="ctr">
              <a:defRPr/>
            </a:lvl1pPr>
          </a:lstStyle>
          <a:p>
            <a:r>
              <a:rPr lang="es-ES" dirty="0"/>
              <a:t>Índice</a:t>
            </a:r>
          </a:p>
        </p:txBody>
      </p:sp>
      <p:sp>
        <p:nvSpPr>
          <p:cNvPr id="14" name="Freeform 255">
            <a:extLst>
              <a:ext uri="{FF2B5EF4-FFF2-40B4-BE49-F238E27FC236}">
                <a16:creationId xmlns:a16="http://schemas.microsoft.com/office/drawing/2014/main" id="{EA01D9C1-51CE-451A-BD4B-34ADF26E0DE1}"/>
              </a:ext>
            </a:extLst>
          </p:cNvPr>
          <p:cNvSpPr>
            <a:spLocks noChangeAspect="1" noEditPoints="1"/>
          </p:cNvSpPr>
          <p:nvPr userDrawn="1"/>
        </p:nvSpPr>
        <p:spPr bwMode="auto">
          <a:xfrm>
            <a:off x="6973647" y="2607746"/>
            <a:ext cx="402080" cy="367041"/>
          </a:xfrm>
          <a:custGeom>
            <a:avLst/>
            <a:gdLst>
              <a:gd name="T0" fmla="*/ 0 w 512"/>
              <a:gd name="T1" fmla="*/ 256 h 512"/>
              <a:gd name="T2" fmla="*/ 512 w 512"/>
              <a:gd name="T3" fmla="*/ 256 h 512"/>
              <a:gd name="T4" fmla="*/ 298 w 512"/>
              <a:gd name="T5" fmla="*/ 181 h 512"/>
              <a:gd name="T6" fmla="*/ 266 w 512"/>
              <a:gd name="T7" fmla="*/ 192 h 512"/>
              <a:gd name="T8" fmla="*/ 266 w 512"/>
              <a:gd name="T9" fmla="*/ 170 h 512"/>
              <a:gd name="T10" fmla="*/ 298 w 512"/>
              <a:gd name="T11" fmla="*/ 181 h 512"/>
              <a:gd name="T12" fmla="*/ 259 w 512"/>
              <a:gd name="T13" fmla="*/ 120 h 512"/>
              <a:gd name="T14" fmla="*/ 274 w 512"/>
              <a:gd name="T15" fmla="*/ 135 h 512"/>
              <a:gd name="T16" fmla="*/ 245 w 512"/>
              <a:gd name="T17" fmla="*/ 160 h 512"/>
              <a:gd name="T18" fmla="*/ 237 w 512"/>
              <a:gd name="T19" fmla="*/ 141 h 512"/>
              <a:gd name="T20" fmla="*/ 213 w 512"/>
              <a:gd name="T21" fmla="*/ 96 h 512"/>
              <a:gd name="T22" fmla="*/ 224 w 512"/>
              <a:gd name="T23" fmla="*/ 138 h 512"/>
              <a:gd name="T24" fmla="*/ 202 w 512"/>
              <a:gd name="T25" fmla="*/ 138 h 512"/>
              <a:gd name="T26" fmla="*/ 152 w 512"/>
              <a:gd name="T27" fmla="*/ 120 h 512"/>
              <a:gd name="T28" fmla="*/ 189 w 512"/>
              <a:gd name="T29" fmla="*/ 141 h 512"/>
              <a:gd name="T30" fmla="*/ 181 w 512"/>
              <a:gd name="T31" fmla="*/ 160 h 512"/>
              <a:gd name="T32" fmla="*/ 152 w 512"/>
              <a:gd name="T33" fmla="*/ 135 h 512"/>
              <a:gd name="T34" fmla="*/ 138 w 512"/>
              <a:gd name="T35" fmla="*/ 170 h 512"/>
              <a:gd name="T36" fmla="*/ 170 w 512"/>
              <a:gd name="T37" fmla="*/ 181 h 512"/>
              <a:gd name="T38" fmla="*/ 138 w 512"/>
              <a:gd name="T39" fmla="*/ 192 h 512"/>
              <a:gd name="T40" fmla="*/ 138 w 512"/>
              <a:gd name="T41" fmla="*/ 170 h 512"/>
              <a:gd name="T42" fmla="*/ 341 w 512"/>
              <a:gd name="T43" fmla="*/ 416 h 512"/>
              <a:gd name="T44" fmla="*/ 333 w 512"/>
              <a:gd name="T45" fmla="*/ 398 h 512"/>
              <a:gd name="T46" fmla="*/ 351 w 512"/>
              <a:gd name="T47" fmla="*/ 288 h 512"/>
              <a:gd name="T48" fmla="*/ 330 w 512"/>
              <a:gd name="T49" fmla="*/ 286 h 512"/>
              <a:gd name="T50" fmla="*/ 320 w 512"/>
              <a:gd name="T51" fmla="*/ 298 h 512"/>
              <a:gd name="T52" fmla="*/ 320 w 512"/>
              <a:gd name="T53" fmla="*/ 298 h 512"/>
              <a:gd name="T54" fmla="*/ 309 w 512"/>
              <a:gd name="T55" fmla="*/ 277 h 512"/>
              <a:gd name="T56" fmla="*/ 288 w 512"/>
              <a:gd name="T57" fmla="*/ 277 h 512"/>
              <a:gd name="T58" fmla="*/ 277 w 512"/>
              <a:gd name="T59" fmla="*/ 298 h 512"/>
              <a:gd name="T60" fmla="*/ 266 w 512"/>
              <a:gd name="T61" fmla="*/ 256 h 512"/>
              <a:gd name="T62" fmla="*/ 245 w 512"/>
              <a:gd name="T63" fmla="*/ 256 h 512"/>
              <a:gd name="T64" fmla="*/ 234 w 512"/>
              <a:gd name="T65" fmla="*/ 298 h 512"/>
              <a:gd name="T66" fmla="*/ 224 w 512"/>
              <a:gd name="T67" fmla="*/ 202 h 512"/>
              <a:gd name="T68" fmla="*/ 202 w 512"/>
              <a:gd name="T69" fmla="*/ 202 h 512"/>
              <a:gd name="T70" fmla="*/ 196 w 512"/>
              <a:gd name="T71" fmla="*/ 340 h 512"/>
              <a:gd name="T72" fmla="*/ 152 w 512"/>
              <a:gd name="T73" fmla="*/ 281 h 512"/>
              <a:gd name="T74" fmla="*/ 138 w 512"/>
              <a:gd name="T75" fmla="*/ 277 h 512"/>
              <a:gd name="T76" fmla="*/ 138 w 512"/>
              <a:gd name="T77" fmla="*/ 295 h 512"/>
              <a:gd name="T78" fmla="*/ 211 w 512"/>
              <a:gd name="T79" fmla="*/ 411 h 512"/>
              <a:gd name="T80" fmla="*/ 197 w 512"/>
              <a:gd name="T81" fmla="*/ 414 h 512"/>
              <a:gd name="T82" fmla="*/ 129 w 512"/>
              <a:gd name="T83" fmla="*/ 258 h 512"/>
              <a:gd name="T84" fmla="*/ 172 w 512"/>
              <a:gd name="T85" fmla="*/ 272 h 512"/>
              <a:gd name="T86" fmla="*/ 181 w 512"/>
              <a:gd name="T87" fmla="*/ 202 h 512"/>
              <a:gd name="T88" fmla="*/ 245 w 512"/>
              <a:gd name="T89" fmla="*/ 202 h 512"/>
              <a:gd name="T90" fmla="*/ 256 w 512"/>
              <a:gd name="T91" fmla="*/ 224 h 512"/>
              <a:gd name="T92" fmla="*/ 298 w 512"/>
              <a:gd name="T93" fmla="*/ 245 h 512"/>
              <a:gd name="T94" fmla="*/ 341 w 512"/>
              <a:gd name="T95" fmla="*/ 256 h 512"/>
              <a:gd name="T96" fmla="*/ 373 w 512"/>
              <a:gd name="T97" fmla="*/ 33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98" y="181"/>
                </a:moveTo>
                <a:cubicBezTo>
                  <a:pt x="298" y="187"/>
                  <a:pt x="294" y="192"/>
                  <a:pt x="288" y="192"/>
                </a:cubicBezTo>
                <a:cubicBezTo>
                  <a:pt x="266" y="192"/>
                  <a:pt x="266" y="192"/>
                  <a:pt x="266" y="192"/>
                </a:cubicBezTo>
                <a:cubicBezTo>
                  <a:pt x="260" y="192"/>
                  <a:pt x="256" y="187"/>
                  <a:pt x="256" y="181"/>
                </a:cubicBezTo>
                <a:cubicBezTo>
                  <a:pt x="256" y="175"/>
                  <a:pt x="260" y="170"/>
                  <a:pt x="266" y="170"/>
                </a:cubicBezTo>
                <a:cubicBezTo>
                  <a:pt x="288" y="170"/>
                  <a:pt x="288" y="170"/>
                  <a:pt x="288" y="170"/>
                </a:cubicBezTo>
                <a:cubicBezTo>
                  <a:pt x="294" y="170"/>
                  <a:pt x="298" y="175"/>
                  <a:pt x="298" y="181"/>
                </a:cubicBezTo>
                <a:close/>
                <a:moveTo>
                  <a:pt x="237" y="141"/>
                </a:moveTo>
                <a:cubicBezTo>
                  <a:pt x="259" y="120"/>
                  <a:pt x="259" y="120"/>
                  <a:pt x="259" y="120"/>
                </a:cubicBezTo>
                <a:cubicBezTo>
                  <a:pt x="263" y="116"/>
                  <a:pt x="270" y="116"/>
                  <a:pt x="274" y="120"/>
                </a:cubicBezTo>
                <a:cubicBezTo>
                  <a:pt x="278" y="124"/>
                  <a:pt x="278" y="131"/>
                  <a:pt x="274" y="135"/>
                </a:cubicBezTo>
                <a:cubicBezTo>
                  <a:pt x="253" y="157"/>
                  <a:pt x="253" y="157"/>
                  <a:pt x="253" y="157"/>
                </a:cubicBezTo>
                <a:cubicBezTo>
                  <a:pt x="250" y="159"/>
                  <a:pt x="248" y="160"/>
                  <a:pt x="245" y="160"/>
                </a:cubicBezTo>
                <a:cubicBezTo>
                  <a:pt x="242" y="160"/>
                  <a:pt x="240" y="159"/>
                  <a:pt x="237" y="157"/>
                </a:cubicBezTo>
                <a:cubicBezTo>
                  <a:pt x="233" y="152"/>
                  <a:pt x="233" y="146"/>
                  <a:pt x="237" y="141"/>
                </a:cubicBezTo>
                <a:close/>
                <a:moveTo>
                  <a:pt x="202" y="106"/>
                </a:moveTo>
                <a:cubicBezTo>
                  <a:pt x="202" y="100"/>
                  <a:pt x="207" y="96"/>
                  <a:pt x="213" y="96"/>
                </a:cubicBezTo>
                <a:cubicBezTo>
                  <a:pt x="219" y="96"/>
                  <a:pt x="224" y="100"/>
                  <a:pt x="224" y="106"/>
                </a:cubicBezTo>
                <a:cubicBezTo>
                  <a:pt x="224" y="138"/>
                  <a:pt x="224" y="138"/>
                  <a:pt x="224" y="138"/>
                </a:cubicBezTo>
                <a:cubicBezTo>
                  <a:pt x="224" y="144"/>
                  <a:pt x="219" y="149"/>
                  <a:pt x="213" y="149"/>
                </a:cubicBezTo>
                <a:cubicBezTo>
                  <a:pt x="207" y="149"/>
                  <a:pt x="202" y="144"/>
                  <a:pt x="202" y="138"/>
                </a:cubicBezTo>
                <a:lnTo>
                  <a:pt x="202" y="106"/>
                </a:lnTo>
                <a:close/>
                <a:moveTo>
                  <a:pt x="152" y="120"/>
                </a:moveTo>
                <a:cubicBezTo>
                  <a:pt x="156" y="116"/>
                  <a:pt x="163" y="116"/>
                  <a:pt x="167" y="120"/>
                </a:cubicBezTo>
                <a:cubicBezTo>
                  <a:pt x="189" y="141"/>
                  <a:pt x="189" y="141"/>
                  <a:pt x="189" y="141"/>
                </a:cubicBezTo>
                <a:cubicBezTo>
                  <a:pt x="193" y="146"/>
                  <a:pt x="193" y="152"/>
                  <a:pt x="189" y="157"/>
                </a:cubicBezTo>
                <a:cubicBezTo>
                  <a:pt x="186" y="159"/>
                  <a:pt x="184" y="160"/>
                  <a:pt x="181" y="160"/>
                </a:cubicBezTo>
                <a:cubicBezTo>
                  <a:pt x="178" y="160"/>
                  <a:pt x="176" y="159"/>
                  <a:pt x="173" y="157"/>
                </a:cubicBezTo>
                <a:cubicBezTo>
                  <a:pt x="152" y="135"/>
                  <a:pt x="152" y="135"/>
                  <a:pt x="152" y="135"/>
                </a:cubicBezTo>
                <a:cubicBezTo>
                  <a:pt x="148" y="131"/>
                  <a:pt x="148" y="124"/>
                  <a:pt x="152" y="120"/>
                </a:cubicBezTo>
                <a:close/>
                <a:moveTo>
                  <a:pt x="138" y="170"/>
                </a:moveTo>
                <a:cubicBezTo>
                  <a:pt x="160" y="170"/>
                  <a:pt x="160" y="170"/>
                  <a:pt x="160" y="170"/>
                </a:cubicBezTo>
                <a:cubicBezTo>
                  <a:pt x="166" y="170"/>
                  <a:pt x="170" y="175"/>
                  <a:pt x="170" y="181"/>
                </a:cubicBezTo>
                <a:cubicBezTo>
                  <a:pt x="170" y="187"/>
                  <a:pt x="166" y="192"/>
                  <a:pt x="160" y="192"/>
                </a:cubicBezTo>
                <a:cubicBezTo>
                  <a:pt x="138" y="192"/>
                  <a:pt x="138" y="192"/>
                  <a:pt x="138" y="192"/>
                </a:cubicBezTo>
                <a:cubicBezTo>
                  <a:pt x="132" y="192"/>
                  <a:pt x="128" y="187"/>
                  <a:pt x="128" y="181"/>
                </a:cubicBezTo>
                <a:cubicBezTo>
                  <a:pt x="128" y="175"/>
                  <a:pt x="132" y="170"/>
                  <a:pt x="138" y="170"/>
                </a:cubicBezTo>
                <a:close/>
                <a:moveTo>
                  <a:pt x="349" y="412"/>
                </a:moveTo>
                <a:cubicBezTo>
                  <a:pt x="347" y="414"/>
                  <a:pt x="344" y="416"/>
                  <a:pt x="341" y="416"/>
                </a:cubicBezTo>
                <a:cubicBezTo>
                  <a:pt x="338" y="416"/>
                  <a:pt x="336" y="415"/>
                  <a:pt x="334" y="413"/>
                </a:cubicBezTo>
                <a:cubicBezTo>
                  <a:pt x="329" y="409"/>
                  <a:pt x="329" y="403"/>
                  <a:pt x="333" y="398"/>
                </a:cubicBezTo>
                <a:cubicBezTo>
                  <a:pt x="354" y="373"/>
                  <a:pt x="351" y="332"/>
                  <a:pt x="351" y="331"/>
                </a:cubicBezTo>
                <a:cubicBezTo>
                  <a:pt x="351" y="288"/>
                  <a:pt x="351" y="288"/>
                  <a:pt x="351" y="288"/>
                </a:cubicBezTo>
                <a:cubicBezTo>
                  <a:pt x="351" y="282"/>
                  <a:pt x="346" y="277"/>
                  <a:pt x="341" y="277"/>
                </a:cubicBezTo>
                <a:cubicBezTo>
                  <a:pt x="335" y="277"/>
                  <a:pt x="331" y="281"/>
                  <a:pt x="330" y="286"/>
                </a:cubicBezTo>
                <a:cubicBezTo>
                  <a:pt x="330" y="288"/>
                  <a:pt x="330" y="288"/>
                  <a:pt x="330" y="288"/>
                </a:cubicBezTo>
                <a:cubicBezTo>
                  <a:pt x="330" y="294"/>
                  <a:pt x="326" y="298"/>
                  <a:pt x="320" y="298"/>
                </a:cubicBezTo>
                <a:cubicBezTo>
                  <a:pt x="320" y="298"/>
                  <a:pt x="320" y="298"/>
                  <a:pt x="320" y="298"/>
                </a:cubicBezTo>
                <a:cubicBezTo>
                  <a:pt x="320" y="298"/>
                  <a:pt x="320" y="298"/>
                  <a:pt x="320" y="298"/>
                </a:cubicBezTo>
                <a:cubicBezTo>
                  <a:pt x="314" y="298"/>
                  <a:pt x="309" y="294"/>
                  <a:pt x="309" y="288"/>
                </a:cubicBezTo>
                <a:cubicBezTo>
                  <a:pt x="309" y="277"/>
                  <a:pt x="309" y="277"/>
                  <a:pt x="309" y="277"/>
                </a:cubicBezTo>
                <a:cubicBezTo>
                  <a:pt x="309" y="271"/>
                  <a:pt x="304" y="266"/>
                  <a:pt x="298" y="266"/>
                </a:cubicBezTo>
                <a:cubicBezTo>
                  <a:pt x="292" y="266"/>
                  <a:pt x="288" y="271"/>
                  <a:pt x="288" y="277"/>
                </a:cubicBezTo>
                <a:cubicBezTo>
                  <a:pt x="288" y="288"/>
                  <a:pt x="288" y="288"/>
                  <a:pt x="288" y="288"/>
                </a:cubicBezTo>
                <a:cubicBezTo>
                  <a:pt x="288" y="294"/>
                  <a:pt x="283" y="298"/>
                  <a:pt x="277" y="298"/>
                </a:cubicBezTo>
                <a:cubicBezTo>
                  <a:pt x="271" y="298"/>
                  <a:pt x="266" y="294"/>
                  <a:pt x="266" y="288"/>
                </a:cubicBezTo>
                <a:cubicBezTo>
                  <a:pt x="266" y="256"/>
                  <a:pt x="266" y="256"/>
                  <a:pt x="266" y="256"/>
                </a:cubicBezTo>
                <a:cubicBezTo>
                  <a:pt x="266" y="250"/>
                  <a:pt x="262" y="245"/>
                  <a:pt x="256" y="245"/>
                </a:cubicBezTo>
                <a:cubicBezTo>
                  <a:pt x="250" y="245"/>
                  <a:pt x="245" y="250"/>
                  <a:pt x="245" y="256"/>
                </a:cubicBezTo>
                <a:cubicBezTo>
                  <a:pt x="245" y="288"/>
                  <a:pt x="245" y="288"/>
                  <a:pt x="245" y="288"/>
                </a:cubicBezTo>
                <a:cubicBezTo>
                  <a:pt x="245" y="294"/>
                  <a:pt x="240" y="298"/>
                  <a:pt x="234" y="298"/>
                </a:cubicBezTo>
                <a:cubicBezTo>
                  <a:pt x="228" y="298"/>
                  <a:pt x="224" y="294"/>
                  <a:pt x="224" y="288"/>
                </a:cubicBezTo>
                <a:cubicBezTo>
                  <a:pt x="224" y="202"/>
                  <a:pt x="224" y="202"/>
                  <a:pt x="224" y="202"/>
                </a:cubicBezTo>
                <a:cubicBezTo>
                  <a:pt x="224" y="196"/>
                  <a:pt x="219" y="192"/>
                  <a:pt x="213" y="192"/>
                </a:cubicBezTo>
                <a:cubicBezTo>
                  <a:pt x="207" y="192"/>
                  <a:pt x="202" y="196"/>
                  <a:pt x="202" y="202"/>
                </a:cubicBezTo>
                <a:cubicBezTo>
                  <a:pt x="202" y="330"/>
                  <a:pt x="202" y="330"/>
                  <a:pt x="202" y="330"/>
                </a:cubicBezTo>
                <a:cubicBezTo>
                  <a:pt x="202" y="335"/>
                  <a:pt x="200" y="338"/>
                  <a:pt x="196" y="340"/>
                </a:cubicBezTo>
                <a:cubicBezTo>
                  <a:pt x="192" y="342"/>
                  <a:pt x="188" y="341"/>
                  <a:pt x="185" y="338"/>
                </a:cubicBezTo>
                <a:cubicBezTo>
                  <a:pt x="171" y="326"/>
                  <a:pt x="155" y="288"/>
                  <a:pt x="152" y="281"/>
                </a:cubicBezTo>
                <a:cubicBezTo>
                  <a:pt x="151" y="279"/>
                  <a:pt x="149" y="277"/>
                  <a:pt x="146" y="276"/>
                </a:cubicBezTo>
                <a:cubicBezTo>
                  <a:pt x="144" y="276"/>
                  <a:pt x="141" y="276"/>
                  <a:pt x="138" y="277"/>
                </a:cubicBezTo>
                <a:cubicBezTo>
                  <a:pt x="134" y="279"/>
                  <a:pt x="134" y="288"/>
                  <a:pt x="137" y="294"/>
                </a:cubicBezTo>
                <a:cubicBezTo>
                  <a:pt x="137" y="294"/>
                  <a:pt x="138" y="294"/>
                  <a:pt x="138" y="295"/>
                </a:cubicBezTo>
                <a:cubicBezTo>
                  <a:pt x="138" y="295"/>
                  <a:pt x="165" y="369"/>
                  <a:pt x="208" y="396"/>
                </a:cubicBezTo>
                <a:cubicBezTo>
                  <a:pt x="213" y="399"/>
                  <a:pt x="214" y="406"/>
                  <a:pt x="211" y="411"/>
                </a:cubicBezTo>
                <a:cubicBezTo>
                  <a:pt x="209" y="414"/>
                  <a:pt x="206" y="416"/>
                  <a:pt x="202" y="416"/>
                </a:cubicBezTo>
                <a:cubicBezTo>
                  <a:pt x="200" y="416"/>
                  <a:pt x="198" y="415"/>
                  <a:pt x="197" y="414"/>
                </a:cubicBezTo>
                <a:cubicBezTo>
                  <a:pt x="149" y="384"/>
                  <a:pt x="121" y="310"/>
                  <a:pt x="118" y="303"/>
                </a:cubicBezTo>
                <a:cubicBezTo>
                  <a:pt x="111" y="287"/>
                  <a:pt x="113" y="266"/>
                  <a:pt x="129" y="258"/>
                </a:cubicBezTo>
                <a:cubicBezTo>
                  <a:pt x="136" y="254"/>
                  <a:pt x="145" y="253"/>
                  <a:pt x="153" y="256"/>
                </a:cubicBezTo>
                <a:cubicBezTo>
                  <a:pt x="161" y="259"/>
                  <a:pt x="168" y="265"/>
                  <a:pt x="172" y="272"/>
                </a:cubicBezTo>
                <a:cubicBezTo>
                  <a:pt x="174" y="279"/>
                  <a:pt x="177" y="286"/>
                  <a:pt x="181" y="293"/>
                </a:cubicBezTo>
                <a:cubicBezTo>
                  <a:pt x="181" y="202"/>
                  <a:pt x="181" y="202"/>
                  <a:pt x="181" y="202"/>
                </a:cubicBezTo>
                <a:cubicBezTo>
                  <a:pt x="181" y="185"/>
                  <a:pt x="195" y="170"/>
                  <a:pt x="213" y="170"/>
                </a:cubicBezTo>
                <a:cubicBezTo>
                  <a:pt x="231" y="170"/>
                  <a:pt x="245" y="185"/>
                  <a:pt x="245" y="202"/>
                </a:cubicBezTo>
                <a:cubicBezTo>
                  <a:pt x="245" y="226"/>
                  <a:pt x="245" y="226"/>
                  <a:pt x="245" y="226"/>
                </a:cubicBezTo>
                <a:cubicBezTo>
                  <a:pt x="248" y="224"/>
                  <a:pt x="252" y="224"/>
                  <a:pt x="256" y="224"/>
                </a:cubicBezTo>
                <a:cubicBezTo>
                  <a:pt x="270" y="224"/>
                  <a:pt x="283" y="234"/>
                  <a:pt x="286" y="247"/>
                </a:cubicBezTo>
                <a:cubicBezTo>
                  <a:pt x="290" y="246"/>
                  <a:pt x="294" y="245"/>
                  <a:pt x="298" y="245"/>
                </a:cubicBezTo>
                <a:cubicBezTo>
                  <a:pt x="310" y="245"/>
                  <a:pt x="320" y="251"/>
                  <a:pt x="325" y="260"/>
                </a:cubicBezTo>
                <a:cubicBezTo>
                  <a:pt x="330" y="257"/>
                  <a:pt x="335" y="256"/>
                  <a:pt x="341" y="256"/>
                </a:cubicBezTo>
                <a:cubicBezTo>
                  <a:pt x="358" y="256"/>
                  <a:pt x="373" y="270"/>
                  <a:pt x="373" y="288"/>
                </a:cubicBezTo>
                <a:cubicBezTo>
                  <a:pt x="373" y="330"/>
                  <a:pt x="373" y="330"/>
                  <a:pt x="373" y="330"/>
                </a:cubicBezTo>
                <a:cubicBezTo>
                  <a:pt x="373" y="332"/>
                  <a:pt x="376" y="380"/>
                  <a:pt x="349" y="412"/>
                </a:cubicBezTo>
                <a:close/>
              </a:path>
            </a:pathLst>
          </a:custGeom>
          <a:solidFill>
            <a:srgbClr val="019EE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Text Placeholder 3">
            <a:extLst>
              <a:ext uri="{FF2B5EF4-FFF2-40B4-BE49-F238E27FC236}">
                <a16:creationId xmlns:a16="http://schemas.microsoft.com/office/drawing/2014/main" id="{9D8AB87C-842E-4CDC-AAEE-111E4F4B892C}"/>
              </a:ext>
            </a:extLst>
          </p:cNvPr>
          <p:cNvSpPr>
            <a:spLocks noGrp="1"/>
          </p:cNvSpPr>
          <p:nvPr userDrawn="1">
            <p:ph type="body" sz="quarter" idx="16" hasCustomPrompt="1"/>
          </p:nvPr>
        </p:nvSpPr>
        <p:spPr>
          <a:xfrm>
            <a:off x="1652954" y="3403600"/>
            <a:ext cx="10102361" cy="2565400"/>
          </a:xfrm>
        </p:spPr>
        <p:txBody>
          <a:bodyPr numCol="2"/>
          <a:lstStyle>
            <a:lvl1pPr marL="0" indent="0">
              <a:buNone/>
              <a:defRPr/>
            </a:lvl1pPr>
          </a:lstStyle>
          <a:p>
            <a:pPr marL="342900" indent="-342900">
              <a:buFont typeface="+mj-lt"/>
              <a:buAutoNum type="arabicPeriod"/>
            </a:pPr>
            <a:r>
              <a:rPr lang="es-ES" sz="1800" dirty="0">
                <a:hlinkClick r:id="rId2" action="ppaction://hlinksldjump"/>
              </a:rPr>
              <a:t>Sección X		4</a:t>
            </a:r>
            <a:endParaRPr lang="es-ES" sz="1800" dirty="0"/>
          </a:p>
          <a:p>
            <a:pPr marL="342900" indent="-342900">
              <a:buFont typeface="+mj-lt"/>
              <a:buAutoNum type="arabicPeriod"/>
            </a:pPr>
            <a:r>
              <a:rPr lang="es-ES" sz="1800" dirty="0"/>
              <a:t>Sección Y 		5</a:t>
            </a:r>
          </a:p>
          <a:p>
            <a:pPr marL="342900" indent="-342900">
              <a:buFont typeface="Arial" panose="020B0604020202020204" pitchFamily="34" charset="0"/>
              <a:buChar char="•"/>
            </a:pPr>
            <a:r>
              <a:rPr lang="es-ES" dirty="0"/>
              <a:t>Sub sección 		6	</a:t>
            </a:r>
          </a:p>
          <a:p>
            <a:pPr marL="342900" indent="-342900">
              <a:buFont typeface="+mj-lt"/>
              <a:buAutoNum type="arabicPeriod"/>
            </a:pPr>
            <a:endParaRPr lang="es-ES" sz="1800" dirty="0"/>
          </a:p>
          <a:p>
            <a:pPr marL="342900" indent="-342900">
              <a:buFont typeface="+mj-lt"/>
              <a:buAutoNum type="arabicPeriod"/>
            </a:pPr>
            <a:endParaRPr lang="es-ES" sz="1800" dirty="0"/>
          </a:p>
          <a:p>
            <a:endParaRPr lang="es-ES" sz="1800" dirty="0"/>
          </a:p>
          <a:p>
            <a:pPr marL="342900" indent="-342900">
              <a:buFont typeface="+mj-lt"/>
              <a:buAutoNum type="arabicPeriod" startAt="4"/>
            </a:pPr>
            <a:r>
              <a:rPr lang="es-ES" sz="1800" dirty="0"/>
              <a:t>Sección Z 		7</a:t>
            </a:r>
          </a:p>
          <a:p>
            <a:pPr marL="342900" indent="-342900">
              <a:buFont typeface="+mj-lt"/>
              <a:buAutoNum type="arabicPeriod" startAt="4"/>
            </a:pPr>
            <a:r>
              <a:rPr lang="es-ES" sz="1800" dirty="0"/>
              <a:t>Sección W		14</a:t>
            </a:r>
          </a:p>
          <a:p>
            <a:pPr marL="342900" indent="-342900">
              <a:buFont typeface="Arial" panose="020B0604020202020204" pitchFamily="34" charset="0"/>
              <a:buChar char="•"/>
            </a:pPr>
            <a:r>
              <a:rPr lang="es-ES" dirty="0"/>
              <a:t>Sub sección		22</a:t>
            </a:r>
          </a:p>
        </p:txBody>
      </p:sp>
      <p:cxnSp>
        <p:nvCxnSpPr>
          <p:cNvPr id="16" name="Straight Connector 15">
            <a:extLst>
              <a:ext uri="{FF2B5EF4-FFF2-40B4-BE49-F238E27FC236}">
                <a16:creationId xmlns:a16="http://schemas.microsoft.com/office/drawing/2014/main" id="{4C17A919-8CA1-43B2-B596-4EAD6E8D4B93}"/>
              </a:ext>
            </a:extLst>
          </p:cNvPr>
          <p:cNvCxnSpPr>
            <a:cxnSpLocks/>
          </p:cNvCxnSpPr>
          <p:nvPr userDrawn="1"/>
        </p:nvCxnSpPr>
        <p:spPr>
          <a:xfrm flipH="1">
            <a:off x="6095999" y="3403600"/>
            <a:ext cx="1" cy="2292548"/>
          </a:xfrm>
          <a:prstGeom prst="line">
            <a:avLst/>
          </a:prstGeom>
          <a:ln w="28575">
            <a:solidFill>
              <a:srgbClr val="019EE2"/>
            </a:solidFil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269929AB-D735-4F1E-A8F4-2076BE1C223D}"/>
              </a:ext>
            </a:extLst>
          </p:cNvPr>
          <p:cNvPicPr>
            <a:picLocks noChangeAspect="1"/>
          </p:cNvPicPr>
          <p:nvPr userDrawn="1"/>
        </p:nvPicPr>
        <p:blipFill>
          <a:blip r:embed="rId3"/>
          <a:stretch>
            <a:fillRect/>
          </a:stretch>
        </p:blipFill>
        <p:spPr>
          <a:xfrm>
            <a:off x="10377714" y="275771"/>
            <a:ext cx="1714143" cy="342057"/>
          </a:xfrm>
          <a:prstGeom prst="rect">
            <a:avLst/>
          </a:prstGeom>
        </p:spPr>
      </p:pic>
    </p:spTree>
    <p:extLst>
      <p:ext uri="{BB962C8B-B14F-4D97-AF65-F5344CB8AC3E}">
        <p14:creationId xmlns:p14="http://schemas.microsoft.com/office/powerpoint/2010/main" val="463979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La Caixa">
    <p:bg bwMode="gray">
      <p:bgPr>
        <a:solidFill>
          <a:srgbClr val="019EE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86884" y="2573867"/>
            <a:ext cx="10418233" cy="718749"/>
          </a:xfrm>
        </p:spPr>
        <p:txBody>
          <a:bodyPr anchor="b"/>
          <a:lstStyle>
            <a:lvl1pPr algn="ctr">
              <a:lnSpc>
                <a:spcPct val="95000"/>
              </a:lnSpc>
              <a:defRPr sz="4000" b="1" u="none" baseline="0">
                <a:solidFill>
                  <a:srgbClr val="FFFFFF"/>
                </a:solidFill>
                <a:latin typeface="Poppins"/>
                <a:ea typeface="Open Sans" panose="020B0606030504020204" pitchFamily="34" charset="0"/>
                <a:cs typeface="Open Sans" panose="020B0606030504020204" pitchFamily="34" charset="0"/>
              </a:defRPr>
            </a:lvl1pPr>
          </a:lstStyle>
          <a:p>
            <a:r>
              <a:rPr lang="es-ES" noProof="0" dirty="0"/>
              <a:t>Título de sección</a:t>
            </a:r>
          </a:p>
        </p:txBody>
      </p:sp>
      <p:sp>
        <p:nvSpPr>
          <p:cNvPr id="3" name="Text Placeholder 2"/>
          <p:cNvSpPr>
            <a:spLocks noGrp="1"/>
          </p:cNvSpPr>
          <p:nvPr>
            <p:ph type="body" idx="1" hasCustomPrompt="1"/>
          </p:nvPr>
        </p:nvSpPr>
        <p:spPr bwMode="gray">
          <a:xfrm>
            <a:off x="886883" y="3423545"/>
            <a:ext cx="10418235" cy="606588"/>
          </a:xfrm>
        </p:spPr>
        <p:txBody>
          <a:bodyPr lIns="0" tIns="0" rIns="0" bIns="0">
            <a:noAutofit/>
          </a:bodyPr>
          <a:lstStyle>
            <a:lvl1pPr marL="0" indent="0" algn="ctr">
              <a:lnSpc>
                <a:spcPct val="95000"/>
              </a:lnSpc>
              <a:spcAft>
                <a:spcPts val="0"/>
              </a:spcAft>
              <a:buNone/>
              <a:defRPr sz="3200" baseline="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 noProof="0" dirty="0"/>
              <a:t>Subtítulo (opcional)</a:t>
            </a:r>
          </a:p>
        </p:txBody>
      </p:sp>
      <p:sp>
        <p:nvSpPr>
          <p:cNvPr id="13" name="TextBox 12"/>
          <p:cNvSpPr txBox="1"/>
          <p:nvPr userDrawn="1"/>
        </p:nvSpPr>
        <p:spPr>
          <a:xfrm>
            <a:off x="469900" y="6477000"/>
            <a:ext cx="5355167" cy="153888"/>
          </a:xfrm>
          <a:prstGeom prst="rect">
            <a:avLst/>
          </a:prstGeom>
          <a:noFill/>
        </p:spPr>
        <p:txBody>
          <a:bodyPr wrap="square" lIns="0" tIns="0" rIns="0" bIns="0" rtlCol="0">
            <a:spAutoFit/>
          </a:bodyPr>
          <a:lstStyle/>
          <a:p>
            <a:pPr marL="0" indent="0">
              <a:spcBef>
                <a:spcPts val="800"/>
              </a:spcBef>
              <a:buSzPct val="100000"/>
              <a:buFont typeface="Arial"/>
              <a:buNone/>
            </a:pPr>
            <a:r>
              <a:rPr lang="es-ES" sz="1000" baseline="0" noProof="0" dirty="0">
                <a:solidFill>
                  <a:schemeClr val="bg1"/>
                </a:solidFill>
                <a:latin typeface="Poppins"/>
              </a:rPr>
              <a:t>Redes Sociales – Nivel Básico</a:t>
            </a:r>
            <a:r>
              <a:rPr lang="es-ES" sz="1000" noProof="0" dirty="0">
                <a:solidFill>
                  <a:schemeClr val="bg1"/>
                </a:solidFill>
                <a:latin typeface="Poppins"/>
              </a:rPr>
              <a:t> </a:t>
            </a:r>
          </a:p>
        </p:txBody>
      </p:sp>
      <p:sp>
        <p:nvSpPr>
          <p:cNvPr id="14" name="TextBox 13"/>
          <p:cNvSpPr txBox="1"/>
          <p:nvPr userDrawn="1"/>
        </p:nvSpPr>
        <p:spPr>
          <a:xfrm>
            <a:off x="11414125" y="6477000"/>
            <a:ext cx="307975"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1000" noProof="0" smtClean="0">
                <a:solidFill>
                  <a:schemeClr val="bg1"/>
                </a:solidFill>
                <a:latin typeface="Poppins"/>
              </a:rPr>
              <a:pPr marL="0" indent="0" algn="r">
                <a:spcBef>
                  <a:spcPts val="800"/>
                </a:spcBef>
                <a:buSzPct val="100000"/>
                <a:buFont typeface="Arial"/>
                <a:buNone/>
              </a:pPr>
              <a:t>‹Nº›</a:t>
            </a:fld>
            <a:endParaRPr lang="en-US" sz="1000" noProof="0" dirty="0">
              <a:solidFill>
                <a:schemeClr val="bg1"/>
              </a:solidFill>
              <a:latin typeface="Poppins"/>
            </a:endParaRPr>
          </a:p>
        </p:txBody>
      </p:sp>
      <p:pic>
        <p:nvPicPr>
          <p:cNvPr id="7" name="Imagen 6">
            <a:extLst>
              <a:ext uri="{FF2B5EF4-FFF2-40B4-BE49-F238E27FC236}">
                <a16:creationId xmlns:a16="http://schemas.microsoft.com/office/drawing/2014/main" id="{4E1FF45A-776E-47AE-AC09-C8C0B69EF6D0}"/>
              </a:ext>
            </a:extLst>
          </p:cNvPr>
          <p:cNvPicPr>
            <a:picLocks noChangeAspect="1"/>
          </p:cNvPicPr>
          <p:nvPr userDrawn="1"/>
        </p:nvPicPr>
        <p:blipFill>
          <a:blip r:embed="rId2"/>
          <a:stretch>
            <a:fillRect/>
          </a:stretch>
        </p:blipFill>
        <p:spPr>
          <a:xfrm>
            <a:off x="10377714" y="275771"/>
            <a:ext cx="1714143" cy="342057"/>
          </a:xfrm>
          <a:prstGeom prst="rect">
            <a:avLst/>
          </a:prstGeom>
        </p:spPr>
      </p:pic>
    </p:spTree>
    <p:extLst>
      <p:ext uri="{BB962C8B-B14F-4D97-AF65-F5344CB8AC3E}">
        <p14:creationId xmlns:p14="http://schemas.microsoft.com/office/powerpoint/2010/main" val="210457412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La Caixa">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69900" y="1433830"/>
            <a:ext cx="11203940" cy="4708525"/>
          </a:xfrm>
          <a:prstGeom prst="rect">
            <a:avLst/>
          </a:prstGeom>
        </p:spPr>
        <p:txBody>
          <a:bodyPr>
            <a:noAutofit/>
          </a:bodyPr>
          <a:lstStyle>
            <a:lvl1pPr algn="l">
              <a:lnSpc>
                <a:spcPct val="100000"/>
              </a:lnSpc>
              <a:spcBef>
                <a:spcPts val="0"/>
              </a:spcBef>
              <a:spcAft>
                <a:spcPts val="0"/>
              </a:spcAft>
              <a:defRPr sz="1600" b="0" baseline="0">
                <a:solidFill>
                  <a:srgbClr val="595959"/>
                </a:solidFill>
                <a:latin typeface="Poppins"/>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s-ES" noProof="0" dirty="0"/>
              <a:t>Escribe aquí el texto</a:t>
            </a:r>
          </a:p>
          <a:p>
            <a:pPr lvl="0"/>
            <a:endParaRPr lang="es-ES" noProof="0" dirty="0"/>
          </a:p>
        </p:txBody>
      </p:sp>
      <p:pic>
        <p:nvPicPr>
          <p:cNvPr id="4" name="Imagen 16">
            <a:extLst>
              <a:ext uri="{FF2B5EF4-FFF2-40B4-BE49-F238E27FC236}">
                <a16:creationId xmlns:a16="http://schemas.microsoft.com/office/drawing/2014/main" id="{DC6331C8-65D4-4641-899C-BBAACA0B0D91}"/>
              </a:ext>
            </a:extLst>
          </p:cNvPr>
          <p:cNvPicPr>
            <a:picLocks noChangeAspect="1"/>
          </p:cNvPicPr>
          <p:nvPr userDrawn="1"/>
        </p:nvPicPr>
        <p:blipFill>
          <a:blip r:embed="rId2"/>
          <a:stretch>
            <a:fillRect/>
          </a:stretch>
        </p:blipFill>
        <p:spPr>
          <a:xfrm>
            <a:off x="9624508" y="1235658"/>
            <a:ext cx="1729586" cy="358463"/>
          </a:xfrm>
          <a:prstGeom prst="rect">
            <a:avLst/>
          </a:prstGeom>
        </p:spPr>
      </p:pic>
      <p:sp>
        <p:nvSpPr>
          <p:cNvPr id="5" name="Text Placeholder 8"/>
          <p:cNvSpPr>
            <a:spLocks noGrp="1"/>
          </p:cNvSpPr>
          <p:nvPr>
            <p:ph type="body" sz="quarter" idx="13" hasCustomPrompt="1"/>
          </p:nvPr>
        </p:nvSpPr>
        <p:spPr>
          <a:xfrm>
            <a:off x="469900" y="954617"/>
            <a:ext cx="7058660" cy="396663"/>
          </a:xfrm>
          <a:prstGeom prst="rect">
            <a:avLst/>
          </a:prstGeom>
        </p:spPr>
        <p:txBody>
          <a:bodyPr lIns="0" tIns="0" rIns="0" bIns="0">
            <a:noAutofit/>
          </a:bodyPr>
          <a:lstStyle>
            <a:lvl1pPr marL="0" indent="0">
              <a:buNone/>
              <a:defRPr sz="2000" b="1" u="none">
                <a:solidFill>
                  <a:srgbClr val="595959"/>
                </a:solidFill>
              </a:defRPr>
            </a:lvl1pPr>
          </a:lstStyle>
          <a:p>
            <a:pPr lvl="0"/>
            <a:r>
              <a:rPr lang="es-ES" noProof="0" dirty="0"/>
              <a:t>Subtítulo (opcional)</a:t>
            </a:r>
          </a:p>
        </p:txBody>
      </p:sp>
      <p:sp>
        <p:nvSpPr>
          <p:cNvPr id="6" name="Title Placeholder 1"/>
          <p:cNvSpPr>
            <a:spLocks noGrp="1"/>
          </p:cNvSpPr>
          <p:nvPr>
            <p:ph type="title" hasCustomPrompt="1"/>
          </p:nvPr>
        </p:nvSpPr>
        <p:spPr>
          <a:xfrm>
            <a:off x="469900" y="402586"/>
            <a:ext cx="7058660" cy="469481"/>
          </a:xfrm>
          <a:prstGeom prst="rect">
            <a:avLst/>
          </a:prstGeom>
        </p:spPr>
        <p:txBody>
          <a:bodyPr vert="horz" lIns="0" tIns="0" rIns="0" bIns="0" rtlCol="0" anchor="t" anchorCtr="0">
            <a:noAutofit/>
          </a:bodyPr>
          <a:lstStyle>
            <a:lvl1pPr>
              <a:defRPr sz="2800" b="1" i="0" u="none" baseline="0">
                <a:solidFill>
                  <a:srgbClr val="019EE2"/>
                </a:solidFill>
                <a:latin typeface="Poppins"/>
              </a:defRPr>
            </a:lvl1pPr>
          </a:lstStyle>
          <a:p>
            <a:r>
              <a:rPr lang="es-ES" noProof="0" dirty="0"/>
              <a:t>Título</a:t>
            </a:r>
          </a:p>
        </p:txBody>
      </p:sp>
      <p:sp>
        <p:nvSpPr>
          <p:cNvPr id="9" name="Right Triangle 8"/>
          <p:cNvSpPr/>
          <p:nvPr/>
        </p:nvSpPr>
        <p:spPr>
          <a:xfrm rot="10800000">
            <a:off x="8910320" y="-1"/>
            <a:ext cx="3281680" cy="1351281"/>
          </a:xfrm>
          <a:prstGeom prst="rtTriangle">
            <a:avLst/>
          </a:prstGeom>
          <a:solidFill>
            <a:srgbClr val="019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pic>
        <p:nvPicPr>
          <p:cNvPr id="8" name="Imagen 7">
            <a:extLst>
              <a:ext uri="{FF2B5EF4-FFF2-40B4-BE49-F238E27FC236}">
                <a16:creationId xmlns:a16="http://schemas.microsoft.com/office/drawing/2014/main" id="{D1C96B8D-23D3-4933-ACAC-D88BDAB5839B}"/>
              </a:ext>
            </a:extLst>
          </p:cNvPr>
          <p:cNvPicPr>
            <a:picLocks noChangeAspect="1"/>
          </p:cNvPicPr>
          <p:nvPr userDrawn="1"/>
        </p:nvPicPr>
        <p:blipFill>
          <a:blip r:embed="rId3"/>
          <a:stretch>
            <a:fillRect/>
          </a:stretch>
        </p:blipFill>
        <p:spPr>
          <a:xfrm>
            <a:off x="10377714" y="275771"/>
            <a:ext cx="1714143" cy="342057"/>
          </a:xfrm>
          <a:prstGeom prst="rect">
            <a:avLst/>
          </a:prstGeom>
        </p:spPr>
      </p:pic>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lide Final - La Caixa">
    <p:bg bwMode="gray">
      <p:bgPr>
        <a:solidFill>
          <a:srgbClr val="019EE2"/>
        </a:solidFill>
        <a:effectLst/>
      </p:bgPr>
    </p:bg>
    <p:spTree>
      <p:nvGrpSpPr>
        <p:cNvPr id="1" name=""/>
        <p:cNvGrpSpPr/>
        <p:nvPr/>
      </p:nvGrpSpPr>
      <p:grpSpPr>
        <a:xfrm>
          <a:off x="0" y="0"/>
          <a:ext cx="0" cy="0"/>
          <a:chOff x="0" y="0"/>
          <a:chExt cx="0" cy="0"/>
        </a:xfrm>
      </p:grpSpPr>
      <p:sp>
        <p:nvSpPr>
          <p:cNvPr id="13" name="TextBox 12"/>
          <p:cNvSpPr txBox="1"/>
          <p:nvPr userDrawn="1"/>
        </p:nvSpPr>
        <p:spPr>
          <a:xfrm>
            <a:off x="469900" y="6477000"/>
            <a:ext cx="5355167" cy="153888"/>
          </a:xfrm>
          <a:prstGeom prst="rect">
            <a:avLst/>
          </a:prstGeom>
          <a:noFill/>
        </p:spPr>
        <p:txBody>
          <a:bodyPr wrap="square" lIns="0" tIns="0" rIns="0" bIns="0" rtlCol="0">
            <a:spAutoFit/>
          </a:bodyPr>
          <a:lstStyle/>
          <a:p>
            <a:pPr marL="0" indent="0">
              <a:spcBef>
                <a:spcPts val="800"/>
              </a:spcBef>
              <a:buSzPct val="100000"/>
              <a:buFont typeface="Arial"/>
              <a:buNone/>
            </a:pPr>
            <a:r>
              <a:rPr lang="es-ES_tradnl" sz="1000" noProof="0" dirty="0">
                <a:solidFill>
                  <a:schemeClr val="bg1"/>
                </a:solidFill>
                <a:latin typeface="Poppins"/>
              </a:rPr>
              <a:t>Redes Sociales – Nivel Básico</a:t>
            </a:r>
            <a:endParaRPr lang="es-ES" sz="1000" noProof="0" dirty="0">
              <a:solidFill>
                <a:schemeClr val="bg1"/>
              </a:solidFill>
              <a:latin typeface="Poppins"/>
            </a:endParaRPr>
          </a:p>
        </p:txBody>
      </p:sp>
      <p:sp>
        <p:nvSpPr>
          <p:cNvPr id="14" name="TextBox 13"/>
          <p:cNvSpPr txBox="1"/>
          <p:nvPr userDrawn="1"/>
        </p:nvSpPr>
        <p:spPr>
          <a:xfrm>
            <a:off x="11414125" y="6477000"/>
            <a:ext cx="307975"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1000" noProof="0" smtClean="0">
                <a:solidFill>
                  <a:schemeClr val="bg1"/>
                </a:solidFill>
                <a:latin typeface="Poppins"/>
              </a:rPr>
              <a:pPr marL="0" indent="0" algn="r">
                <a:spcBef>
                  <a:spcPts val="800"/>
                </a:spcBef>
                <a:buSzPct val="100000"/>
                <a:buFont typeface="Arial"/>
                <a:buNone/>
              </a:pPr>
              <a:t>‹Nº›</a:t>
            </a:fld>
            <a:endParaRPr lang="en-US" sz="1000" noProof="0" dirty="0">
              <a:solidFill>
                <a:schemeClr val="bg1"/>
              </a:solidFill>
              <a:latin typeface="Poppins"/>
            </a:endParaRPr>
          </a:p>
        </p:txBody>
      </p:sp>
      <p:sp>
        <p:nvSpPr>
          <p:cNvPr id="8" name="Text Placeholder 5"/>
          <p:cNvSpPr>
            <a:spLocks noGrp="1"/>
          </p:cNvSpPr>
          <p:nvPr>
            <p:ph type="body" sz="quarter" idx="10" hasCustomPrompt="1"/>
          </p:nvPr>
        </p:nvSpPr>
        <p:spPr>
          <a:xfrm>
            <a:off x="2256632" y="2311400"/>
            <a:ext cx="7678737" cy="1557867"/>
          </a:xfrm>
        </p:spPr>
        <p:txBody>
          <a:bodyPr/>
          <a:lstStyle>
            <a:lvl1pPr algn="ctr">
              <a:defRPr sz="4000" b="1" baseline="0">
                <a:solidFill>
                  <a:srgbClr val="FFFFFF"/>
                </a:solidFill>
              </a:defRPr>
            </a:lvl1pPr>
          </a:lstStyle>
          <a:p>
            <a:pPr lvl="0"/>
            <a:r>
              <a:rPr lang="es-ES" noProof="0" dirty="0"/>
              <a:t>Muchas gracias </a:t>
            </a:r>
          </a:p>
          <a:p>
            <a:pPr lvl="0"/>
            <a:r>
              <a:rPr lang="es-ES" noProof="0" dirty="0"/>
              <a:t>por vuestra atención</a:t>
            </a:r>
          </a:p>
        </p:txBody>
      </p:sp>
      <p:pic>
        <p:nvPicPr>
          <p:cNvPr id="7" name="Imagen 6">
            <a:extLst>
              <a:ext uri="{FF2B5EF4-FFF2-40B4-BE49-F238E27FC236}">
                <a16:creationId xmlns:a16="http://schemas.microsoft.com/office/drawing/2014/main" id="{56BED369-16C1-4D8B-8A11-8A20CE151A50}"/>
              </a:ext>
            </a:extLst>
          </p:cNvPr>
          <p:cNvPicPr>
            <a:picLocks noChangeAspect="1"/>
          </p:cNvPicPr>
          <p:nvPr userDrawn="1"/>
        </p:nvPicPr>
        <p:blipFill>
          <a:blip r:embed="rId2"/>
          <a:stretch>
            <a:fillRect/>
          </a:stretch>
        </p:blipFill>
        <p:spPr>
          <a:xfrm>
            <a:off x="10377714" y="275771"/>
            <a:ext cx="1714143" cy="342057"/>
          </a:xfrm>
          <a:prstGeom prst="rect">
            <a:avLst/>
          </a:prstGeom>
        </p:spPr>
      </p:pic>
    </p:spTree>
    <p:extLst>
      <p:ext uri="{BB962C8B-B14F-4D97-AF65-F5344CB8AC3E}">
        <p14:creationId xmlns:p14="http://schemas.microsoft.com/office/powerpoint/2010/main" val="40039373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Slide Final - La Caixa">
    <p:bg bwMode="gray">
      <p:bgPr>
        <a:solidFill>
          <a:srgbClr val="019EE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643F65-446B-4659-AE8E-20CB66152B22}"/>
              </a:ext>
            </a:extLst>
          </p:cNvPr>
          <p:cNvSpPr txBox="1">
            <a:spLocks/>
          </p:cNvSpPr>
          <p:nvPr userDrawn="1"/>
        </p:nvSpPr>
        <p:spPr>
          <a:xfrm>
            <a:off x="2210065" y="2164004"/>
            <a:ext cx="7771870" cy="4153406"/>
          </a:xfrm>
          <a:prstGeom prst="rect">
            <a:avLst/>
          </a:prstGeom>
        </p:spPr>
        <p:txBody>
          <a:bodyPr vert="horz" lIns="0" tIns="0" rIns="0" bIns="0" rtlCol="0">
            <a:noAutofit/>
          </a:bodyPr>
          <a:lstStyle>
            <a:lvl1pPr marL="0" indent="0" algn="ctr" defTabSz="1219170" rtl="0" eaLnBrk="1" latinLnBrk="0" hangingPunct="1">
              <a:spcBef>
                <a:spcPts val="0"/>
              </a:spcBef>
              <a:spcAft>
                <a:spcPts val="1333"/>
              </a:spcAft>
              <a:buSzPct val="100000"/>
              <a:buFont typeface="Arial" panose="020B0604020202020204" pitchFamily="34" charset="0"/>
              <a:buNone/>
              <a:defRPr sz="4000" b="1" kern="1200" baseline="0">
                <a:solidFill>
                  <a:srgbClr val="FFFFFF"/>
                </a:solidFill>
                <a:latin typeface="Poppins"/>
                <a:ea typeface="+mn-ea"/>
                <a:cs typeface="+mn-cs"/>
              </a:defRPr>
            </a:lvl1pPr>
            <a:lvl2pPr marL="0" indent="0" algn="l" defTabSz="1219170" rtl="0" eaLnBrk="1" latinLnBrk="0" hangingPunct="1">
              <a:spcBef>
                <a:spcPts val="0"/>
              </a:spcBef>
              <a:spcAft>
                <a:spcPts val="1333"/>
              </a:spcAft>
              <a:buClrTx/>
              <a:buSzPct val="100000"/>
              <a:buFont typeface="Arial"/>
              <a:buNone/>
              <a:defRPr lang="en-US" sz="1600" b="1" kern="1200" dirty="0" smtClean="0">
                <a:solidFill>
                  <a:srgbClr val="595959"/>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600" kern="1200" dirty="0" smtClean="0">
                <a:solidFill>
                  <a:srgbClr val="595959"/>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600" kern="1200" baseline="0" dirty="0" smtClean="0">
                <a:solidFill>
                  <a:srgbClr val="595959"/>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600" kern="1200" baseline="0" dirty="0" smtClean="0">
                <a:solidFill>
                  <a:srgbClr val="595959"/>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s-ES_tradnl" sz="3500" dirty="0"/>
              <a:t>El Voluntariado de CaixaBank colabora por un mundo mejor</a:t>
            </a:r>
          </a:p>
          <a:p>
            <a:endParaRPr lang="es-ES" sz="2000" dirty="0"/>
          </a:p>
          <a:p>
            <a:r>
              <a:rPr lang="es-ES" sz="2800" dirty="0"/>
              <a:t>Asociación de Voluntarios de CaixaBank</a:t>
            </a:r>
          </a:p>
          <a:p>
            <a:r>
              <a:rPr lang="es-ES" sz="2000" b="0" dirty="0"/>
              <a:t>Esta actividad es posible gracias a la implicación del Voluntariado de CaixaBank que dedica su tiempo a ayudar a los demás</a:t>
            </a:r>
            <a:endParaRPr lang="es-ES_tradnl" sz="2000" b="0" dirty="0"/>
          </a:p>
        </p:txBody>
      </p:sp>
      <p:pic>
        <p:nvPicPr>
          <p:cNvPr id="6" name="Imagen 5">
            <a:extLst>
              <a:ext uri="{FF2B5EF4-FFF2-40B4-BE49-F238E27FC236}">
                <a16:creationId xmlns:a16="http://schemas.microsoft.com/office/drawing/2014/main" id="{7C070AEA-0562-4D7C-882C-40B29F18A4E0}"/>
              </a:ext>
            </a:extLst>
          </p:cNvPr>
          <p:cNvPicPr>
            <a:picLocks noChangeAspect="1"/>
          </p:cNvPicPr>
          <p:nvPr userDrawn="1"/>
        </p:nvPicPr>
        <p:blipFill>
          <a:blip r:embed="rId2"/>
          <a:stretch>
            <a:fillRect/>
          </a:stretch>
        </p:blipFill>
        <p:spPr>
          <a:xfrm>
            <a:off x="4281714" y="957942"/>
            <a:ext cx="2909408" cy="580572"/>
          </a:xfrm>
          <a:prstGeom prst="rect">
            <a:avLst/>
          </a:prstGeom>
        </p:spPr>
      </p:pic>
    </p:spTree>
    <p:extLst>
      <p:ext uri="{BB962C8B-B14F-4D97-AF65-F5344CB8AC3E}">
        <p14:creationId xmlns:p14="http://schemas.microsoft.com/office/powerpoint/2010/main" val="185182471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6CA1-7A1F-49C8-923B-890FFFF69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629E9127-ABC4-4422-A592-B2B02061FF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2853F2C1-1BA6-478B-9C35-09DDB2DC7990}"/>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5" name="Footer Placeholder 4">
            <a:extLst>
              <a:ext uri="{FF2B5EF4-FFF2-40B4-BE49-F238E27FC236}">
                <a16:creationId xmlns:a16="http://schemas.microsoft.com/office/drawing/2014/main" id="{67697C7F-DB58-4FA0-B0CC-839E418128D0}"/>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FE593C5E-5930-44B8-982A-CCB8761607B8}"/>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428673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39D1-EDD0-4A6C-A27C-3DA7DBE0FF5B}"/>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8FFB8875-C4A0-4740-BE2C-CDA39DCE9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6A45B4C3-858A-45CB-B2F1-657AF5B5CD06}"/>
              </a:ext>
            </a:extLst>
          </p:cNvPr>
          <p:cNvSpPr>
            <a:spLocks noGrp="1"/>
          </p:cNvSpPr>
          <p:nvPr>
            <p:ph type="dt" sz="half" idx="10"/>
          </p:nvPr>
        </p:nvSpPr>
        <p:spPr/>
        <p:txBody>
          <a:bodyPr/>
          <a:lstStyle/>
          <a:p>
            <a:fld id="{8806031D-B160-4393-B078-CDF94A61EBE6}" type="datetimeFigureOut">
              <a:rPr lang="es-ES" smtClean="0"/>
              <a:t>29/01/2024</a:t>
            </a:fld>
            <a:endParaRPr lang="es-ES"/>
          </a:p>
        </p:txBody>
      </p:sp>
      <p:sp>
        <p:nvSpPr>
          <p:cNvPr id="5" name="Footer Placeholder 4">
            <a:extLst>
              <a:ext uri="{FF2B5EF4-FFF2-40B4-BE49-F238E27FC236}">
                <a16:creationId xmlns:a16="http://schemas.microsoft.com/office/drawing/2014/main" id="{CD4D799B-37A0-4B31-9015-83B88BB44DCD}"/>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78AA5D7D-AD05-4936-9AA6-176E194A271E}"/>
              </a:ext>
            </a:extLst>
          </p:cNvPr>
          <p:cNvSpPr>
            <a:spLocks noGrp="1"/>
          </p:cNvSpPr>
          <p:nvPr>
            <p:ph type="sldNum" sz="quarter" idx="12"/>
          </p:nvPr>
        </p:nvSpPr>
        <p:spPr/>
        <p:txBody>
          <a:bodyPr/>
          <a:lstStyle/>
          <a:p>
            <a:fld id="{00855F69-C448-4DAC-ABAA-CC29807CE718}" type="slidenum">
              <a:rPr lang="es-ES" smtClean="0"/>
              <a:t>‹Nº›</a:t>
            </a:fld>
            <a:endParaRPr lang="es-ES"/>
          </a:p>
        </p:txBody>
      </p:sp>
    </p:spTree>
    <p:extLst>
      <p:ext uri="{BB962C8B-B14F-4D97-AF65-F5344CB8AC3E}">
        <p14:creationId xmlns:p14="http://schemas.microsoft.com/office/powerpoint/2010/main" val="99776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ext uri="{D42A27DB-BD31-4B8C-83A1-F6EECF244321}">
                <p14:modId xmlns:p14="http://schemas.microsoft.com/office/powerpoint/2010/main" val="767024619"/>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4" name="Object 3" hidden="1"/>
                      <p:cNvPicPr/>
                      <p:nvPr/>
                    </p:nvPicPr>
                    <p:blipFill>
                      <a:blip r:embed="rId11"/>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7"/>
            <a:ext cx="7211060" cy="532134"/>
          </a:xfrm>
          <a:prstGeom prst="rect">
            <a:avLst/>
          </a:prstGeom>
        </p:spPr>
        <p:txBody>
          <a:bodyPr vert="horz" lIns="0" tIns="0" rIns="0" bIns="0" rtlCol="0" anchor="t" anchorCtr="0">
            <a:noAutofit/>
          </a:bodyPr>
          <a:lstStyle/>
          <a:p>
            <a:r>
              <a:rPr lang="es-ES_tradnl" noProof="0" dirty="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dirty="0"/>
              <a:t>Haga clic para modificar el estilo de texto del patrón</a:t>
            </a:r>
          </a:p>
          <a:p>
            <a:pPr lvl="1"/>
            <a:r>
              <a:rPr lang="es-ES_tradnl" noProof="0" dirty="0"/>
              <a:t>Segundo nivel</a:t>
            </a:r>
          </a:p>
          <a:p>
            <a:pPr lvl="2"/>
            <a:r>
              <a:rPr lang="es-ES_tradnl" noProof="0" dirty="0"/>
              <a:t>Tercer nivel</a:t>
            </a:r>
          </a:p>
          <a:p>
            <a:pPr lvl="3"/>
            <a:r>
              <a:rPr lang="es-ES_tradnl" noProof="0" dirty="0"/>
              <a:t>Cuarto nivel</a:t>
            </a:r>
          </a:p>
          <a:p>
            <a:pPr lvl="4"/>
            <a:r>
              <a:rPr lang="es-ES_tradnl" noProof="0" dirty="0"/>
              <a:t>Quinto nivel</a:t>
            </a:r>
            <a:endParaRPr lang="en-US" noProof="0" dirty="0"/>
          </a:p>
        </p:txBody>
      </p:sp>
      <p:sp>
        <p:nvSpPr>
          <p:cNvPr id="11" name="TextBox 10"/>
          <p:cNvSpPr txBox="1"/>
          <p:nvPr userDrawn="1"/>
        </p:nvSpPr>
        <p:spPr>
          <a:xfrm>
            <a:off x="469900" y="6477000"/>
            <a:ext cx="5355167" cy="153888"/>
          </a:xfrm>
          <a:prstGeom prst="rect">
            <a:avLst/>
          </a:prstGeom>
          <a:noFill/>
        </p:spPr>
        <p:txBody>
          <a:bodyPr wrap="square" lIns="0" tIns="0" rIns="0" bIns="0" rtlCol="0">
            <a:spAutoFit/>
          </a:bodyPr>
          <a:lstStyle/>
          <a:p>
            <a:pPr marL="0" indent="0">
              <a:spcBef>
                <a:spcPts val="800"/>
              </a:spcBef>
              <a:buSzPct val="100000"/>
              <a:buFont typeface="Arial"/>
              <a:buNone/>
            </a:pPr>
            <a:r>
              <a:rPr lang="es-ES_tradnl" sz="1000" noProof="0" dirty="0">
                <a:solidFill>
                  <a:srgbClr val="595959"/>
                </a:solidFill>
                <a:latin typeface="Poppins"/>
              </a:rPr>
              <a:t>R</a:t>
            </a:r>
            <a:r>
              <a:rPr lang="es-ES" sz="1000" noProof="0" dirty="0">
                <a:solidFill>
                  <a:srgbClr val="595959"/>
                </a:solidFill>
                <a:latin typeface="Poppins"/>
              </a:rPr>
              <a:t>edes Sociales – Nivel Básico</a:t>
            </a:r>
          </a:p>
        </p:txBody>
      </p:sp>
      <p:sp>
        <p:nvSpPr>
          <p:cNvPr id="12" name="TextBox 11"/>
          <p:cNvSpPr txBox="1"/>
          <p:nvPr userDrawn="1"/>
        </p:nvSpPr>
        <p:spPr>
          <a:xfrm>
            <a:off x="11410953" y="6477000"/>
            <a:ext cx="307975"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1000" noProof="0" smtClean="0">
                <a:solidFill>
                  <a:srgbClr val="595959"/>
                </a:solidFill>
                <a:latin typeface="Poppins"/>
              </a:rPr>
              <a:pPr marL="0" indent="0" algn="r">
                <a:spcBef>
                  <a:spcPts val="800"/>
                </a:spcBef>
                <a:buSzPct val="100000"/>
                <a:buFont typeface="Arial"/>
                <a:buNone/>
              </a:pPr>
              <a:t>‹Nº›</a:t>
            </a:fld>
            <a:endParaRPr lang="en-US" sz="1000" noProof="0" dirty="0">
              <a:solidFill>
                <a:srgbClr val="595959"/>
              </a:solidFill>
              <a:latin typeface="Poppins"/>
            </a:endParaRPr>
          </a:p>
        </p:txBody>
      </p:sp>
    </p:spTree>
  </p:cSld>
  <p:clrMap bg1="lt1" tx1="dk1" bg2="lt2" tx2="dk2" accent1="accent1" accent2="accent2" accent3="accent3" accent4="accent4" accent5="accent5" accent6="accent6" hlink="hlink" folHlink="folHlink"/>
  <p:sldLayoutIdLst>
    <p:sldLayoutId id="2147483702" r:id="rId1"/>
    <p:sldLayoutId id="2147483754" r:id="rId2"/>
    <p:sldLayoutId id="2147483712" r:id="rId3"/>
    <p:sldLayoutId id="2147483703" r:id="rId4"/>
    <p:sldLayoutId id="2147483753" r:id="rId5"/>
    <p:sldLayoutId id="2147483756" r:id="rId6"/>
    <p:sldLayoutId id="2147483769" r:id="rId7"/>
  </p:sldLayoutIdLst>
  <p:hf hdr="0" dt="0"/>
  <p:txStyles>
    <p:titleStyle>
      <a:lvl1pPr algn="l" defTabSz="1219170" rtl="0" eaLnBrk="1" latinLnBrk="0" hangingPunct="1">
        <a:spcBef>
          <a:spcPct val="0"/>
        </a:spcBef>
        <a:buNone/>
        <a:defRPr sz="2800" b="1" u="none" kern="1200">
          <a:solidFill>
            <a:srgbClr val="019EE2"/>
          </a:solidFill>
          <a:latin typeface="Poppins"/>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600" b="0" kern="1200">
          <a:solidFill>
            <a:srgbClr val="595959"/>
          </a:solidFill>
          <a:latin typeface="Poppins"/>
          <a:ea typeface="+mn-ea"/>
          <a:cs typeface="+mn-cs"/>
        </a:defRPr>
      </a:lvl1pPr>
      <a:lvl2pPr marL="0" indent="0" algn="l" defTabSz="1219170" rtl="0" eaLnBrk="1" latinLnBrk="0" hangingPunct="1">
        <a:spcBef>
          <a:spcPts val="0"/>
        </a:spcBef>
        <a:spcAft>
          <a:spcPts val="1333"/>
        </a:spcAft>
        <a:buClrTx/>
        <a:buSzPct val="100000"/>
        <a:buFont typeface="Arial"/>
        <a:buNone/>
        <a:defRPr lang="en-US" sz="1600" b="1" kern="1200" dirty="0" smtClean="0">
          <a:solidFill>
            <a:srgbClr val="595959"/>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600" kern="1200" dirty="0" smtClean="0">
          <a:solidFill>
            <a:srgbClr val="595959"/>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600" kern="1200" baseline="0" dirty="0" smtClean="0">
          <a:solidFill>
            <a:srgbClr val="595959"/>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600" kern="1200" baseline="0" dirty="0" smtClean="0">
          <a:solidFill>
            <a:srgbClr val="595959"/>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userDrawn="1">
          <p15:clr>
            <a:srgbClr val="F26B43"/>
          </p15:clr>
        </p15:guide>
        <p15:guide id="2" orient="horz" pos="2160" userDrawn="1">
          <p15:clr>
            <a:srgbClr val="F26B43"/>
          </p15:clr>
        </p15:guide>
        <p15:guide id="3" orient="horz" pos="3968" userDrawn="1">
          <p15:clr>
            <a:srgbClr val="F26B43"/>
          </p15:clr>
        </p15:guide>
        <p15:guide id="4" pos="296" userDrawn="1">
          <p15:clr>
            <a:srgbClr val="F26B43"/>
          </p15:clr>
        </p15:guide>
        <p15:guide id="5" pos="7384" userDrawn="1">
          <p15:clr>
            <a:srgbClr val="F26B43"/>
          </p15:clr>
        </p15:guide>
        <p15:guide id="6" orient="horz" pos="1071" userDrawn="1">
          <p15:clr>
            <a:srgbClr val="F26B43"/>
          </p15:clr>
        </p15:guide>
        <p15:guide id="7" orient="horz" pos="245" userDrawn="1">
          <p15:clr>
            <a:srgbClr val="F26B43"/>
          </p15:clr>
        </p15:guide>
        <p15:guide id="8" orient="horz" pos="4081" userDrawn="1">
          <p15:clr>
            <a:srgbClr val="F26B43"/>
          </p15:clr>
        </p15:guide>
        <p15:guide id="10" pos="4986" userDrawn="1">
          <p15:clr>
            <a:srgbClr val="F26B43"/>
          </p15:clr>
        </p15:guide>
        <p15:guide id="12" pos="1382" userDrawn="1">
          <p15:clr>
            <a:srgbClr val="F26B43"/>
          </p15:clr>
        </p15:guide>
        <p15:guide id="13" pos="1496" userDrawn="1">
          <p15:clr>
            <a:srgbClr val="F26B43"/>
          </p15:clr>
        </p15:guide>
        <p15:guide id="14" pos="2581" userDrawn="1">
          <p15:clr>
            <a:srgbClr val="F26B43"/>
          </p15:clr>
        </p15:guide>
        <p15:guide id="15" pos="2695" userDrawn="1">
          <p15:clr>
            <a:srgbClr val="F26B43"/>
          </p15:clr>
        </p15:guide>
        <p15:guide id="16" pos="6185" userDrawn="1">
          <p15:clr>
            <a:srgbClr val="F26B43"/>
          </p15:clr>
        </p15:guide>
        <p15:guide id="17" pos="3783" userDrawn="1">
          <p15:clr>
            <a:srgbClr val="F26B43"/>
          </p15:clr>
        </p15:guide>
        <p15:guide id="18" pos="3896" userDrawn="1">
          <p15:clr>
            <a:srgbClr val="F26B43"/>
          </p15:clr>
        </p15:guide>
        <p15:guide id="19" pos="3840" userDrawn="1">
          <p15:clr>
            <a:srgbClr val="F26B43"/>
          </p15:clr>
        </p15:guide>
        <p15:guide id="20" pos="6299" userDrawn="1">
          <p15:clr>
            <a:srgbClr val="F26B43"/>
          </p15:clr>
        </p15:guide>
        <p15:guide id="21" orient="horz" pos="1049" userDrawn="1">
          <p15:clr>
            <a:srgbClr val="F26B43"/>
          </p15:clr>
        </p15:guide>
        <p15:guide id="22" orient="horz" pos="641" userDrawn="1">
          <p15:clr>
            <a:srgbClr val="F26B43"/>
          </p15:clr>
        </p15:guide>
        <p15:guide id="23"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16C80-63C2-491E-92F1-5BFA4FB0E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7203330F-EE7E-4C0C-AEBD-8FB5E13FA7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A2B3EE03-56FF-4689-8EB2-AD0E6FEBA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6031D-B160-4393-B078-CDF94A61EBE6}" type="datetimeFigureOut">
              <a:rPr lang="es-ES" smtClean="0"/>
              <a:t>29/01/2024</a:t>
            </a:fld>
            <a:endParaRPr lang="es-ES"/>
          </a:p>
        </p:txBody>
      </p:sp>
      <p:sp>
        <p:nvSpPr>
          <p:cNvPr id="5" name="Footer Placeholder 4">
            <a:extLst>
              <a:ext uri="{FF2B5EF4-FFF2-40B4-BE49-F238E27FC236}">
                <a16:creationId xmlns:a16="http://schemas.microsoft.com/office/drawing/2014/main" id="{733B3EB8-3E7E-49D1-94D0-A852562F7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396CDAEE-47B2-433A-8AEC-A0B672E0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55F69-C448-4DAC-ABAA-CC29807CE718}" type="slidenum">
              <a:rPr lang="es-ES" smtClean="0"/>
              <a:t>‹Nº›</a:t>
            </a:fld>
            <a:endParaRPr lang="es-ES"/>
          </a:p>
        </p:txBody>
      </p:sp>
    </p:spTree>
    <p:extLst>
      <p:ext uri="{BB962C8B-B14F-4D97-AF65-F5344CB8AC3E}">
        <p14:creationId xmlns:p14="http://schemas.microsoft.com/office/powerpoint/2010/main" val="238815265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0.png"/><Relationship Id="rId7"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svg"/><Relationship Id="rId10" Type="http://schemas.openxmlformats.org/officeDocument/2006/relationships/image" Target="../media/image330.png"/><Relationship Id="rId4" Type="http://schemas.openxmlformats.org/officeDocument/2006/relationships/image" Target="../media/image38.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customXml" Target="../ink/ink2.xml"/><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customXml" Target="../ink/ink4.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68.jpg"/><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70.jp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tags" Target="../tags/tag7.xml"/><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notesSlide" Target="../notesSlides/notesSlide2.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jpeg"/><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jpeg"/></Relationships>
</file>

<file path=ppt/slides/_rels/slide4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 Id="rId9"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32.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5.xml"/><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4.png"/><Relationship Id="rId11" Type="http://schemas.openxmlformats.org/officeDocument/2006/relationships/image" Target="../media/image139.jpe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notesSlide" Target="../notesSlides/notesSlide45.xml"/><Relationship Id="rId9" Type="http://schemas.openxmlformats.org/officeDocument/2006/relationships/image" Target="../media/image13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5.xml"/><Relationship Id="rId7" Type="http://schemas.openxmlformats.org/officeDocument/2006/relationships/image" Target="../media/image18.jp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s-ES" dirty="0"/>
              <a:t>Redes Sociales</a:t>
            </a:r>
          </a:p>
        </p:txBody>
      </p:sp>
      <p:pic>
        <p:nvPicPr>
          <p:cNvPr id="13" name="Picture Placeholder 2"/>
          <p:cNvPicPr>
            <a:picLocks noGrp="1" noChangeAspect="1"/>
          </p:cNvPicPr>
          <p:nvPr>
            <p:ph type="pic" sz="quarter" idx="11"/>
            <p:custDataLst>
              <p:tags r:id="rId1"/>
            </p:custDataLst>
          </p:nvPr>
        </p:nvPicPr>
        <p:blipFill rotWithShape="1">
          <a:blip r:embed="rId5">
            <a:extLst>
              <a:ext uri="{28A0092B-C50C-407E-A947-70E740481C1C}">
                <a14:useLocalDpi xmlns:a14="http://schemas.microsoft.com/office/drawing/2010/main" val="0"/>
              </a:ext>
            </a:extLst>
          </a:blip>
          <a:srcRect l="17602" r="17602"/>
          <a:stretch/>
        </p:blipFill>
        <p:spPr>
          <a:xfrm>
            <a:off x="6432000" y="0"/>
            <a:ext cx="5760000" cy="6858000"/>
          </a:xfrm>
        </p:spPr>
      </p:pic>
      <p:sp>
        <p:nvSpPr>
          <p:cNvPr id="4" name="Text Placeholder 3"/>
          <p:cNvSpPr>
            <a:spLocks noGrp="1"/>
          </p:cNvSpPr>
          <p:nvPr>
            <p:ph type="body" sz="quarter" idx="12"/>
          </p:nvPr>
        </p:nvSpPr>
        <p:spPr/>
        <p:txBody>
          <a:bodyPr/>
          <a:lstStyle/>
          <a:p>
            <a:r>
              <a:rPr lang="es-ES" dirty="0"/>
              <a:t>Uso personal</a:t>
            </a:r>
          </a:p>
          <a:p>
            <a:endParaRPr lang="es-ES" dirty="0"/>
          </a:p>
        </p:txBody>
      </p:sp>
      <p:sp>
        <p:nvSpPr>
          <p:cNvPr id="14" name="Rectangle 13"/>
          <p:cNvSpPr/>
          <p:nvPr/>
        </p:nvSpPr>
        <p:spPr bwMode="gray">
          <a:xfrm>
            <a:off x="10022888" y="261863"/>
            <a:ext cx="1943535" cy="1704244"/>
          </a:xfrm>
          <a:prstGeom prst="rect">
            <a:avLst/>
          </a:prstGeom>
          <a:solidFill>
            <a:srgbClr val="ED8B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s-ES" sz="1050" b="1" u="sng" dirty="0">
                <a:solidFill>
                  <a:schemeClr val="bg1"/>
                </a:solidFill>
                <a:latin typeface="Poppins"/>
              </a:rPr>
              <a:t>Nota:</a:t>
            </a:r>
            <a:r>
              <a:rPr lang="es-ES" sz="1050" b="1" dirty="0">
                <a:solidFill>
                  <a:schemeClr val="bg1"/>
                </a:solidFill>
                <a:latin typeface="Poppins"/>
              </a:rPr>
              <a:t> Cambiar la foto a una imagen representativa al tema de su presentación</a:t>
            </a:r>
          </a:p>
          <a:p>
            <a:pPr algn="ctr">
              <a:lnSpc>
                <a:spcPct val="106000"/>
              </a:lnSpc>
              <a:buFont typeface="Wingdings 2" pitchFamily="18" charset="2"/>
              <a:buNone/>
            </a:pPr>
            <a:endParaRPr lang="es-ES" sz="1050" b="1" dirty="0">
              <a:solidFill>
                <a:schemeClr val="bg1"/>
              </a:solidFill>
              <a:latin typeface="Poppins"/>
            </a:endParaRPr>
          </a:p>
          <a:p>
            <a:pPr algn="ctr">
              <a:lnSpc>
                <a:spcPct val="106000"/>
              </a:lnSpc>
              <a:buFont typeface="Wingdings 2" pitchFamily="18" charset="2"/>
              <a:buNone/>
            </a:pPr>
            <a:r>
              <a:rPr lang="es-ES" sz="1050" b="1" dirty="0">
                <a:solidFill>
                  <a:schemeClr val="bg1"/>
                </a:solidFill>
                <a:latin typeface="Poppins"/>
              </a:rPr>
              <a:t>Haga clic en la imagen y buscar por “Templafy “, la foto que elijas se ajustara al tamaño determinado.</a:t>
            </a:r>
          </a:p>
        </p:txBody>
      </p:sp>
      <p:pic>
        <p:nvPicPr>
          <p:cNvPr id="8" name="Picture 5">
            <a:extLst>
              <a:ext uri="{FF2B5EF4-FFF2-40B4-BE49-F238E27FC236}">
                <a16:creationId xmlns:a16="http://schemas.microsoft.com/office/drawing/2014/main" id="{7E8E030D-1A75-47DE-A00F-212526BF559E}"/>
              </a:ext>
            </a:extLst>
          </p:cNvPr>
          <p:cNvPicPr>
            <a:picLocks noChangeAspect="1"/>
          </p:cNvPicPr>
          <p:nvPr>
            <p:custDataLst>
              <p:tags r:id="rId2"/>
            </p:custDataLst>
          </p:nvPr>
        </p:nvPicPr>
        <p:blipFill rotWithShape="1">
          <a:blip r:embed="rId6"/>
          <a:srcRect l="21768" r="21768"/>
          <a:stretch/>
        </p:blipFill>
        <p:spPr>
          <a:xfrm>
            <a:off x="6432000" y="0"/>
            <a:ext cx="5774375" cy="6858000"/>
          </a:xfrm>
          <a:prstGeom prst="rect">
            <a:avLst/>
          </a:prstGeom>
        </p:spPr>
      </p:pic>
      <p:sp>
        <p:nvSpPr>
          <p:cNvPr id="3" name="CuadroTexto 2">
            <a:extLst>
              <a:ext uri="{FF2B5EF4-FFF2-40B4-BE49-F238E27FC236}">
                <a16:creationId xmlns:a16="http://schemas.microsoft.com/office/drawing/2014/main" id="{4B349E6E-2F79-BED5-8E82-E958A568C262}"/>
              </a:ext>
            </a:extLst>
          </p:cNvPr>
          <p:cNvSpPr txBox="1"/>
          <p:nvPr/>
        </p:nvSpPr>
        <p:spPr bwMode="gray">
          <a:xfrm>
            <a:off x="209006" y="6217920"/>
            <a:ext cx="2612571" cy="431074"/>
          </a:xfrm>
          <a:prstGeom prst="rect">
            <a:avLst/>
          </a:prstGeom>
        </p:spPr>
        <p:txBody>
          <a:bodyPr vert="horz" wrap="square" lIns="0" tIns="0" rIns="0" bIns="0" rtlCol="0" anchor="b" anchorCtr="0">
            <a:noAutofit/>
          </a:bodyPr>
          <a:lstStyle/>
          <a:p>
            <a:r>
              <a:rPr lang="es-ES" sz="1200" b="0" i="1" dirty="0">
                <a:solidFill>
                  <a:schemeClr val="bg1"/>
                </a:solidFill>
              </a:rPr>
              <a:t>Enero 2024</a:t>
            </a:r>
          </a:p>
        </p:txBody>
      </p:sp>
    </p:spTree>
    <p:extLst>
      <p:ext uri="{BB962C8B-B14F-4D97-AF65-F5344CB8AC3E}">
        <p14:creationId xmlns:p14="http://schemas.microsoft.com/office/powerpoint/2010/main" val="331810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CE26753-0FA5-4EBB-BC99-236FBF0F0C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444" y="3015788"/>
            <a:ext cx="10648071" cy="703333"/>
          </a:xfrm>
          <a:prstGeom prst="rect">
            <a:avLst/>
          </a:prstGeom>
          <a:ln>
            <a:noFill/>
          </a:ln>
          <a:effectLst>
            <a:outerShdw blurRad="190500" algn="tl" rotWithShape="0">
              <a:srgbClr val="000000">
                <a:alpha val="70000"/>
              </a:srgbClr>
            </a:outerShdw>
          </a:effectLst>
        </p:spPr>
      </p:pic>
      <p:sp>
        <p:nvSpPr>
          <p:cNvPr id="8" name="Oval 7">
            <a:extLst>
              <a:ext uri="{FF2B5EF4-FFF2-40B4-BE49-F238E27FC236}">
                <a16:creationId xmlns:a16="http://schemas.microsoft.com/office/drawing/2014/main" id="{D1BC977A-3F02-417F-90EA-481C7D223EF2}"/>
              </a:ext>
            </a:extLst>
          </p:cNvPr>
          <p:cNvSpPr/>
          <p:nvPr/>
        </p:nvSpPr>
        <p:spPr>
          <a:xfrm>
            <a:off x="10578885" y="3121706"/>
            <a:ext cx="253238" cy="3072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 Placeholder 11">
            <a:extLst>
              <a:ext uri="{FF2B5EF4-FFF2-40B4-BE49-F238E27FC236}">
                <a16:creationId xmlns:a16="http://schemas.microsoft.com/office/drawing/2014/main" id="{29E1888C-82A9-4717-BC29-721DCBF71833}"/>
              </a:ext>
            </a:extLst>
          </p:cNvPr>
          <p:cNvSpPr>
            <a:spLocks noGrp="1"/>
          </p:cNvSpPr>
          <p:nvPr>
            <p:ph type="body" sz="quarter" idx="10"/>
          </p:nvPr>
        </p:nvSpPr>
        <p:spPr>
          <a:xfrm>
            <a:off x="469900" y="487680"/>
            <a:ext cx="11203940" cy="5654675"/>
          </a:xfrm>
        </p:spPr>
        <p:txBody>
          <a:bodyPr anchor="b"/>
          <a:lstStyle/>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r>
              <a:rPr lang="es-ES_tradnl" dirty="0">
                <a:solidFill>
                  <a:schemeClr val="tx1">
                    <a:lumMod val="65000"/>
                    <a:lumOff val="35000"/>
                  </a:schemeClr>
                </a:solidFill>
              </a:rPr>
              <a:t>Una vez hecho el </a:t>
            </a:r>
            <a:r>
              <a:rPr lang="es-ES_tradnl" b="1" dirty="0">
                <a:solidFill>
                  <a:srgbClr val="019EE2"/>
                </a:solidFill>
              </a:rPr>
              <a:t>registro</a:t>
            </a:r>
            <a:r>
              <a:rPr lang="es-ES_tradnl" dirty="0">
                <a:solidFill>
                  <a:schemeClr val="tx1">
                    <a:lumMod val="65000"/>
                    <a:lumOff val="35000"/>
                  </a:schemeClr>
                </a:solidFill>
              </a:rPr>
              <a:t> veremos como a través del botón “Yo”, podemos</a:t>
            </a:r>
            <a:r>
              <a:rPr lang="es-ES_tradnl" dirty="0"/>
              <a:t> </a:t>
            </a:r>
            <a:r>
              <a:rPr lang="es-ES_tradnl" b="1" dirty="0">
                <a:solidFill>
                  <a:srgbClr val="019EE2"/>
                </a:solidFill>
              </a:rPr>
              <a:t>crearnos el perfil</a:t>
            </a:r>
            <a:r>
              <a:rPr lang="es-ES_tradnl" dirty="0">
                <a:solidFill>
                  <a:schemeClr val="tx1">
                    <a:lumMod val="65000"/>
                    <a:lumOff val="35000"/>
                  </a:schemeClr>
                </a:solidFill>
              </a:rPr>
              <a:t>,  usaremos los botones “Mi red” y “Mensajes” para</a:t>
            </a:r>
            <a:r>
              <a:rPr lang="es-ES_tradnl" b="1" dirty="0">
                <a:solidFill>
                  <a:schemeClr val="tx1">
                    <a:lumMod val="65000"/>
                    <a:lumOff val="35000"/>
                  </a:schemeClr>
                </a:solidFill>
              </a:rPr>
              <a:t> </a:t>
            </a:r>
            <a:r>
              <a:rPr lang="es-ES_tradnl" b="1" dirty="0">
                <a:solidFill>
                  <a:srgbClr val="019EE2"/>
                </a:solidFill>
              </a:rPr>
              <a:t>crear una red de contactos </a:t>
            </a:r>
            <a:r>
              <a:rPr lang="es-ES_tradnl" dirty="0">
                <a:solidFill>
                  <a:schemeClr val="tx1">
                    <a:lumMod val="65000"/>
                    <a:lumOff val="35000"/>
                  </a:schemeClr>
                </a:solidFill>
              </a:rPr>
              <a:t>y emplearemos los botones “Buscar”, “Inicio” y “Notificaciones” en nuestro</a:t>
            </a:r>
            <a:r>
              <a:rPr lang="es-ES_tradnl" dirty="0"/>
              <a:t> </a:t>
            </a:r>
            <a:r>
              <a:rPr lang="es-ES_tradnl" b="1" dirty="0">
                <a:solidFill>
                  <a:srgbClr val="019EE2"/>
                </a:solidFill>
              </a:rPr>
              <a:t>día a día</a:t>
            </a:r>
            <a:r>
              <a:rPr lang="es-ES_tradnl" dirty="0">
                <a:solidFill>
                  <a:schemeClr val="tx1">
                    <a:lumMod val="65000"/>
                    <a:lumOff val="35000"/>
                  </a:schemeClr>
                </a:solidFill>
              </a:rPr>
              <a:t>. </a:t>
            </a:r>
            <a:endParaRPr lang="es-ES" dirty="0">
              <a:solidFill>
                <a:schemeClr val="tx1">
                  <a:lumMod val="65000"/>
                  <a:lumOff val="35000"/>
                </a:schemeClr>
              </a:solidFill>
            </a:endParaRPr>
          </a:p>
          <a:p>
            <a:endParaRPr lang="es-ES" dirty="0"/>
          </a:p>
        </p:txBody>
      </p:sp>
      <p:sp>
        <p:nvSpPr>
          <p:cNvPr id="40" name="TextBox 39">
            <a:extLst>
              <a:ext uri="{FF2B5EF4-FFF2-40B4-BE49-F238E27FC236}">
                <a16:creationId xmlns:a16="http://schemas.microsoft.com/office/drawing/2014/main" id="{8C81AFF7-3A94-46CE-A14B-F4A0E4759716}"/>
              </a:ext>
            </a:extLst>
          </p:cNvPr>
          <p:cNvSpPr txBox="1"/>
          <p:nvPr/>
        </p:nvSpPr>
        <p:spPr>
          <a:xfrm>
            <a:off x="4984513" y="1617026"/>
            <a:ext cx="2073591" cy="584775"/>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Explorar y crear contenido</a:t>
            </a:r>
            <a:endParaRPr lang="es-ES" sz="1600" dirty="0">
              <a:solidFill>
                <a:schemeClr val="tx1">
                  <a:lumMod val="65000"/>
                  <a:lumOff val="35000"/>
                </a:schemeClr>
              </a:solidFill>
              <a:latin typeface="Poppins"/>
            </a:endParaRPr>
          </a:p>
        </p:txBody>
      </p:sp>
      <p:sp>
        <p:nvSpPr>
          <p:cNvPr id="42" name="TextBox 41">
            <a:extLst>
              <a:ext uri="{FF2B5EF4-FFF2-40B4-BE49-F238E27FC236}">
                <a16:creationId xmlns:a16="http://schemas.microsoft.com/office/drawing/2014/main" id="{66D080CD-1BB1-4706-9D10-15F9E5A52327}"/>
              </a:ext>
            </a:extLst>
          </p:cNvPr>
          <p:cNvSpPr txBox="1"/>
          <p:nvPr/>
        </p:nvSpPr>
        <p:spPr>
          <a:xfrm>
            <a:off x="6212615" y="4578670"/>
            <a:ext cx="1469890" cy="584775"/>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Conectar con gente</a:t>
            </a:r>
            <a:endParaRPr lang="es-ES" sz="1600" dirty="0">
              <a:solidFill>
                <a:schemeClr val="tx1">
                  <a:lumMod val="65000"/>
                  <a:lumOff val="35000"/>
                </a:schemeClr>
              </a:solidFill>
              <a:latin typeface="Poppins"/>
            </a:endParaRPr>
          </a:p>
        </p:txBody>
      </p:sp>
      <p:sp>
        <p:nvSpPr>
          <p:cNvPr id="43" name="TextBox 42">
            <a:extLst>
              <a:ext uri="{FF2B5EF4-FFF2-40B4-BE49-F238E27FC236}">
                <a16:creationId xmlns:a16="http://schemas.microsoft.com/office/drawing/2014/main" id="{1ECAD992-DE37-4B81-BCEB-3E4EFFBF159A}"/>
              </a:ext>
            </a:extLst>
          </p:cNvPr>
          <p:cNvSpPr txBox="1"/>
          <p:nvPr/>
        </p:nvSpPr>
        <p:spPr>
          <a:xfrm>
            <a:off x="7164454" y="1740136"/>
            <a:ext cx="1469890" cy="338554"/>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Buscar empleo</a:t>
            </a:r>
            <a:endParaRPr lang="es-ES" sz="1600" dirty="0">
              <a:solidFill>
                <a:schemeClr val="tx1">
                  <a:lumMod val="65000"/>
                  <a:lumOff val="35000"/>
                </a:schemeClr>
              </a:solidFill>
              <a:latin typeface="Poppins"/>
            </a:endParaRPr>
          </a:p>
        </p:txBody>
      </p:sp>
      <p:sp>
        <p:nvSpPr>
          <p:cNvPr id="46" name="TextBox 45">
            <a:extLst>
              <a:ext uri="{FF2B5EF4-FFF2-40B4-BE49-F238E27FC236}">
                <a16:creationId xmlns:a16="http://schemas.microsoft.com/office/drawing/2014/main" id="{78F389A1-6570-4EEC-AE4D-31B89018C1BE}"/>
              </a:ext>
            </a:extLst>
          </p:cNvPr>
          <p:cNvSpPr txBox="1"/>
          <p:nvPr/>
        </p:nvSpPr>
        <p:spPr>
          <a:xfrm>
            <a:off x="7899399" y="4578670"/>
            <a:ext cx="2164774" cy="584775"/>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Intercambiar mensajes con contactos</a:t>
            </a:r>
            <a:endParaRPr lang="es-ES" sz="1600" dirty="0">
              <a:solidFill>
                <a:schemeClr val="tx1">
                  <a:lumMod val="65000"/>
                  <a:lumOff val="35000"/>
                </a:schemeClr>
              </a:solidFill>
            </a:endParaRPr>
          </a:p>
        </p:txBody>
      </p:sp>
      <p:sp>
        <p:nvSpPr>
          <p:cNvPr id="48" name="TextBox 47">
            <a:extLst>
              <a:ext uri="{FF2B5EF4-FFF2-40B4-BE49-F238E27FC236}">
                <a16:creationId xmlns:a16="http://schemas.microsoft.com/office/drawing/2014/main" id="{B4FF462F-1923-4A53-BAE3-FC074B0DC45F}"/>
              </a:ext>
            </a:extLst>
          </p:cNvPr>
          <p:cNvSpPr txBox="1"/>
          <p:nvPr/>
        </p:nvSpPr>
        <p:spPr>
          <a:xfrm>
            <a:off x="8555873" y="1617026"/>
            <a:ext cx="2414812" cy="584775"/>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Recibir alertas sobre nuestros contactos</a:t>
            </a:r>
            <a:endParaRPr lang="es-ES" sz="1600" dirty="0">
              <a:solidFill>
                <a:schemeClr val="tx1">
                  <a:lumMod val="65000"/>
                  <a:lumOff val="35000"/>
                </a:schemeClr>
              </a:solidFill>
              <a:latin typeface="Poppins"/>
            </a:endParaRPr>
          </a:p>
        </p:txBody>
      </p:sp>
      <p:sp>
        <p:nvSpPr>
          <p:cNvPr id="51" name="TextBox 50">
            <a:extLst>
              <a:ext uri="{FF2B5EF4-FFF2-40B4-BE49-F238E27FC236}">
                <a16:creationId xmlns:a16="http://schemas.microsoft.com/office/drawing/2014/main" id="{AF975548-2638-4419-96F6-212A742D3711}"/>
              </a:ext>
            </a:extLst>
          </p:cNvPr>
          <p:cNvSpPr txBox="1"/>
          <p:nvPr/>
        </p:nvSpPr>
        <p:spPr>
          <a:xfrm>
            <a:off x="9902064" y="4627846"/>
            <a:ext cx="1609667" cy="338554"/>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Nuestro perfil</a:t>
            </a:r>
            <a:endParaRPr lang="es-ES" sz="1600" dirty="0">
              <a:solidFill>
                <a:schemeClr val="tx1">
                  <a:lumMod val="65000"/>
                  <a:lumOff val="35000"/>
                </a:schemeClr>
              </a:solidFill>
              <a:latin typeface="Poppins"/>
            </a:endParaRPr>
          </a:p>
        </p:txBody>
      </p:sp>
      <p:sp>
        <p:nvSpPr>
          <p:cNvPr id="53" name="TextBox 52">
            <a:extLst>
              <a:ext uri="{FF2B5EF4-FFF2-40B4-BE49-F238E27FC236}">
                <a16:creationId xmlns:a16="http://schemas.microsoft.com/office/drawing/2014/main" id="{471D0DAD-FC46-4A67-87C9-489A7144EAB1}"/>
              </a:ext>
            </a:extLst>
          </p:cNvPr>
          <p:cNvSpPr txBox="1"/>
          <p:nvPr/>
        </p:nvSpPr>
        <p:spPr>
          <a:xfrm>
            <a:off x="1113251" y="4578670"/>
            <a:ext cx="3588068" cy="584775"/>
          </a:xfrm>
          <a:prstGeom prst="rect">
            <a:avLst/>
          </a:prstGeom>
          <a:noFill/>
        </p:spPr>
        <p:txBody>
          <a:bodyPr wrap="square" rtlCol="0">
            <a:spAutoFit/>
          </a:bodyPr>
          <a:lstStyle/>
          <a:p>
            <a:pPr algn="ctr"/>
            <a:r>
              <a:rPr lang="es-ES_tradnl" sz="1600" dirty="0">
                <a:solidFill>
                  <a:schemeClr val="tx1">
                    <a:lumMod val="65000"/>
                    <a:lumOff val="35000"/>
                  </a:schemeClr>
                </a:solidFill>
                <a:latin typeface="Poppins"/>
              </a:rPr>
              <a:t>Buscar personas, empresas, contenido, etc.</a:t>
            </a:r>
            <a:endParaRPr lang="es-ES" sz="1600" dirty="0">
              <a:solidFill>
                <a:schemeClr val="tx1">
                  <a:lumMod val="65000"/>
                  <a:lumOff val="35000"/>
                </a:schemeClr>
              </a:solidFill>
              <a:latin typeface="Poppins"/>
            </a:endParaRPr>
          </a:p>
        </p:txBody>
      </p:sp>
      <p:cxnSp>
        <p:nvCxnSpPr>
          <p:cNvPr id="66" name="Straight Arrow Connector 65">
            <a:extLst>
              <a:ext uri="{FF2B5EF4-FFF2-40B4-BE49-F238E27FC236}">
                <a16:creationId xmlns:a16="http://schemas.microsoft.com/office/drawing/2014/main" id="{6E5EB56B-E7F0-46C8-AFA1-4C838D6D92B3}"/>
              </a:ext>
            </a:extLst>
          </p:cNvPr>
          <p:cNvCxnSpPr>
            <a:cxnSpLocks/>
          </p:cNvCxnSpPr>
          <p:nvPr/>
        </p:nvCxnSpPr>
        <p:spPr>
          <a:xfrm>
            <a:off x="2893686" y="4037085"/>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11ACAD78-096F-4AF0-B28C-ACB12567FA5F}"/>
              </a:ext>
            </a:extLst>
          </p:cNvPr>
          <p:cNvSpPr/>
          <p:nvPr/>
        </p:nvSpPr>
        <p:spPr bwMode="gray">
          <a:xfrm>
            <a:off x="1095596" y="2716285"/>
            <a:ext cx="3623379" cy="1320800"/>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69" name="Oval 68">
            <a:extLst>
              <a:ext uri="{FF2B5EF4-FFF2-40B4-BE49-F238E27FC236}">
                <a16:creationId xmlns:a16="http://schemas.microsoft.com/office/drawing/2014/main" id="{38C5CFB1-8EEE-4073-91A1-EA821D710A57}"/>
              </a:ext>
            </a:extLst>
          </p:cNvPr>
          <p:cNvSpPr/>
          <p:nvPr/>
        </p:nvSpPr>
        <p:spPr bwMode="gray">
          <a:xfrm>
            <a:off x="5612105" y="2774693"/>
            <a:ext cx="793764" cy="1077008"/>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71" name="Oval 70">
            <a:extLst>
              <a:ext uri="{FF2B5EF4-FFF2-40B4-BE49-F238E27FC236}">
                <a16:creationId xmlns:a16="http://schemas.microsoft.com/office/drawing/2014/main" id="{12B2C577-5925-4872-8610-C4797F0ED4FD}"/>
              </a:ext>
            </a:extLst>
          </p:cNvPr>
          <p:cNvSpPr/>
          <p:nvPr/>
        </p:nvSpPr>
        <p:spPr bwMode="gray">
          <a:xfrm>
            <a:off x="6550678" y="2772749"/>
            <a:ext cx="793764" cy="1077008"/>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72" name="Oval 71">
            <a:extLst>
              <a:ext uri="{FF2B5EF4-FFF2-40B4-BE49-F238E27FC236}">
                <a16:creationId xmlns:a16="http://schemas.microsoft.com/office/drawing/2014/main" id="{DBCC8649-06F8-4F2F-AC36-8F86CF25B9D1}"/>
              </a:ext>
            </a:extLst>
          </p:cNvPr>
          <p:cNvSpPr/>
          <p:nvPr/>
        </p:nvSpPr>
        <p:spPr bwMode="gray">
          <a:xfrm>
            <a:off x="7489251" y="2772749"/>
            <a:ext cx="793764" cy="1077008"/>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73" name="Oval 72">
            <a:extLst>
              <a:ext uri="{FF2B5EF4-FFF2-40B4-BE49-F238E27FC236}">
                <a16:creationId xmlns:a16="http://schemas.microsoft.com/office/drawing/2014/main" id="{FB1D62D6-A81B-4C63-8ACD-50FCFC0A6CEF}"/>
              </a:ext>
            </a:extLst>
          </p:cNvPr>
          <p:cNvSpPr/>
          <p:nvPr/>
        </p:nvSpPr>
        <p:spPr bwMode="gray">
          <a:xfrm>
            <a:off x="8427824" y="2778362"/>
            <a:ext cx="793764" cy="1077008"/>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74" name="Oval 73">
            <a:extLst>
              <a:ext uri="{FF2B5EF4-FFF2-40B4-BE49-F238E27FC236}">
                <a16:creationId xmlns:a16="http://schemas.microsoft.com/office/drawing/2014/main" id="{836C8974-7B36-462C-99F7-2BF57B3DA5B2}"/>
              </a:ext>
            </a:extLst>
          </p:cNvPr>
          <p:cNvSpPr/>
          <p:nvPr/>
        </p:nvSpPr>
        <p:spPr bwMode="gray">
          <a:xfrm>
            <a:off x="9366397" y="2772749"/>
            <a:ext cx="793764" cy="1077008"/>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75" name="Oval 74">
            <a:extLst>
              <a:ext uri="{FF2B5EF4-FFF2-40B4-BE49-F238E27FC236}">
                <a16:creationId xmlns:a16="http://schemas.microsoft.com/office/drawing/2014/main" id="{11850208-394D-4BBA-BE01-C81E9E0BBEFC}"/>
              </a:ext>
            </a:extLst>
          </p:cNvPr>
          <p:cNvSpPr/>
          <p:nvPr/>
        </p:nvSpPr>
        <p:spPr bwMode="gray">
          <a:xfrm>
            <a:off x="10310016" y="2770078"/>
            <a:ext cx="793764" cy="1077008"/>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76" name="Straight Arrow Connector 75">
            <a:extLst>
              <a:ext uri="{FF2B5EF4-FFF2-40B4-BE49-F238E27FC236}">
                <a16:creationId xmlns:a16="http://schemas.microsoft.com/office/drawing/2014/main" id="{20C9FEB8-E092-4DF0-B326-209ED6B959C7}"/>
              </a:ext>
            </a:extLst>
          </p:cNvPr>
          <p:cNvCxnSpPr>
            <a:cxnSpLocks/>
          </p:cNvCxnSpPr>
          <p:nvPr/>
        </p:nvCxnSpPr>
        <p:spPr>
          <a:xfrm rot="10800000">
            <a:off x="9763279" y="2306694"/>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031F0F0-C887-4632-B71D-FF9912D513A3}"/>
              </a:ext>
            </a:extLst>
          </p:cNvPr>
          <p:cNvCxnSpPr>
            <a:cxnSpLocks/>
          </p:cNvCxnSpPr>
          <p:nvPr/>
        </p:nvCxnSpPr>
        <p:spPr>
          <a:xfrm flipH="1" flipV="1">
            <a:off x="7886133" y="2298410"/>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E55D7C5-0E78-4F0A-9E72-F1A19625961D}"/>
              </a:ext>
            </a:extLst>
          </p:cNvPr>
          <p:cNvCxnSpPr>
            <a:cxnSpLocks/>
          </p:cNvCxnSpPr>
          <p:nvPr/>
        </p:nvCxnSpPr>
        <p:spPr>
          <a:xfrm flipV="1">
            <a:off x="6000878" y="2298410"/>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91D3684-074E-47C9-A51E-FA4B48861441}"/>
              </a:ext>
            </a:extLst>
          </p:cNvPr>
          <p:cNvCxnSpPr>
            <a:cxnSpLocks/>
          </p:cNvCxnSpPr>
          <p:nvPr/>
        </p:nvCxnSpPr>
        <p:spPr>
          <a:xfrm>
            <a:off x="6969092" y="3963673"/>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DDDA58B-069A-442D-B9AE-DE40DA48ED49}"/>
              </a:ext>
            </a:extLst>
          </p:cNvPr>
          <p:cNvCxnSpPr>
            <a:cxnSpLocks/>
          </p:cNvCxnSpPr>
          <p:nvPr/>
        </p:nvCxnSpPr>
        <p:spPr>
          <a:xfrm>
            <a:off x="8824706" y="3963673"/>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7F0521C1-132B-4CE4-B97A-D29A4B848E68}"/>
              </a:ext>
            </a:extLst>
          </p:cNvPr>
          <p:cNvCxnSpPr>
            <a:cxnSpLocks/>
          </p:cNvCxnSpPr>
          <p:nvPr/>
        </p:nvCxnSpPr>
        <p:spPr>
          <a:xfrm>
            <a:off x="10716706" y="3953651"/>
            <a:ext cx="0" cy="47166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09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900" y="1490980"/>
            <a:ext cx="5010869" cy="4379356"/>
          </a:xfrm>
        </p:spPr>
        <p:txBody>
          <a:bodyPr anchor="t"/>
          <a:lstStyle/>
          <a:p>
            <a:pPr>
              <a:lnSpc>
                <a:spcPct val="150000"/>
              </a:lnSpc>
            </a:pPr>
            <a:endParaRPr lang="es-ES_tradnl" b="1" spc="20" dirty="0">
              <a:solidFill>
                <a:schemeClr val="tx1">
                  <a:lumMod val="65000"/>
                  <a:lumOff val="35000"/>
                </a:schemeClr>
              </a:solidFill>
              <a:cs typeface="Poppins"/>
            </a:endParaRPr>
          </a:p>
          <a:p>
            <a:pPr>
              <a:lnSpc>
                <a:spcPct val="150000"/>
              </a:lnSpc>
            </a:pPr>
            <a:r>
              <a:rPr lang="es-ES_tradnl" sz="2000" b="1" spc="20" dirty="0">
                <a:solidFill>
                  <a:schemeClr val="tx1">
                    <a:lumMod val="65000"/>
                    <a:lumOff val="35000"/>
                  </a:schemeClr>
                </a:solidFill>
                <a:cs typeface="Poppins"/>
              </a:rPr>
              <a:t>Nuevo CV</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¿Quienes somos?</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¿Qué hacemos?</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¿Qué hemos conseguido?</a:t>
            </a:r>
          </a:p>
          <a:p>
            <a:pPr indent="-285750">
              <a:lnSpc>
                <a:spcPct val="150000"/>
              </a:lnSpc>
              <a:buFont typeface="Arial" panose="020B0604020202020204" pitchFamily="34" charset="0"/>
              <a:buChar char="•"/>
            </a:pPr>
            <a:endParaRPr lang="es-ES_tradnl" spc="20" dirty="0">
              <a:solidFill>
                <a:schemeClr val="tx1">
                  <a:lumMod val="65000"/>
                  <a:lumOff val="35000"/>
                </a:schemeClr>
              </a:solidFill>
              <a:cs typeface="Poppins"/>
            </a:endParaRPr>
          </a:p>
          <a:p>
            <a:pPr>
              <a:lnSpc>
                <a:spcPct val="150000"/>
              </a:lnSpc>
            </a:pPr>
            <a:endParaRPr lang="es-ES_tradnl" spc="20" dirty="0">
              <a:solidFill>
                <a:schemeClr val="tx1">
                  <a:lumMod val="65000"/>
                  <a:lumOff val="35000"/>
                </a:schemeClr>
              </a:solidFill>
              <a:cs typeface="Poppins"/>
            </a:endParaRPr>
          </a:p>
          <a:p>
            <a:pPr>
              <a:lnSpc>
                <a:spcPct val="150000"/>
              </a:lnSpc>
            </a:pPr>
            <a:r>
              <a:rPr lang="es-ES" sz="2000" b="1" dirty="0"/>
              <a:t>Visibilidad</a:t>
            </a:r>
            <a:endParaRPr lang="es-ES_tradnl" spc="20" dirty="0">
              <a:solidFill>
                <a:schemeClr val="tx1">
                  <a:lumMod val="65000"/>
                  <a:lumOff val="35000"/>
                </a:schemeClr>
              </a:solidFill>
              <a:cs typeface="Poppins"/>
            </a:endParaRPr>
          </a:p>
          <a:p>
            <a:pPr indent="-285750">
              <a:lnSpc>
                <a:spcPct val="150000"/>
              </a:lnSpc>
              <a:buFont typeface="Arial" panose="020B0604020202020204" pitchFamily="34" charset="0"/>
              <a:buChar char="•"/>
            </a:pPr>
            <a:r>
              <a:rPr lang="es-ES" spc="20" dirty="0">
                <a:solidFill>
                  <a:schemeClr val="tx1">
                    <a:lumMod val="65000"/>
                    <a:lumOff val="35000"/>
                  </a:schemeClr>
                </a:solidFill>
                <a:cs typeface="Poppins"/>
              </a:rPr>
              <a:t>Palabras clave</a:t>
            </a:r>
          </a:p>
          <a:p>
            <a:pPr indent="-285750">
              <a:lnSpc>
                <a:spcPct val="150000"/>
              </a:lnSpc>
              <a:buFont typeface="Arial" panose="020B0604020202020204" pitchFamily="34" charset="0"/>
              <a:buChar char="•"/>
            </a:pPr>
            <a:r>
              <a:rPr lang="es-ES" spc="20" dirty="0">
                <a:solidFill>
                  <a:schemeClr val="tx1">
                    <a:lumMod val="65000"/>
                    <a:lumOff val="35000"/>
                  </a:schemeClr>
                </a:solidFill>
                <a:cs typeface="Poppins"/>
              </a:rPr>
              <a:t>Mantenernos activos</a:t>
            </a:r>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 dirty="0"/>
              <a:t>Crear un perfil</a:t>
            </a:r>
          </a:p>
        </p:txBody>
      </p:sp>
      <p:grpSp>
        <p:nvGrpSpPr>
          <p:cNvPr id="6" name="Group 5">
            <a:extLst>
              <a:ext uri="{FF2B5EF4-FFF2-40B4-BE49-F238E27FC236}">
                <a16:creationId xmlns:a16="http://schemas.microsoft.com/office/drawing/2014/main" id="{65391AB2-1AD7-499F-8672-8CA106B9EA43}"/>
              </a:ext>
            </a:extLst>
          </p:cNvPr>
          <p:cNvGrpSpPr/>
          <p:nvPr/>
        </p:nvGrpSpPr>
        <p:grpSpPr>
          <a:xfrm>
            <a:off x="4435717" y="1490980"/>
            <a:ext cx="4381286" cy="4379356"/>
            <a:chOff x="5631471" y="1490980"/>
            <a:chExt cx="4381286" cy="4379356"/>
          </a:xfrm>
        </p:grpSpPr>
        <p:grpSp>
          <p:nvGrpSpPr>
            <p:cNvPr id="17" name="Group 16">
              <a:extLst>
                <a:ext uri="{FF2B5EF4-FFF2-40B4-BE49-F238E27FC236}">
                  <a16:creationId xmlns:a16="http://schemas.microsoft.com/office/drawing/2014/main" id="{DE6CCBA7-21D8-4703-831B-BED6C988E63D}"/>
                </a:ext>
              </a:extLst>
            </p:cNvPr>
            <p:cNvGrpSpPr/>
            <p:nvPr/>
          </p:nvGrpSpPr>
          <p:grpSpPr>
            <a:xfrm>
              <a:off x="5631471" y="1490980"/>
              <a:ext cx="4381286" cy="4379356"/>
              <a:chOff x="5541663" y="1351280"/>
              <a:chExt cx="4381286" cy="4379356"/>
            </a:xfrm>
          </p:grpSpPr>
          <p:grpSp>
            <p:nvGrpSpPr>
              <p:cNvPr id="10" name="Group 9">
                <a:extLst>
                  <a:ext uri="{FF2B5EF4-FFF2-40B4-BE49-F238E27FC236}">
                    <a16:creationId xmlns:a16="http://schemas.microsoft.com/office/drawing/2014/main" id="{C1F793F5-6EC6-4358-ACF2-B0119DF29022}"/>
                  </a:ext>
                </a:extLst>
              </p:cNvPr>
              <p:cNvGrpSpPr/>
              <p:nvPr/>
            </p:nvGrpSpPr>
            <p:grpSpPr>
              <a:xfrm>
                <a:off x="5541663" y="1351280"/>
                <a:ext cx="4381286" cy="4379356"/>
                <a:chOff x="5399191" y="1772475"/>
                <a:chExt cx="4381286" cy="4379356"/>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1F2F6321-08D2-4D86-AF54-CCBDAD19BC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5399191" y="1772475"/>
                  <a:ext cx="4381286" cy="634571"/>
                </a:xfrm>
                <a:prstGeom prst="rect">
                  <a:avLst/>
                </a:prstGeom>
              </p:spPr>
            </p:pic>
            <p:sp>
              <p:nvSpPr>
                <p:cNvPr id="8" name="Oval 7">
                  <a:extLst>
                    <a:ext uri="{FF2B5EF4-FFF2-40B4-BE49-F238E27FC236}">
                      <a16:creationId xmlns:a16="http://schemas.microsoft.com/office/drawing/2014/main" id="{E40D5683-D69F-4C71-996B-26998BCFBAE0}"/>
                    </a:ext>
                  </a:extLst>
                </p:cNvPr>
                <p:cNvSpPr/>
                <p:nvPr/>
              </p:nvSpPr>
              <p:spPr>
                <a:xfrm rot="5400000">
                  <a:off x="9268712" y="1920857"/>
                  <a:ext cx="281254" cy="187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a:extLst>
                    <a:ext uri="{FF2B5EF4-FFF2-40B4-BE49-F238E27FC236}">
                      <a16:creationId xmlns:a16="http://schemas.microsoft.com/office/drawing/2014/main" id="{75E71A60-F164-45C8-AA9F-FAAB5FC5611C}"/>
                    </a:ext>
                  </a:extLst>
                </p:cNvPr>
                <p:cNvPicPr>
                  <a:picLocks noChangeAspect="1"/>
                </p:cNvPicPr>
                <p:nvPr/>
              </p:nvPicPr>
              <p:blipFill>
                <a:blip r:embed="rId4"/>
                <a:stretch>
                  <a:fillRect/>
                </a:stretch>
              </p:blipFill>
              <p:spPr>
                <a:xfrm>
                  <a:off x="5399191" y="2398805"/>
                  <a:ext cx="4381286" cy="3753026"/>
                </a:xfrm>
                <a:prstGeom prst="rect">
                  <a:avLst/>
                </a:prstGeom>
              </p:spPr>
            </p:pic>
          </p:grpSp>
          <p:sp>
            <p:nvSpPr>
              <p:cNvPr id="11" name="Oval 10">
                <a:extLst>
                  <a:ext uri="{FF2B5EF4-FFF2-40B4-BE49-F238E27FC236}">
                    <a16:creationId xmlns:a16="http://schemas.microsoft.com/office/drawing/2014/main" id="{7E3D6BE0-5978-43BC-B309-E633CB0067FC}"/>
                  </a:ext>
                </a:extLst>
              </p:cNvPr>
              <p:cNvSpPr/>
              <p:nvPr/>
            </p:nvSpPr>
            <p:spPr bwMode="gray">
              <a:xfrm>
                <a:off x="9315047" y="1351280"/>
                <a:ext cx="457200" cy="674362"/>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
          <p:nvSpPr>
            <p:cNvPr id="3" name="Rectangle 2">
              <a:extLst>
                <a:ext uri="{FF2B5EF4-FFF2-40B4-BE49-F238E27FC236}">
                  <a16:creationId xmlns:a16="http://schemas.microsoft.com/office/drawing/2014/main" id="{6CFC9071-7EFD-49EE-9791-ACD3DC14A176}"/>
                </a:ext>
              </a:extLst>
            </p:cNvPr>
            <p:cNvSpPr/>
            <p:nvPr/>
          </p:nvSpPr>
          <p:spPr bwMode="gray">
            <a:xfrm>
              <a:off x="8523890" y="3247697"/>
              <a:ext cx="1338165" cy="181303"/>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5" name="Rectangle 4">
              <a:extLst>
                <a:ext uri="{FF2B5EF4-FFF2-40B4-BE49-F238E27FC236}">
                  <a16:creationId xmlns:a16="http://schemas.microsoft.com/office/drawing/2014/main" id="{2BCFA0D7-1BD5-4C97-A8CD-4140BE84D47F}"/>
                </a:ext>
              </a:extLst>
            </p:cNvPr>
            <p:cNvSpPr/>
            <p:nvPr/>
          </p:nvSpPr>
          <p:spPr bwMode="gray">
            <a:xfrm>
              <a:off x="5694531" y="3429000"/>
              <a:ext cx="2083122" cy="181303"/>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grpSp>
        <p:nvGrpSpPr>
          <p:cNvPr id="29" name="Group 28">
            <a:extLst>
              <a:ext uri="{FF2B5EF4-FFF2-40B4-BE49-F238E27FC236}">
                <a16:creationId xmlns:a16="http://schemas.microsoft.com/office/drawing/2014/main" id="{BB894BF0-CDC2-4D6B-8340-9CC79E12B773}"/>
              </a:ext>
            </a:extLst>
          </p:cNvPr>
          <p:cNvGrpSpPr/>
          <p:nvPr/>
        </p:nvGrpSpPr>
        <p:grpSpPr>
          <a:xfrm>
            <a:off x="8817003" y="2030883"/>
            <a:ext cx="3054561" cy="967294"/>
            <a:chOff x="8817003" y="2030883"/>
            <a:chExt cx="3054561" cy="967294"/>
          </a:xfrm>
        </p:grpSpPr>
        <p:sp>
          <p:nvSpPr>
            <p:cNvPr id="26" name="Rectangle 25">
              <a:extLst>
                <a:ext uri="{FF2B5EF4-FFF2-40B4-BE49-F238E27FC236}">
                  <a16:creationId xmlns:a16="http://schemas.microsoft.com/office/drawing/2014/main" id="{4059F54E-5CA8-4DAC-B936-786126E436AD}"/>
                </a:ext>
              </a:extLst>
            </p:cNvPr>
            <p:cNvSpPr/>
            <p:nvPr/>
          </p:nvSpPr>
          <p:spPr bwMode="gray">
            <a:xfrm>
              <a:off x="9248037" y="2030883"/>
              <a:ext cx="2623527" cy="705021"/>
            </a:xfrm>
            <a:prstGeom prst="rect">
              <a:avLst/>
            </a:prstGeom>
            <a:solidFill>
              <a:schemeClr val="bg1"/>
            </a:solidFill>
            <a:ln w="19050" algn="ctr">
              <a:solidFill>
                <a:schemeClr val="bg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pic>
          <p:nvPicPr>
            <p:cNvPr id="22" name="Picture 21">
              <a:extLst>
                <a:ext uri="{FF2B5EF4-FFF2-40B4-BE49-F238E27FC236}">
                  <a16:creationId xmlns:a16="http://schemas.microsoft.com/office/drawing/2014/main" id="{2A0CAA60-C13F-4533-8973-42C09884C299}"/>
                </a:ext>
              </a:extLst>
            </p:cNvPr>
            <p:cNvPicPr>
              <a:picLocks noChangeAspect="1"/>
            </p:cNvPicPr>
            <p:nvPr/>
          </p:nvPicPr>
          <p:blipFill rotWithShape="1">
            <a:blip r:embed="rId4"/>
            <a:srcRect l="62548" t="21472" r="1422" b="70932"/>
            <a:stretch/>
          </p:blipFill>
          <p:spPr>
            <a:xfrm>
              <a:off x="9381387" y="2165342"/>
              <a:ext cx="2414954" cy="436104"/>
            </a:xfrm>
            <a:prstGeom prst="rect">
              <a:avLst/>
            </a:prstGeom>
          </p:spPr>
        </p:pic>
        <p:cxnSp>
          <p:nvCxnSpPr>
            <p:cNvPr id="28" name="Straight Arrow Connector 27">
              <a:extLst>
                <a:ext uri="{FF2B5EF4-FFF2-40B4-BE49-F238E27FC236}">
                  <a16:creationId xmlns:a16="http://schemas.microsoft.com/office/drawing/2014/main" id="{0A517081-99A5-4D66-9557-4131A84F3F32}"/>
                </a:ext>
              </a:extLst>
            </p:cNvPr>
            <p:cNvCxnSpPr>
              <a:cxnSpLocks/>
            </p:cNvCxnSpPr>
            <p:nvPr/>
          </p:nvCxnSpPr>
          <p:spPr>
            <a:xfrm flipV="1">
              <a:off x="8817003" y="2601446"/>
              <a:ext cx="355811" cy="39673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Oval 30">
            <a:extLst>
              <a:ext uri="{FF2B5EF4-FFF2-40B4-BE49-F238E27FC236}">
                <a16:creationId xmlns:a16="http://schemas.microsoft.com/office/drawing/2014/main" id="{E906882B-1FF8-476B-9E4C-B3577E35E99F}"/>
              </a:ext>
            </a:extLst>
          </p:cNvPr>
          <p:cNvSpPr/>
          <p:nvPr/>
        </p:nvSpPr>
        <p:spPr bwMode="gray">
          <a:xfrm>
            <a:off x="11356231" y="2165342"/>
            <a:ext cx="477721" cy="474785"/>
          </a:xfrm>
          <a:prstGeom prst="ellipse">
            <a:avLst/>
          </a:prstGeom>
          <a:noFill/>
          <a:ln>
            <a:solidFill>
              <a:srgbClr val="595959"/>
            </a:solidFill>
            <a:headEnd/>
            <a:tailEnd/>
          </a:ln>
        </p:spPr>
        <p:style>
          <a:lnRef idx="2">
            <a:schemeClr val="dk1"/>
          </a:lnRef>
          <a:fillRef idx="1">
            <a:schemeClr val="lt1"/>
          </a:fillRef>
          <a:effectRef idx="0">
            <a:schemeClr val="dk1"/>
          </a:effectRef>
          <a:fontRef idx="minor">
            <a:schemeClr val="dk1"/>
          </a:fontRef>
        </p:style>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13987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900" y="1238110"/>
            <a:ext cx="5498193" cy="4904245"/>
          </a:xfrm>
        </p:spPr>
        <p:txBody>
          <a:bodyPr/>
          <a:lstStyle/>
          <a:p>
            <a:r>
              <a:rPr lang="es-ES" sz="2000" b="1" dirty="0"/>
              <a:t>Foto de perfil</a:t>
            </a:r>
          </a:p>
          <a:p>
            <a:endParaRPr lang="es-ES" dirty="0"/>
          </a:p>
          <a:p>
            <a:r>
              <a:rPr lang="es-ES" dirty="0"/>
              <a:t>Apariencia profesional y actualizada</a:t>
            </a:r>
          </a:p>
          <a:p>
            <a:endParaRPr lang="es-ES" sz="2000" dirty="0"/>
          </a:p>
          <a:p>
            <a:endParaRPr lang="es-ES" sz="2000" dirty="0"/>
          </a:p>
          <a:p>
            <a:r>
              <a:rPr lang="es-ES" sz="2000" b="1" dirty="0"/>
              <a:t>Fondo</a:t>
            </a:r>
          </a:p>
          <a:p>
            <a:endParaRPr lang="es-ES" b="1" dirty="0"/>
          </a:p>
          <a:p>
            <a:r>
              <a:rPr lang="ca-ES" spc="20" dirty="0" err="1">
                <a:cs typeface="Poppins"/>
              </a:rPr>
              <a:t>Poco</a:t>
            </a:r>
            <a:r>
              <a:rPr lang="ca-ES" spc="20" dirty="0">
                <a:cs typeface="Poppins"/>
              </a:rPr>
              <a:t> </a:t>
            </a:r>
            <a:r>
              <a:rPr lang="ca-ES" spc="20" dirty="0" err="1">
                <a:cs typeface="Poppins"/>
              </a:rPr>
              <a:t>llamativo</a:t>
            </a:r>
            <a:r>
              <a:rPr lang="ca-ES" spc="20" dirty="0">
                <a:cs typeface="Poppins"/>
              </a:rPr>
              <a:t>, centrar </a:t>
            </a:r>
            <a:r>
              <a:rPr lang="ca-ES" spc="20" dirty="0" err="1">
                <a:cs typeface="Poppins"/>
              </a:rPr>
              <a:t>atención</a:t>
            </a:r>
            <a:r>
              <a:rPr lang="ca-ES" spc="20" dirty="0">
                <a:cs typeface="Poppins"/>
              </a:rPr>
              <a:t> en foto del perfil.</a:t>
            </a:r>
          </a:p>
          <a:p>
            <a:endParaRPr lang="es-ES" sz="2000" b="1" dirty="0"/>
          </a:p>
          <a:p>
            <a:endParaRPr lang="es-ES" sz="2000" b="1" dirty="0"/>
          </a:p>
          <a:p>
            <a:r>
              <a:rPr lang="es-ES" sz="2000" b="1" dirty="0"/>
              <a:t>Titular</a:t>
            </a:r>
          </a:p>
          <a:p>
            <a:endParaRPr lang="es-ES" b="1" dirty="0"/>
          </a:p>
          <a:p>
            <a:r>
              <a:rPr lang="es-ES" dirty="0"/>
              <a:t>Posición y empresa / Intereses</a:t>
            </a:r>
          </a:p>
          <a:p>
            <a:endParaRPr lang="es-ES" sz="2000" b="1" dirty="0"/>
          </a:p>
          <a:p>
            <a:endParaRPr lang="es-ES" sz="2000" b="1" dirty="0"/>
          </a:p>
          <a:p>
            <a:r>
              <a:rPr lang="es-ES" sz="2000" b="1" dirty="0"/>
              <a:t>País y Sector</a:t>
            </a:r>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 dirty="0"/>
              <a:t>Crear un perfil</a:t>
            </a:r>
          </a:p>
        </p:txBody>
      </p:sp>
      <p:grpSp>
        <p:nvGrpSpPr>
          <p:cNvPr id="5" name="Group 4">
            <a:extLst>
              <a:ext uri="{FF2B5EF4-FFF2-40B4-BE49-F238E27FC236}">
                <a16:creationId xmlns:a16="http://schemas.microsoft.com/office/drawing/2014/main" id="{A23D181C-0353-4936-97C6-A0C7C9DC9AC2}"/>
              </a:ext>
            </a:extLst>
          </p:cNvPr>
          <p:cNvGrpSpPr/>
          <p:nvPr/>
        </p:nvGrpSpPr>
        <p:grpSpPr>
          <a:xfrm>
            <a:off x="6096000" y="1238110"/>
            <a:ext cx="3949701" cy="4904245"/>
            <a:chOff x="6096000" y="1238110"/>
            <a:chExt cx="3949701" cy="4904245"/>
          </a:xfrm>
        </p:grpSpPr>
        <p:grpSp>
          <p:nvGrpSpPr>
            <p:cNvPr id="20" name="Group 19">
              <a:extLst>
                <a:ext uri="{FF2B5EF4-FFF2-40B4-BE49-F238E27FC236}">
                  <a16:creationId xmlns:a16="http://schemas.microsoft.com/office/drawing/2014/main" id="{75C0BB35-6683-4BC7-932D-2704278BF9D8}"/>
                </a:ext>
              </a:extLst>
            </p:cNvPr>
            <p:cNvGrpSpPr/>
            <p:nvPr/>
          </p:nvGrpSpPr>
          <p:grpSpPr>
            <a:xfrm>
              <a:off x="6096000" y="1238110"/>
              <a:ext cx="3949701" cy="4904245"/>
              <a:chOff x="6096000" y="1348623"/>
              <a:chExt cx="3949701" cy="4904245"/>
            </a:xfrm>
            <a:effectLst>
              <a:outerShdw blurRad="63500" sx="102000" sy="102000" algn="ctr" rotWithShape="0">
                <a:prstClr val="black">
                  <a:alpha val="40000"/>
                </a:prstClr>
              </a:outerShdw>
            </a:effectLst>
          </p:grpSpPr>
          <p:pic>
            <p:nvPicPr>
              <p:cNvPr id="17" name="Picture 16">
                <a:extLst>
                  <a:ext uri="{FF2B5EF4-FFF2-40B4-BE49-F238E27FC236}">
                    <a16:creationId xmlns:a16="http://schemas.microsoft.com/office/drawing/2014/main" id="{C00533DC-A826-4DD1-8EC4-864D3246F9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116687" y="1348623"/>
                <a:ext cx="3929014" cy="507930"/>
              </a:xfrm>
              <a:prstGeom prst="rect">
                <a:avLst/>
              </a:prstGeom>
            </p:spPr>
          </p:pic>
          <p:sp>
            <p:nvSpPr>
              <p:cNvPr id="18" name="Oval 17">
                <a:extLst>
                  <a:ext uri="{FF2B5EF4-FFF2-40B4-BE49-F238E27FC236}">
                    <a16:creationId xmlns:a16="http://schemas.microsoft.com/office/drawing/2014/main" id="{EBD8DFDB-0FA8-41C2-8742-499B5068104B}"/>
                  </a:ext>
                </a:extLst>
              </p:cNvPr>
              <p:cNvSpPr/>
              <p:nvPr/>
            </p:nvSpPr>
            <p:spPr>
              <a:xfrm>
                <a:off x="9617527" y="1406620"/>
                <a:ext cx="199571" cy="2330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9" name="Picture 18">
                <a:extLst>
                  <a:ext uri="{FF2B5EF4-FFF2-40B4-BE49-F238E27FC236}">
                    <a16:creationId xmlns:a16="http://schemas.microsoft.com/office/drawing/2014/main" id="{7BE72082-62AA-4480-AA50-9EABAC9AE3E8}"/>
                  </a:ext>
                </a:extLst>
              </p:cNvPr>
              <p:cNvPicPr>
                <a:picLocks noChangeAspect="1"/>
              </p:cNvPicPr>
              <p:nvPr/>
            </p:nvPicPr>
            <p:blipFill>
              <a:blip r:embed="rId4"/>
              <a:stretch>
                <a:fillRect/>
              </a:stretch>
            </p:blipFill>
            <p:spPr>
              <a:xfrm>
                <a:off x="6096000" y="1845549"/>
                <a:ext cx="3949700" cy="4407319"/>
              </a:xfrm>
              <a:prstGeom prst="rect">
                <a:avLst/>
              </a:prstGeom>
            </p:spPr>
          </p:pic>
        </p:grpSp>
        <p:sp>
          <p:nvSpPr>
            <p:cNvPr id="3" name="Rectangle 2">
              <a:extLst>
                <a:ext uri="{FF2B5EF4-FFF2-40B4-BE49-F238E27FC236}">
                  <a16:creationId xmlns:a16="http://schemas.microsoft.com/office/drawing/2014/main" id="{97739446-9C64-477C-9C2F-532FCDB6A13A}"/>
                </a:ext>
              </a:extLst>
            </p:cNvPr>
            <p:cNvSpPr/>
            <p:nvPr/>
          </p:nvSpPr>
          <p:spPr bwMode="gray">
            <a:xfrm>
              <a:off x="6274676" y="3289738"/>
              <a:ext cx="1481958" cy="139262"/>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9" name="Rectangle 8">
              <a:extLst>
                <a:ext uri="{FF2B5EF4-FFF2-40B4-BE49-F238E27FC236}">
                  <a16:creationId xmlns:a16="http://schemas.microsoft.com/office/drawing/2014/main" id="{3390AA3D-185F-47B3-AA1F-F667AA73816A}"/>
                </a:ext>
              </a:extLst>
            </p:cNvPr>
            <p:cNvSpPr/>
            <p:nvPr/>
          </p:nvSpPr>
          <p:spPr bwMode="gray">
            <a:xfrm>
              <a:off x="6285188" y="4291969"/>
              <a:ext cx="1382115" cy="11974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Tree>
    <p:extLst>
      <p:ext uri="{BB962C8B-B14F-4D97-AF65-F5344CB8AC3E}">
        <p14:creationId xmlns:p14="http://schemas.microsoft.com/office/powerpoint/2010/main" val="4185357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EC547-FBC5-4742-96D5-88367B91D758}"/>
              </a:ext>
            </a:extLst>
          </p:cNvPr>
          <p:cNvSpPr>
            <a:spLocks noGrp="1"/>
          </p:cNvSpPr>
          <p:nvPr>
            <p:ph type="body" sz="quarter" idx="10"/>
          </p:nvPr>
        </p:nvSpPr>
        <p:spPr>
          <a:xfrm>
            <a:off x="469900" y="2084744"/>
            <a:ext cx="2950936" cy="1344256"/>
          </a:xfrm>
        </p:spPr>
        <p:txBody>
          <a:bodyPr/>
          <a:lstStyle/>
          <a:p>
            <a:r>
              <a:rPr lang="es-ES" sz="2000" b="1" dirty="0"/>
              <a:t>Acerca de</a:t>
            </a:r>
          </a:p>
          <a:p>
            <a:endParaRPr lang="es-ES" dirty="0"/>
          </a:p>
          <a:p>
            <a:r>
              <a:rPr lang="es-ES_tradnl" spc="20" dirty="0">
                <a:solidFill>
                  <a:schemeClr val="tx1">
                    <a:lumMod val="65000"/>
                    <a:lumOff val="35000"/>
                  </a:schemeClr>
                </a:solidFill>
                <a:cs typeface="Poppins"/>
              </a:rPr>
              <a:t>Explicar nuestra forma de </a:t>
            </a:r>
          </a:p>
          <a:p>
            <a:r>
              <a:rPr lang="es-ES_tradnl" spc="20" dirty="0">
                <a:solidFill>
                  <a:schemeClr val="tx1">
                    <a:lumMod val="65000"/>
                    <a:lumOff val="35000"/>
                  </a:schemeClr>
                </a:solidFill>
                <a:cs typeface="Poppins"/>
              </a:rPr>
              <a:t>trabajar. Áreas de </a:t>
            </a:r>
            <a:r>
              <a:rPr lang="es-ES_tradnl" spc="20" dirty="0" err="1">
                <a:solidFill>
                  <a:schemeClr val="tx1">
                    <a:lumMod val="65000"/>
                    <a:lumOff val="35000"/>
                  </a:schemeClr>
                </a:solidFill>
                <a:cs typeface="Poppins"/>
              </a:rPr>
              <a:t>Expertise</a:t>
            </a:r>
            <a:r>
              <a:rPr lang="es-ES_tradnl" spc="20" dirty="0">
                <a:solidFill>
                  <a:schemeClr val="tx1">
                    <a:lumMod val="65000"/>
                    <a:lumOff val="35000"/>
                  </a:schemeClr>
                </a:solidFill>
                <a:cs typeface="Poppins"/>
              </a:rPr>
              <a:t>.</a:t>
            </a:r>
            <a:endParaRPr lang="es-ES" spc="20" dirty="0">
              <a:solidFill>
                <a:schemeClr val="tx1">
                  <a:lumMod val="65000"/>
                  <a:lumOff val="35000"/>
                </a:schemeClr>
              </a:solidFill>
              <a:cs typeface="Poppins"/>
            </a:endParaRPr>
          </a:p>
          <a:p>
            <a:r>
              <a:rPr lang="es-ES" dirty="0"/>
              <a:t> </a:t>
            </a:r>
          </a:p>
        </p:txBody>
      </p:sp>
      <p:sp>
        <p:nvSpPr>
          <p:cNvPr id="3" name="Title 2">
            <a:extLst>
              <a:ext uri="{FF2B5EF4-FFF2-40B4-BE49-F238E27FC236}">
                <a16:creationId xmlns:a16="http://schemas.microsoft.com/office/drawing/2014/main" id="{E206EFC8-B76F-49C5-ADF3-32DBCD17F197}"/>
              </a:ext>
            </a:extLst>
          </p:cNvPr>
          <p:cNvSpPr>
            <a:spLocks noGrp="1"/>
          </p:cNvSpPr>
          <p:nvPr>
            <p:ph type="title"/>
          </p:nvPr>
        </p:nvSpPr>
        <p:spPr/>
        <p:txBody>
          <a:bodyPr/>
          <a:lstStyle/>
          <a:p>
            <a:r>
              <a:rPr lang="es-ES" dirty="0"/>
              <a:t>Crear un perfil</a:t>
            </a:r>
          </a:p>
        </p:txBody>
      </p:sp>
      <p:pic>
        <p:nvPicPr>
          <p:cNvPr id="5" name="Graphic 4" descr="User">
            <a:extLst>
              <a:ext uri="{FF2B5EF4-FFF2-40B4-BE49-F238E27FC236}">
                <a16:creationId xmlns:a16="http://schemas.microsoft.com/office/drawing/2014/main" id="{94950F92-76CC-4B11-B70E-88D50C6A0E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2241" y="2001308"/>
            <a:ext cx="396000" cy="396000"/>
          </a:xfrm>
          <a:prstGeom prst="rect">
            <a:avLst/>
          </a:prstGeom>
        </p:spPr>
      </p:pic>
      <p:sp>
        <p:nvSpPr>
          <p:cNvPr id="7" name="Text Placeholder 1">
            <a:extLst>
              <a:ext uri="{FF2B5EF4-FFF2-40B4-BE49-F238E27FC236}">
                <a16:creationId xmlns:a16="http://schemas.microsoft.com/office/drawing/2014/main" id="{21685799-238D-47B8-8746-49C0FE98ED29}"/>
              </a:ext>
            </a:extLst>
          </p:cNvPr>
          <p:cNvSpPr txBox="1">
            <a:spLocks/>
          </p:cNvSpPr>
          <p:nvPr/>
        </p:nvSpPr>
        <p:spPr>
          <a:xfrm>
            <a:off x="469900" y="4516643"/>
            <a:ext cx="2950936" cy="1344256"/>
          </a:xfrm>
          <a:prstGeom prst="rect">
            <a:avLst/>
          </a:prstGeom>
        </p:spPr>
        <p:txBody>
          <a:bodyPr vert="horz" lIns="0" tIns="0" rIns="0" bIns="0" rtlCol="0">
            <a:noAutofit/>
          </a:bodyPr>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s-ES" sz="2000" b="1" dirty="0"/>
              <a:t>Educación</a:t>
            </a:r>
            <a:endParaRPr lang="es-ES" b="1" dirty="0"/>
          </a:p>
          <a:p>
            <a:endParaRPr lang="es-ES" dirty="0"/>
          </a:p>
          <a:p>
            <a:r>
              <a:rPr lang="es-ES" spc="20" dirty="0">
                <a:solidFill>
                  <a:schemeClr val="tx1">
                    <a:lumMod val="65000"/>
                    <a:lumOff val="35000"/>
                  </a:schemeClr>
                </a:solidFill>
                <a:cs typeface="Poppins"/>
              </a:rPr>
              <a:t>Universidad, Tipo de estudios, Nombre y Duración.</a:t>
            </a:r>
          </a:p>
          <a:p>
            <a:r>
              <a:rPr lang="es-ES" dirty="0"/>
              <a:t> </a:t>
            </a:r>
          </a:p>
        </p:txBody>
      </p:sp>
      <p:sp>
        <p:nvSpPr>
          <p:cNvPr id="8" name="Text Placeholder 1">
            <a:extLst>
              <a:ext uri="{FF2B5EF4-FFF2-40B4-BE49-F238E27FC236}">
                <a16:creationId xmlns:a16="http://schemas.microsoft.com/office/drawing/2014/main" id="{03D0C230-2430-4CCA-BBAE-79CE23D1672A}"/>
              </a:ext>
            </a:extLst>
          </p:cNvPr>
          <p:cNvSpPr txBox="1">
            <a:spLocks/>
          </p:cNvSpPr>
          <p:nvPr/>
        </p:nvSpPr>
        <p:spPr>
          <a:xfrm>
            <a:off x="3420836" y="2078534"/>
            <a:ext cx="2950936" cy="1344256"/>
          </a:xfrm>
          <a:prstGeom prst="rect">
            <a:avLst/>
          </a:prstGeom>
        </p:spPr>
        <p:txBody>
          <a:bodyPr vert="horz" lIns="0" tIns="0" rIns="0" bIns="0" rtlCol="0">
            <a:noAutofit/>
          </a:bodyPr>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s-ES" sz="2000" b="1" dirty="0"/>
              <a:t>Experiencia</a:t>
            </a:r>
          </a:p>
          <a:p>
            <a:endParaRPr lang="es-ES" dirty="0"/>
          </a:p>
          <a:p>
            <a:r>
              <a:rPr lang="es-ES_tradnl" spc="20" dirty="0">
                <a:solidFill>
                  <a:schemeClr val="tx1">
                    <a:lumMod val="65000"/>
                    <a:lumOff val="35000"/>
                  </a:schemeClr>
                </a:solidFill>
                <a:cs typeface="Poppins"/>
              </a:rPr>
              <a:t>Para cada empleo: Posición, Empresa, Duración y descripción.</a:t>
            </a:r>
            <a:endParaRPr lang="es-ES" spc="20" dirty="0">
              <a:solidFill>
                <a:srgbClr val="231F1D"/>
              </a:solidFill>
              <a:cs typeface="Poppins"/>
            </a:endParaRPr>
          </a:p>
          <a:p>
            <a:r>
              <a:rPr lang="es-ES" dirty="0"/>
              <a:t> </a:t>
            </a:r>
          </a:p>
        </p:txBody>
      </p:sp>
      <p:sp>
        <p:nvSpPr>
          <p:cNvPr id="9" name="Text Placeholder 1">
            <a:extLst>
              <a:ext uri="{FF2B5EF4-FFF2-40B4-BE49-F238E27FC236}">
                <a16:creationId xmlns:a16="http://schemas.microsoft.com/office/drawing/2014/main" id="{B772FB6E-B166-48C4-82C8-D20379A6C196}"/>
              </a:ext>
            </a:extLst>
          </p:cNvPr>
          <p:cNvSpPr txBox="1">
            <a:spLocks/>
          </p:cNvSpPr>
          <p:nvPr/>
        </p:nvSpPr>
        <p:spPr>
          <a:xfrm>
            <a:off x="3420836" y="4516643"/>
            <a:ext cx="2950936" cy="1344256"/>
          </a:xfrm>
          <a:prstGeom prst="rect">
            <a:avLst/>
          </a:prstGeom>
        </p:spPr>
        <p:txBody>
          <a:bodyPr vert="horz" lIns="0" tIns="0" rIns="0" bIns="0" rtlCol="0">
            <a:noAutofit/>
          </a:bodyPr>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s-ES" sz="2000" b="1" dirty="0"/>
              <a:t>Aptitudes y Validaciones</a:t>
            </a:r>
          </a:p>
          <a:p>
            <a:pPr algn="ctr"/>
            <a:endParaRPr lang="es-ES" dirty="0"/>
          </a:p>
          <a:p>
            <a:r>
              <a:rPr lang="es-ES" spc="20" dirty="0">
                <a:solidFill>
                  <a:schemeClr val="tx1">
                    <a:lumMod val="65000"/>
                    <a:lumOff val="35000"/>
                  </a:schemeClr>
                </a:solidFill>
                <a:cs typeface="Poppins"/>
              </a:rPr>
              <a:t>Existen aptitudes predeterminadas, elegimos entre 5 y 10.</a:t>
            </a:r>
          </a:p>
          <a:p>
            <a:r>
              <a:rPr lang="es-ES" dirty="0"/>
              <a:t> </a:t>
            </a:r>
          </a:p>
        </p:txBody>
      </p:sp>
      <p:pic>
        <p:nvPicPr>
          <p:cNvPr id="20" name="Graphic 19" descr="Graduation cap">
            <a:extLst>
              <a:ext uri="{FF2B5EF4-FFF2-40B4-BE49-F238E27FC236}">
                <a16:creationId xmlns:a16="http://schemas.microsoft.com/office/drawing/2014/main" id="{61954020-1C58-43E8-B6A5-F584EEDC21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2241" y="4433207"/>
            <a:ext cx="396000" cy="396000"/>
          </a:xfrm>
          <a:prstGeom prst="rect">
            <a:avLst/>
          </a:prstGeom>
        </p:spPr>
      </p:pic>
      <p:pic>
        <p:nvPicPr>
          <p:cNvPr id="22" name="Graphic 21" descr="Ribbon">
            <a:extLst>
              <a:ext uri="{FF2B5EF4-FFF2-40B4-BE49-F238E27FC236}">
                <a16:creationId xmlns:a16="http://schemas.microsoft.com/office/drawing/2014/main" id="{D16B8318-FCD8-4691-8C06-544DA842A1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0" y="4433207"/>
            <a:ext cx="396000" cy="396000"/>
          </a:xfrm>
          <a:prstGeom prst="rect">
            <a:avLst/>
          </a:prstGeom>
        </p:spPr>
      </p:pic>
      <p:pic>
        <p:nvPicPr>
          <p:cNvPr id="24" name="Graphic 23" descr="Briefcase">
            <a:extLst>
              <a:ext uri="{FF2B5EF4-FFF2-40B4-BE49-F238E27FC236}">
                <a16:creationId xmlns:a16="http://schemas.microsoft.com/office/drawing/2014/main" id="{F9A2B644-64AF-4DAD-AFDA-2971226517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5825" y="2006840"/>
            <a:ext cx="396000" cy="396000"/>
          </a:xfrm>
          <a:prstGeom prst="rect">
            <a:avLst/>
          </a:prstGeom>
        </p:spPr>
      </p:pic>
      <p:sp>
        <p:nvSpPr>
          <p:cNvPr id="4" name="Rectangle 3">
            <a:extLst>
              <a:ext uri="{FF2B5EF4-FFF2-40B4-BE49-F238E27FC236}">
                <a16:creationId xmlns:a16="http://schemas.microsoft.com/office/drawing/2014/main" id="{1A0562DC-F04D-4DDD-A662-CCC482A1C23F}"/>
              </a:ext>
            </a:extLst>
          </p:cNvPr>
          <p:cNvSpPr/>
          <p:nvPr/>
        </p:nvSpPr>
        <p:spPr bwMode="gray">
          <a:xfrm>
            <a:off x="7094482" y="3422790"/>
            <a:ext cx="2112579" cy="15072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nvGrpSpPr>
          <p:cNvPr id="16" name="Group 15">
            <a:extLst>
              <a:ext uri="{FF2B5EF4-FFF2-40B4-BE49-F238E27FC236}">
                <a16:creationId xmlns:a16="http://schemas.microsoft.com/office/drawing/2014/main" id="{F571C56C-133F-4A80-B71E-BDAAD466A292}"/>
              </a:ext>
            </a:extLst>
          </p:cNvPr>
          <p:cNvGrpSpPr/>
          <p:nvPr/>
        </p:nvGrpSpPr>
        <p:grpSpPr>
          <a:xfrm>
            <a:off x="7100746" y="1586097"/>
            <a:ext cx="4381286" cy="4379356"/>
            <a:chOff x="5631471" y="1490980"/>
            <a:chExt cx="4381286" cy="4379356"/>
          </a:xfrm>
        </p:grpSpPr>
        <p:grpSp>
          <p:nvGrpSpPr>
            <p:cNvPr id="17" name="Group 16">
              <a:extLst>
                <a:ext uri="{FF2B5EF4-FFF2-40B4-BE49-F238E27FC236}">
                  <a16:creationId xmlns:a16="http://schemas.microsoft.com/office/drawing/2014/main" id="{604221E6-A704-4662-B230-1B9D508FBEAF}"/>
                </a:ext>
              </a:extLst>
            </p:cNvPr>
            <p:cNvGrpSpPr/>
            <p:nvPr/>
          </p:nvGrpSpPr>
          <p:grpSpPr>
            <a:xfrm>
              <a:off x="5631471" y="1490980"/>
              <a:ext cx="4381286" cy="4379356"/>
              <a:chOff x="5541663" y="1351280"/>
              <a:chExt cx="4381286" cy="4379356"/>
            </a:xfrm>
          </p:grpSpPr>
          <p:grpSp>
            <p:nvGrpSpPr>
              <p:cNvPr id="23" name="Group 22">
                <a:extLst>
                  <a:ext uri="{FF2B5EF4-FFF2-40B4-BE49-F238E27FC236}">
                    <a16:creationId xmlns:a16="http://schemas.microsoft.com/office/drawing/2014/main" id="{72BBBB18-DE83-44D5-9386-198DD4B2FC20}"/>
                  </a:ext>
                </a:extLst>
              </p:cNvPr>
              <p:cNvGrpSpPr/>
              <p:nvPr/>
            </p:nvGrpSpPr>
            <p:grpSpPr>
              <a:xfrm>
                <a:off x="5541663" y="1351280"/>
                <a:ext cx="4381286" cy="4379356"/>
                <a:chOff x="5399191" y="1772475"/>
                <a:chExt cx="4381286" cy="4379356"/>
              </a:xfrm>
              <a:effectLst>
                <a:outerShdw blurRad="63500" sx="102000" sy="102000" algn="ctr" rotWithShape="0">
                  <a:prstClr val="black">
                    <a:alpha val="40000"/>
                  </a:prstClr>
                </a:outerShdw>
              </a:effectLst>
            </p:grpSpPr>
            <p:pic>
              <p:nvPicPr>
                <p:cNvPr id="26" name="Picture 25">
                  <a:extLst>
                    <a:ext uri="{FF2B5EF4-FFF2-40B4-BE49-F238E27FC236}">
                      <a16:creationId xmlns:a16="http://schemas.microsoft.com/office/drawing/2014/main" id="{95529AFE-C4F7-42D6-9DE4-B43E8882423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2"/>
                <a:stretch/>
              </p:blipFill>
              <p:spPr>
                <a:xfrm>
                  <a:off x="5399191" y="1772475"/>
                  <a:ext cx="4381286" cy="634571"/>
                </a:xfrm>
                <a:prstGeom prst="rect">
                  <a:avLst/>
                </a:prstGeom>
              </p:spPr>
            </p:pic>
            <p:sp>
              <p:nvSpPr>
                <p:cNvPr id="27" name="Oval 26">
                  <a:extLst>
                    <a:ext uri="{FF2B5EF4-FFF2-40B4-BE49-F238E27FC236}">
                      <a16:creationId xmlns:a16="http://schemas.microsoft.com/office/drawing/2014/main" id="{87E5C046-5A50-4188-B434-7B38FBCDB193}"/>
                    </a:ext>
                  </a:extLst>
                </p:cNvPr>
                <p:cNvSpPr/>
                <p:nvPr/>
              </p:nvSpPr>
              <p:spPr>
                <a:xfrm rot="5400000">
                  <a:off x="9268712" y="1920857"/>
                  <a:ext cx="281254" cy="1877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Picture 27">
                  <a:extLst>
                    <a:ext uri="{FF2B5EF4-FFF2-40B4-BE49-F238E27FC236}">
                      <a16:creationId xmlns:a16="http://schemas.microsoft.com/office/drawing/2014/main" id="{284A137F-8303-425B-AF27-FF0DE7351443}"/>
                    </a:ext>
                  </a:extLst>
                </p:cNvPr>
                <p:cNvPicPr>
                  <a:picLocks noChangeAspect="1"/>
                </p:cNvPicPr>
                <p:nvPr/>
              </p:nvPicPr>
              <p:blipFill>
                <a:blip r:embed="rId12"/>
                <a:stretch>
                  <a:fillRect/>
                </a:stretch>
              </p:blipFill>
              <p:spPr>
                <a:xfrm>
                  <a:off x="5399191" y="2398805"/>
                  <a:ext cx="4381286" cy="3753026"/>
                </a:xfrm>
                <a:prstGeom prst="rect">
                  <a:avLst/>
                </a:prstGeom>
              </p:spPr>
            </p:pic>
          </p:grpSp>
          <p:sp>
            <p:nvSpPr>
              <p:cNvPr id="25" name="Oval 24">
                <a:extLst>
                  <a:ext uri="{FF2B5EF4-FFF2-40B4-BE49-F238E27FC236}">
                    <a16:creationId xmlns:a16="http://schemas.microsoft.com/office/drawing/2014/main" id="{027F5413-1204-4455-8029-71562FAF93DD}"/>
                  </a:ext>
                </a:extLst>
              </p:cNvPr>
              <p:cNvSpPr/>
              <p:nvPr/>
            </p:nvSpPr>
            <p:spPr bwMode="gray">
              <a:xfrm>
                <a:off x="9315047" y="1351280"/>
                <a:ext cx="457200" cy="674362"/>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
          <p:nvSpPr>
            <p:cNvPr id="19" name="Rectangle 18">
              <a:extLst>
                <a:ext uri="{FF2B5EF4-FFF2-40B4-BE49-F238E27FC236}">
                  <a16:creationId xmlns:a16="http://schemas.microsoft.com/office/drawing/2014/main" id="{98943BB6-844C-43C7-AE28-D56ADAB068AC}"/>
                </a:ext>
              </a:extLst>
            </p:cNvPr>
            <p:cNvSpPr/>
            <p:nvPr/>
          </p:nvSpPr>
          <p:spPr bwMode="gray">
            <a:xfrm>
              <a:off x="8523890" y="3247697"/>
              <a:ext cx="1338165" cy="181303"/>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1" name="Rectangle 20">
              <a:extLst>
                <a:ext uri="{FF2B5EF4-FFF2-40B4-BE49-F238E27FC236}">
                  <a16:creationId xmlns:a16="http://schemas.microsoft.com/office/drawing/2014/main" id="{997EA6A7-0BB0-4BE1-8BEB-4162E06E7FC8}"/>
                </a:ext>
              </a:extLst>
            </p:cNvPr>
            <p:cNvSpPr/>
            <p:nvPr/>
          </p:nvSpPr>
          <p:spPr bwMode="gray">
            <a:xfrm>
              <a:off x="5694531" y="3429000"/>
              <a:ext cx="2083122" cy="181303"/>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pic>
        <p:nvPicPr>
          <p:cNvPr id="6" name="Picture 5">
            <a:extLst>
              <a:ext uri="{FF2B5EF4-FFF2-40B4-BE49-F238E27FC236}">
                <a16:creationId xmlns:a16="http://schemas.microsoft.com/office/drawing/2014/main" id="{A963034A-E658-4A5D-8D32-BF545FB65B89}"/>
              </a:ext>
            </a:extLst>
          </p:cNvPr>
          <p:cNvPicPr>
            <a:picLocks noChangeAspect="1"/>
          </p:cNvPicPr>
          <p:nvPr/>
        </p:nvPicPr>
        <p:blipFill rotWithShape="1">
          <a:blip r:embed="rId13"/>
          <a:srcRect b="3642"/>
          <a:stretch/>
        </p:blipFill>
        <p:spPr>
          <a:xfrm>
            <a:off x="9768676" y="3332427"/>
            <a:ext cx="1615601" cy="2183338"/>
          </a:xfrm>
          <a:prstGeom prst="rect">
            <a:avLst/>
          </a:prstGeom>
        </p:spPr>
      </p:pic>
      <p:grpSp>
        <p:nvGrpSpPr>
          <p:cNvPr id="11" name="Group 10">
            <a:extLst>
              <a:ext uri="{FF2B5EF4-FFF2-40B4-BE49-F238E27FC236}">
                <a16:creationId xmlns:a16="http://schemas.microsoft.com/office/drawing/2014/main" id="{C0F153F5-EFC9-47D3-A237-650E56F0BF25}"/>
              </a:ext>
            </a:extLst>
          </p:cNvPr>
          <p:cNvGrpSpPr/>
          <p:nvPr/>
        </p:nvGrpSpPr>
        <p:grpSpPr>
          <a:xfrm>
            <a:off x="9941553" y="2403357"/>
            <a:ext cx="2173450" cy="529693"/>
            <a:chOff x="10022833" y="2403357"/>
            <a:chExt cx="2173450" cy="529693"/>
          </a:xfrm>
        </p:grpSpPr>
        <p:pic>
          <p:nvPicPr>
            <p:cNvPr id="33" name="Picture 32">
              <a:extLst>
                <a:ext uri="{FF2B5EF4-FFF2-40B4-BE49-F238E27FC236}">
                  <a16:creationId xmlns:a16="http://schemas.microsoft.com/office/drawing/2014/main" id="{0125A90B-8BD3-4ED5-BC71-978C343E6DBB}"/>
                </a:ext>
              </a:extLst>
            </p:cNvPr>
            <p:cNvPicPr>
              <a:picLocks noChangeAspect="1"/>
            </p:cNvPicPr>
            <p:nvPr/>
          </p:nvPicPr>
          <p:blipFill rotWithShape="1">
            <a:blip r:embed="rId12"/>
            <a:srcRect l="62548" t="21472" r="1422" b="70932"/>
            <a:stretch/>
          </p:blipFill>
          <p:spPr>
            <a:xfrm>
              <a:off x="10210520" y="2481365"/>
              <a:ext cx="1985763" cy="358598"/>
            </a:xfrm>
            <a:prstGeom prst="rect">
              <a:avLst/>
            </a:prstGeom>
          </p:spPr>
        </p:pic>
        <p:sp>
          <p:nvSpPr>
            <p:cNvPr id="35" name="Rectangle 34">
              <a:extLst>
                <a:ext uri="{FF2B5EF4-FFF2-40B4-BE49-F238E27FC236}">
                  <a16:creationId xmlns:a16="http://schemas.microsoft.com/office/drawing/2014/main" id="{6FAAF98B-D2BC-4E48-B496-A7AB43D5AA3A}"/>
                </a:ext>
              </a:extLst>
            </p:cNvPr>
            <p:cNvSpPr/>
            <p:nvPr/>
          </p:nvSpPr>
          <p:spPr bwMode="gray">
            <a:xfrm>
              <a:off x="10022833" y="2403357"/>
              <a:ext cx="2168205" cy="529693"/>
            </a:xfrm>
            <a:prstGeom prst="rect">
              <a:avLst/>
            </a:prstGeom>
            <a:noFill/>
            <a:ln w="19050" algn="ctr">
              <a:solidFill>
                <a:schemeClr val="bg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
        <p:nvSpPr>
          <p:cNvPr id="34" name="Oval 33">
            <a:extLst>
              <a:ext uri="{FF2B5EF4-FFF2-40B4-BE49-F238E27FC236}">
                <a16:creationId xmlns:a16="http://schemas.microsoft.com/office/drawing/2014/main" id="{691A2BD0-15B4-4B9A-B36B-6C566D841F85}"/>
              </a:ext>
            </a:extLst>
          </p:cNvPr>
          <p:cNvSpPr/>
          <p:nvPr/>
        </p:nvSpPr>
        <p:spPr bwMode="gray">
          <a:xfrm>
            <a:off x="10215125" y="2435901"/>
            <a:ext cx="1066613" cy="469052"/>
          </a:xfrm>
          <a:prstGeom prst="ellipse">
            <a:avLst/>
          </a:prstGeom>
          <a:noFill/>
          <a:ln>
            <a:solidFill>
              <a:srgbClr val="595959"/>
            </a:solidFill>
            <a:headEnd/>
            <a:tailEnd/>
          </a:ln>
        </p:spPr>
        <p:style>
          <a:lnRef idx="2">
            <a:schemeClr val="dk1"/>
          </a:lnRef>
          <a:fillRef idx="1">
            <a:schemeClr val="lt1"/>
          </a:fillRef>
          <a:effectRef idx="0">
            <a:schemeClr val="dk1"/>
          </a:effectRef>
          <a:fontRef idx="minor">
            <a:schemeClr val="dk1"/>
          </a:fontRef>
        </p:style>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246283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2843CB67-BCB7-4130-9325-70A908DFC6E5}"/>
                  </a:ext>
                </a:extLst>
              </p:cNvPr>
              <p:cNvSpPr>
                <a:spLocks noGrp="1"/>
              </p:cNvSpPr>
              <p:nvPr>
                <p:ph type="body" sz="quarter" idx="10"/>
              </p:nvPr>
            </p:nvSpPr>
            <p:spPr>
              <a:xfrm>
                <a:off x="718003" y="5451904"/>
                <a:ext cx="2751762" cy="356378"/>
              </a:xfrm>
            </p:spPr>
            <p:txBody>
              <a:bodyPr/>
              <a:lstStyle/>
              <a:p>
                <a:pPr algn="ctr"/>
                <a:r>
                  <a:rPr lang="es-ES" dirty="0"/>
                  <a:t>Contactos de </a:t>
                </a:r>
                <a14:m>
                  <m:oMath xmlns:m="http://schemas.openxmlformats.org/officeDocument/2006/math">
                    <m:sSup>
                      <m:sSupPr>
                        <m:ctrlPr>
                          <a:rPr lang="es-ES" i="1" dirty="0" smtClean="0">
                            <a:latin typeface="Cambria Math" panose="02040503050406030204" pitchFamily="18" charset="0"/>
                          </a:rPr>
                        </m:ctrlPr>
                      </m:sSupPr>
                      <m:e>
                        <m:r>
                          <a:rPr lang="es-ES" b="0" i="0" dirty="0" smtClean="0">
                            <a:latin typeface="Cambria Math" panose="02040503050406030204" pitchFamily="18" charset="0"/>
                          </a:rPr>
                          <m:t>1</m:t>
                        </m:r>
                      </m:e>
                      <m:sup>
                        <m:r>
                          <m:rPr>
                            <m:sty m:val="p"/>
                          </m:rPr>
                          <a:rPr lang="es-ES" b="0" i="0" dirty="0" smtClean="0">
                            <a:latin typeface="Cambria Math" panose="02040503050406030204" pitchFamily="18" charset="0"/>
                          </a:rPr>
                          <m:t>r</m:t>
                        </m:r>
                      </m:sup>
                    </m:sSup>
                  </m:oMath>
                </a14:m>
                <a:r>
                  <a:rPr lang="es-ES" dirty="0"/>
                  <a:t>, </a:t>
                </a:r>
                <a14:m>
                  <m:oMath xmlns:m="http://schemas.openxmlformats.org/officeDocument/2006/math">
                    <m:sSup>
                      <m:sSupPr>
                        <m:ctrlPr>
                          <a:rPr lang="es-ES" i="1" smtClean="0">
                            <a:latin typeface="Cambria Math" panose="02040503050406030204" pitchFamily="18" charset="0"/>
                          </a:rPr>
                        </m:ctrlPr>
                      </m:sSupPr>
                      <m:e>
                        <m:r>
                          <a:rPr lang="es-ES" b="0" i="0" smtClean="0">
                            <a:latin typeface="Cambria Math" panose="02040503050406030204" pitchFamily="18" charset="0"/>
                          </a:rPr>
                          <m:t>2</m:t>
                        </m:r>
                      </m:e>
                      <m:sup>
                        <m:r>
                          <m:rPr>
                            <m:sty m:val="p"/>
                          </m:rPr>
                          <a:rPr lang="es-ES" b="0" i="0" smtClean="0">
                            <a:latin typeface="Cambria Math" panose="02040503050406030204" pitchFamily="18" charset="0"/>
                          </a:rPr>
                          <m:t>o</m:t>
                        </m:r>
                      </m:sup>
                    </m:sSup>
                  </m:oMath>
                </a14:m>
                <a:r>
                  <a:rPr lang="es-ES" dirty="0">
                    <a:latin typeface="Calibri" panose="020F0502020204030204" pitchFamily="34" charset="0"/>
                    <a:cs typeface="Calibri" panose="020F0502020204030204" pitchFamily="34" charset="0"/>
                  </a:rPr>
                  <a:t> </a:t>
                </a:r>
                <a:r>
                  <a:rPr lang="es-ES" dirty="0"/>
                  <a:t>y </a:t>
                </a:r>
                <a14:m>
                  <m:oMath xmlns:m="http://schemas.openxmlformats.org/officeDocument/2006/math">
                    <m:sSup>
                      <m:sSupPr>
                        <m:ctrlPr>
                          <a:rPr lang="es-ES" i="1" smtClean="0">
                            <a:latin typeface="Cambria Math" panose="02040503050406030204" pitchFamily="18" charset="0"/>
                          </a:rPr>
                        </m:ctrlPr>
                      </m:sSupPr>
                      <m:e>
                        <m:r>
                          <a:rPr lang="es-ES" b="0" i="0" smtClean="0">
                            <a:latin typeface="Cambria Math" panose="02040503050406030204" pitchFamily="18" charset="0"/>
                          </a:rPr>
                          <m:t>3</m:t>
                        </m:r>
                      </m:e>
                      <m:sup>
                        <m:r>
                          <m:rPr>
                            <m:sty m:val="p"/>
                          </m:rPr>
                          <a:rPr lang="es-ES" b="0" i="0" smtClean="0">
                            <a:latin typeface="Cambria Math" panose="02040503050406030204" pitchFamily="18" charset="0"/>
                          </a:rPr>
                          <m:t>r</m:t>
                        </m:r>
                      </m:sup>
                    </m:sSup>
                  </m:oMath>
                </a14:m>
                <a:r>
                  <a:rPr lang="es-ES" dirty="0">
                    <a:latin typeface="Calibri" panose="020F0502020204030204" pitchFamily="34" charset="0"/>
                    <a:cs typeface="Calibri" panose="020F0502020204030204" pitchFamily="34" charset="0"/>
                  </a:rPr>
                  <a:t> </a:t>
                </a:r>
                <a:r>
                  <a:rPr lang="es-ES" dirty="0"/>
                  <a:t>nivel</a:t>
                </a:r>
              </a:p>
            </p:txBody>
          </p:sp>
        </mc:Choice>
        <mc:Fallback xmlns="">
          <p:sp>
            <p:nvSpPr>
              <p:cNvPr id="2" name="Text Placeholder 1">
                <a:extLst>
                  <a:ext uri="{FF2B5EF4-FFF2-40B4-BE49-F238E27FC236}">
                    <a16:creationId xmlns:a16="http://schemas.microsoft.com/office/drawing/2014/main" id="{2843CB67-BCB7-4130-9325-70A908DFC6E5}"/>
                  </a:ext>
                </a:extLst>
              </p:cNvPr>
              <p:cNvSpPr>
                <a:spLocks noGrp="1" noRot="1" noChangeAspect="1" noMove="1" noResize="1" noEditPoints="1" noAdjustHandles="1" noChangeArrowheads="1" noChangeShapeType="1" noTextEdit="1"/>
              </p:cNvSpPr>
              <p:nvPr>
                <p:ph type="body" sz="quarter" idx="10"/>
              </p:nvPr>
            </p:nvSpPr>
            <p:spPr>
              <a:xfrm>
                <a:off x="718003" y="5451904"/>
                <a:ext cx="2751762" cy="356378"/>
              </a:xfrm>
              <a:blipFill>
                <a:blip r:embed="rId3"/>
                <a:stretch>
                  <a:fillRect t="-16949" b="-3390"/>
                </a:stretch>
              </a:blipFill>
            </p:spPr>
            <p:txBody>
              <a:bodyPr/>
              <a:lstStyle/>
              <a:p>
                <a:r>
                  <a:rPr lang="es-ES">
                    <a:noFill/>
                  </a:rPr>
                  <a:t> </a:t>
                </a:r>
              </a:p>
            </p:txBody>
          </p:sp>
        </mc:Fallback>
      </mc:AlternateContent>
      <p:sp>
        <p:nvSpPr>
          <p:cNvPr id="3" name="Title 2">
            <a:extLst>
              <a:ext uri="{FF2B5EF4-FFF2-40B4-BE49-F238E27FC236}">
                <a16:creationId xmlns:a16="http://schemas.microsoft.com/office/drawing/2014/main" id="{F7A57EF9-8C01-4C53-9143-C1724FA62BA0}"/>
              </a:ext>
            </a:extLst>
          </p:cNvPr>
          <p:cNvSpPr>
            <a:spLocks noGrp="1"/>
          </p:cNvSpPr>
          <p:nvPr>
            <p:ph type="title"/>
          </p:nvPr>
        </p:nvSpPr>
        <p:spPr/>
        <p:txBody>
          <a:bodyPr/>
          <a:lstStyle/>
          <a:p>
            <a:r>
              <a:rPr lang="es-ES" dirty="0"/>
              <a:t>Crear una red de Contactos</a:t>
            </a:r>
          </a:p>
        </p:txBody>
      </p:sp>
      <p:sp>
        <p:nvSpPr>
          <p:cNvPr id="7" name="Oval 6">
            <a:extLst>
              <a:ext uri="{FF2B5EF4-FFF2-40B4-BE49-F238E27FC236}">
                <a16:creationId xmlns:a16="http://schemas.microsoft.com/office/drawing/2014/main" id="{21523786-8289-41AD-86F7-91D3C21B5D77}"/>
              </a:ext>
            </a:extLst>
          </p:cNvPr>
          <p:cNvSpPr/>
          <p:nvPr/>
        </p:nvSpPr>
        <p:spPr>
          <a:xfrm>
            <a:off x="11058369" y="1379763"/>
            <a:ext cx="273659" cy="3065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aphic 8" descr="Handshake">
            <a:extLst>
              <a:ext uri="{FF2B5EF4-FFF2-40B4-BE49-F238E27FC236}">
                <a16:creationId xmlns:a16="http://schemas.microsoft.com/office/drawing/2014/main" id="{EAD2762A-9E9A-4C7E-9B5F-C4D47FB24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9506" y="4460322"/>
            <a:ext cx="1015663" cy="914400"/>
          </a:xfrm>
          <a:prstGeom prst="rect">
            <a:avLst/>
          </a:prstGeom>
        </p:spPr>
      </p:pic>
      <p:pic>
        <p:nvPicPr>
          <p:cNvPr id="11" name="Graphic 10" descr="Chat">
            <a:extLst>
              <a:ext uri="{FF2B5EF4-FFF2-40B4-BE49-F238E27FC236}">
                <a16:creationId xmlns:a16="http://schemas.microsoft.com/office/drawing/2014/main" id="{D3B644FA-2FA7-4A67-BBEF-821DD688C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0831" y="4460322"/>
            <a:ext cx="1015663" cy="914400"/>
          </a:xfrm>
          <a:prstGeom prst="rect">
            <a:avLst/>
          </a:prstGeom>
        </p:spPr>
      </p:pic>
      <p:pic>
        <p:nvPicPr>
          <p:cNvPr id="13" name="Graphic 12" descr="World">
            <a:extLst>
              <a:ext uri="{FF2B5EF4-FFF2-40B4-BE49-F238E27FC236}">
                <a16:creationId xmlns:a16="http://schemas.microsoft.com/office/drawing/2014/main" id="{A95F372F-AD3B-4518-BA99-E384147CE3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42156" y="4460322"/>
            <a:ext cx="1015663" cy="914400"/>
          </a:xfrm>
          <a:prstGeom prst="rect">
            <a:avLst/>
          </a:prstGeom>
        </p:spPr>
      </p:pic>
      <mc:AlternateContent xmlns:mc="http://schemas.openxmlformats.org/markup-compatibility/2006" xmlns:a14="http://schemas.microsoft.com/office/drawing/2010/main">
        <mc:Choice Requires="a14">
          <p:sp>
            <p:nvSpPr>
              <p:cNvPr id="14" name="Text Placeholder 1">
                <a:extLst>
                  <a:ext uri="{FF2B5EF4-FFF2-40B4-BE49-F238E27FC236}">
                    <a16:creationId xmlns:a16="http://schemas.microsoft.com/office/drawing/2014/main" id="{F5376532-CD4C-4BE8-BCE4-DE16155AEAB9}"/>
                  </a:ext>
                </a:extLst>
              </p:cNvPr>
              <p:cNvSpPr txBox="1">
                <a:spLocks/>
              </p:cNvSpPr>
              <p:nvPr/>
            </p:nvSpPr>
            <p:spPr>
              <a:xfrm>
                <a:off x="4689328" y="5453242"/>
                <a:ext cx="2751762" cy="594515"/>
              </a:xfrm>
              <a:prstGeom prst="rect">
                <a:avLst/>
              </a:prstGeom>
            </p:spPr>
            <p:txBody>
              <a:bodyPr vert="horz" lIns="0" tIns="0" rIns="0" bIns="0" rtlCol="0">
                <a:noAutofit/>
              </a:bodyPr>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r>
                  <a:rPr lang="es-ES" dirty="0"/>
                  <a:t>Mensajes solo con contactos de </a:t>
                </a:r>
                <a14:m>
                  <m:oMath xmlns:m="http://schemas.openxmlformats.org/officeDocument/2006/math">
                    <m:sSup>
                      <m:sSupPr>
                        <m:ctrlPr>
                          <a:rPr lang="es-ES" i="1" dirty="0">
                            <a:latin typeface="Cambria Math" panose="02040503050406030204" pitchFamily="18" charset="0"/>
                          </a:rPr>
                        </m:ctrlPr>
                      </m:sSupPr>
                      <m:e>
                        <m:r>
                          <a:rPr lang="es-ES" dirty="0">
                            <a:latin typeface="Cambria Math" panose="02040503050406030204" pitchFamily="18" charset="0"/>
                          </a:rPr>
                          <m:t>1</m:t>
                        </m:r>
                      </m:e>
                      <m:sup>
                        <m:r>
                          <m:rPr>
                            <m:sty m:val="p"/>
                          </m:rPr>
                          <a:rPr lang="es-ES" dirty="0">
                            <a:latin typeface="Cambria Math" panose="02040503050406030204" pitchFamily="18" charset="0"/>
                          </a:rPr>
                          <m:t>r</m:t>
                        </m:r>
                      </m:sup>
                    </m:sSup>
                  </m:oMath>
                </a14:m>
                <a:r>
                  <a:rPr lang="es-ES" dirty="0"/>
                  <a:t> nivel</a:t>
                </a:r>
              </a:p>
            </p:txBody>
          </p:sp>
        </mc:Choice>
        <mc:Fallback xmlns="">
          <p:sp>
            <p:nvSpPr>
              <p:cNvPr id="14" name="Text Placeholder 1">
                <a:extLst>
                  <a:ext uri="{FF2B5EF4-FFF2-40B4-BE49-F238E27FC236}">
                    <a16:creationId xmlns:a16="http://schemas.microsoft.com/office/drawing/2014/main" id="{F5376532-CD4C-4BE8-BCE4-DE16155AEAB9}"/>
                  </a:ext>
                </a:extLst>
              </p:cNvPr>
              <p:cNvSpPr txBox="1">
                <a:spLocks noRot="1" noChangeAspect="1" noMove="1" noResize="1" noEditPoints="1" noAdjustHandles="1" noChangeArrowheads="1" noChangeShapeType="1" noTextEdit="1"/>
              </p:cNvSpPr>
              <p:nvPr/>
            </p:nvSpPr>
            <p:spPr>
              <a:xfrm>
                <a:off x="4689328" y="5453242"/>
                <a:ext cx="2751762" cy="594515"/>
              </a:xfrm>
              <a:prstGeom prst="rect">
                <a:avLst/>
              </a:prstGeom>
              <a:blipFill>
                <a:blip r:embed="rId10"/>
                <a:stretch>
                  <a:fillRect l="-1991" t="-11340" r="-3761" b="-3093"/>
                </a:stretch>
              </a:blipFill>
            </p:spPr>
            <p:txBody>
              <a:bodyPr/>
              <a:lstStyle/>
              <a:p>
                <a:r>
                  <a:rPr lang="es-ES">
                    <a:noFill/>
                  </a:rPr>
                  <a:t> </a:t>
                </a:r>
              </a:p>
            </p:txBody>
          </p:sp>
        </mc:Fallback>
      </mc:AlternateContent>
      <p:sp>
        <p:nvSpPr>
          <p:cNvPr id="15" name="Text Placeholder 1">
            <a:extLst>
              <a:ext uri="{FF2B5EF4-FFF2-40B4-BE49-F238E27FC236}">
                <a16:creationId xmlns:a16="http://schemas.microsoft.com/office/drawing/2014/main" id="{20354593-6601-4BA9-9AFB-037D178B2C86}"/>
              </a:ext>
            </a:extLst>
          </p:cNvPr>
          <p:cNvSpPr txBox="1">
            <a:spLocks/>
          </p:cNvSpPr>
          <p:nvPr/>
        </p:nvSpPr>
        <p:spPr>
          <a:xfrm>
            <a:off x="8387862" y="5451904"/>
            <a:ext cx="3182815" cy="1279878"/>
          </a:xfrm>
          <a:prstGeom prst="rect">
            <a:avLst/>
          </a:prstGeom>
        </p:spPr>
        <p:txBody>
          <a:bodyPr vert="horz" lIns="0" tIns="0" rIns="0" bIns="0" rtlCol="0">
            <a:noAutofit/>
          </a:bodyPr>
          <a:lstStyle>
            <a:lvl1pPr marL="0" indent="0" algn="l" defTabSz="1219170" rtl="0" eaLnBrk="1" latinLnBrk="0" hangingPunct="1">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r>
              <a:rPr lang="ca-ES" spc="20" dirty="0" err="1">
                <a:cs typeface="Poppins"/>
              </a:rPr>
              <a:t>Sugerencias</a:t>
            </a:r>
            <a:r>
              <a:rPr lang="ca-ES" spc="20" dirty="0">
                <a:cs typeface="Poppins"/>
              </a:rPr>
              <a:t> de </a:t>
            </a:r>
            <a:r>
              <a:rPr lang="ca-ES" spc="20" dirty="0" err="1">
                <a:cs typeface="Poppins"/>
              </a:rPr>
              <a:t>Linkedin</a:t>
            </a:r>
            <a:r>
              <a:rPr lang="ca-ES" spc="20" dirty="0">
                <a:cs typeface="Poppins"/>
              </a:rPr>
              <a:t> para ampliar </a:t>
            </a:r>
            <a:r>
              <a:rPr lang="ca-ES" spc="20" dirty="0" err="1">
                <a:cs typeface="Poppins"/>
              </a:rPr>
              <a:t>contactos</a:t>
            </a:r>
            <a:r>
              <a:rPr lang="ca-ES" spc="20" dirty="0">
                <a:cs typeface="Poppins"/>
              </a:rPr>
              <a:t> y </a:t>
            </a:r>
            <a:r>
              <a:rPr lang="ca-ES" spc="20" dirty="0" err="1">
                <a:cs typeface="Poppins"/>
              </a:rPr>
              <a:t>empresas</a:t>
            </a:r>
            <a:r>
              <a:rPr lang="ca-ES" spc="20" dirty="0">
                <a:cs typeface="Poppins"/>
              </a:rPr>
              <a:t> </a:t>
            </a:r>
            <a:r>
              <a:rPr lang="ca-ES" spc="20" dirty="0" err="1">
                <a:cs typeface="Poppins"/>
              </a:rPr>
              <a:t>seguidas</a:t>
            </a:r>
            <a:endParaRPr lang="ca-ES" spc="20" dirty="0">
              <a:cs typeface="Poppins"/>
            </a:endParaRPr>
          </a:p>
        </p:txBody>
      </p:sp>
      <p:grpSp>
        <p:nvGrpSpPr>
          <p:cNvPr id="34" name="Group 33">
            <a:extLst>
              <a:ext uri="{FF2B5EF4-FFF2-40B4-BE49-F238E27FC236}">
                <a16:creationId xmlns:a16="http://schemas.microsoft.com/office/drawing/2014/main" id="{CDD6AA3F-55CD-4467-AE18-B88F9AB44AA2}"/>
              </a:ext>
            </a:extLst>
          </p:cNvPr>
          <p:cNvGrpSpPr/>
          <p:nvPr/>
        </p:nvGrpSpPr>
        <p:grpSpPr>
          <a:xfrm>
            <a:off x="2857501" y="1155606"/>
            <a:ext cx="6708284" cy="3023122"/>
            <a:chOff x="2373922" y="1155606"/>
            <a:chExt cx="6708284" cy="3023122"/>
          </a:xfrm>
        </p:grpSpPr>
        <p:pic>
          <p:nvPicPr>
            <p:cNvPr id="12" name="Picture 11">
              <a:extLst>
                <a:ext uri="{FF2B5EF4-FFF2-40B4-BE49-F238E27FC236}">
                  <a16:creationId xmlns:a16="http://schemas.microsoft.com/office/drawing/2014/main" id="{22F9971A-BA7C-4D1C-ADF3-B6C79B9A4993}"/>
                </a:ext>
              </a:extLst>
            </p:cNvPr>
            <p:cNvPicPr>
              <a:picLocks noChangeAspect="1"/>
            </p:cNvPicPr>
            <p:nvPr/>
          </p:nvPicPr>
          <p:blipFill>
            <a:blip r:embed="rId11"/>
            <a:stretch>
              <a:fillRect/>
            </a:stretch>
          </p:blipFill>
          <p:spPr>
            <a:xfrm>
              <a:off x="2373922" y="1155606"/>
              <a:ext cx="6708284" cy="3023122"/>
            </a:xfrm>
            <a:prstGeom prst="rect">
              <a:avLst/>
            </a:prstGeom>
            <a:ln>
              <a:noFill/>
            </a:ln>
            <a:effectLst>
              <a:outerShdw blurRad="190500" algn="tl" rotWithShape="0">
                <a:srgbClr val="000000">
                  <a:alpha val="70000"/>
                </a:srgbClr>
              </a:outerShdw>
            </a:effectLst>
          </p:spPr>
        </p:pic>
        <p:sp>
          <p:nvSpPr>
            <p:cNvPr id="23" name="Oval 22">
              <a:extLst>
                <a:ext uri="{FF2B5EF4-FFF2-40B4-BE49-F238E27FC236}">
                  <a16:creationId xmlns:a16="http://schemas.microsoft.com/office/drawing/2014/main" id="{802CEAB4-CBCB-47B5-A1CF-AE0ACBA3B007}"/>
                </a:ext>
              </a:extLst>
            </p:cNvPr>
            <p:cNvSpPr/>
            <p:nvPr/>
          </p:nvSpPr>
          <p:spPr bwMode="gray">
            <a:xfrm>
              <a:off x="7315200" y="1181982"/>
              <a:ext cx="213360" cy="14565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4" name="Oval 23">
              <a:extLst>
                <a:ext uri="{FF2B5EF4-FFF2-40B4-BE49-F238E27FC236}">
                  <a16:creationId xmlns:a16="http://schemas.microsoft.com/office/drawing/2014/main" id="{4DCEAD2E-6C97-44E5-A915-9B3CEC21CEAB}"/>
                </a:ext>
              </a:extLst>
            </p:cNvPr>
            <p:cNvSpPr/>
            <p:nvPr/>
          </p:nvSpPr>
          <p:spPr bwMode="gray">
            <a:xfrm>
              <a:off x="4667060" y="2539657"/>
              <a:ext cx="683349" cy="609308"/>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5" name="Oval 24">
              <a:extLst>
                <a:ext uri="{FF2B5EF4-FFF2-40B4-BE49-F238E27FC236}">
                  <a16:creationId xmlns:a16="http://schemas.microsoft.com/office/drawing/2014/main" id="{F692B538-1901-44ED-A002-292379433524}"/>
                </a:ext>
              </a:extLst>
            </p:cNvPr>
            <p:cNvSpPr/>
            <p:nvPr/>
          </p:nvSpPr>
          <p:spPr bwMode="gray">
            <a:xfrm>
              <a:off x="5821784" y="2542589"/>
              <a:ext cx="683349" cy="609308"/>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6" name="Oval 25">
              <a:extLst>
                <a:ext uri="{FF2B5EF4-FFF2-40B4-BE49-F238E27FC236}">
                  <a16:creationId xmlns:a16="http://schemas.microsoft.com/office/drawing/2014/main" id="{CDD972C2-B897-4F60-BDC4-CCCFE2334A4E}"/>
                </a:ext>
              </a:extLst>
            </p:cNvPr>
            <p:cNvSpPr/>
            <p:nvPr/>
          </p:nvSpPr>
          <p:spPr bwMode="gray">
            <a:xfrm>
              <a:off x="6941337" y="2545522"/>
              <a:ext cx="683349" cy="609308"/>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7" name="Oval 26">
              <a:extLst>
                <a:ext uri="{FF2B5EF4-FFF2-40B4-BE49-F238E27FC236}">
                  <a16:creationId xmlns:a16="http://schemas.microsoft.com/office/drawing/2014/main" id="{9F9571F4-67CA-43CD-A06E-9307A03CFCD6}"/>
                </a:ext>
              </a:extLst>
            </p:cNvPr>
            <p:cNvSpPr/>
            <p:nvPr/>
          </p:nvSpPr>
          <p:spPr bwMode="gray">
            <a:xfrm>
              <a:off x="8052096" y="2557248"/>
              <a:ext cx="683349" cy="609308"/>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0" name="Rectangle 29">
              <a:extLst>
                <a:ext uri="{FF2B5EF4-FFF2-40B4-BE49-F238E27FC236}">
                  <a16:creationId xmlns:a16="http://schemas.microsoft.com/office/drawing/2014/main" id="{63CFE539-AF46-4250-8611-086FF14AECF7}"/>
                </a:ext>
              </a:extLst>
            </p:cNvPr>
            <p:cNvSpPr/>
            <p:nvPr/>
          </p:nvSpPr>
          <p:spPr bwMode="gray">
            <a:xfrm>
              <a:off x="4667060" y="3166556"/>
              <a:ext cx="683349" cy="14091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1" name="Rectangle 30">
              <a:extLst>
                <a:ext uri="{FF2B5EF4-FFF2-40B4-BE49-F238E27FC236}">
                  <a16:creationId xmlns:a16="http://schemas.microsoft.com/office/drawing/2014/main" id="{A32724A1-C089-41B0-BD13-BF1E19F05BF8}"/>
                </a:ext>
              </a:extLst>
            </p:cNvPr>
            <p:cNvSpPr/>
            <p:nvPr/>
          </p:nvSpPr>
          <p:spPr bwMode="gray">
            <a:xfrm>
              <a:off x="5743851" y="3187074"/>
              <a:ext cx="909537" cy="14091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2" name="Rectangle 31">
              <a:extLst>
                <a:ext uri="{FF2B5EF4-FFF2-40B4-BE49-F238E27FC236}">
                  <a16:creationId xmlns:a16="http://schemas.microsoft.com/office/drawing/2014/main" id="{1FE83A3A-A6AB-4FCB-869E-17479C0E4978}"/>
                </a:ext>
              </a:extLst>
            </p:cNvPr>
            <p:cNvSpPr/>
            <p:nvPr/>
          </p:nvSpPr>
          <p:spPr bwMode="gray">
            <a:xfrm>
              <a:off x="6854612" y="3207591"/>
              <a:ext cx="909537" cy="14091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3" name="Rectangle 32">
              <a:extLst>
                <a:ext uri="{FF2B5EF4-FFF2-40B4-BE49-F238E27FC236}">
                  <a16:creationId xmlns:a16="http://schemas.microsoft.com/office/drawing/2014/main" id="{E634CD8A-FA7F-4A79-AFA0-D8F0083F0DFF}"/>
                </a:ext>
              </a:extLst>
            </p:cNvPr>
            <p:cNvSpPr/>
            <p:nvPr/>
          </p:nvSpPr>
          <p:spPr bwMode="gray">
            <a:xfrm>
              <a:off x="8088262" y="3201731"/>
              <a:ext cx="751684" cy="14091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Tree>
    <p:extLst>
      <p:ext uri="{BB962C8B-B14F-4D97-AF65-F5344CB8AC3E}">
        <p14:creationId xmlns:p14="http://schemas.microsoft.com/office/powerpoint/2010/main" val="4076486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900" y="1415577"/>
            <a:ext cx="5424714" cy="4783512"/>
          </a:xfrm>
        </p:spPr>
        <p:txBody>
          <a:bodyPr anchor="ctr"/>
          <a:lstStyle/>
          <a:p>
            <a:pPr marL="380990" indent="-380990">
              <a:lnSpc>
                <a:spcPct val="120000"/>
              </a:lnSpc>
              <a:buClr>
                <a:schemeClr val="accent5"/>
              </a:buClr>
              <a:buFont typeface="Arial"/>
              <a:buChar char="•"/>
            </a:pPr>
            <a:r>
              <a:rPr lang="ca-ES" b="1" spc="20" dirty="0">
                <a:solidFill>
                  <a:srgbClr val="019EE2"/>
                </a:solidFill>
                <a:cs typeface="Poppins"/>
              </a:rPr>
              <a:t>Explorar </a:t>
            </a:r>
            <a:r>
              <a:rPr lang="ca-ES" b="1" spc="20" dirty="0" err="1">
                <a:solidFill>
                  <a:srgbClr val="019EE2"/>
                </a:solidFill>
                <a:cs typeface="Poppins"/>
              </a:rPr>
              <a:t>contenido</a:t>
            </a:r>
            <a:r>
              <a:rPr lang="ca-ES" b="1" spc="20" dirty="0">
                <a:solidFill>
                  <a:srgbClr val="019EE2"/>
                </a:solidFill>
                <a:cs typeface="Poppins"/>
              </a:rPr>
              <a:t> </a:t>
            </a:r>
            <a:r>
              <a:rPr lang="ca-ES" spc="20" dirty="0">
                <a:cs typeface="Poppins"/>
              </a:rPr>
              <a:t>de </a:t>
            </a:r>
            <a:r>
              <a:rPr lang="ca-ES" spc="20" dirty="0" err="1">
                <a:cs typeface="Poppins"/>
              </a:rPr>
              <a:t>nuestros</a:t>
            </a:r>
            <a:r>
              <a:rPr lang="ca-ES" spc="20" dirty="0">
                <a:cs typeface="Poppins"/>
              </a:rPr>
              <a:t> </a:t>
            </a:r>
            <a:r>
              <a:rPr lang="ca-ES" spc="20" dirty="0" err="1">
                <a:cs typeface="Poppins"/>
              </a:rPr>
              <a:t>contactos</a:t>
            </a:r>
            <a:r>
              <a:rPr lang="ca-ES" spc="20" dirty="0">
                <a:cs typeface="Poppins"/>
              </a:rPr>
              <a:t>, </a:t>
            </a:r>
            <a:r>
              <a:rPr lang="ca-ES" spc="20" dirty="0" err="1">
                <a:cs typeface="Poppins"/>
              </a:rPr>
              <a:t>recomendar</a:t>
            </a:r>
            <a:r>
              <a:rPr lang="ca-ES" spc="20" dirty="0">
                <a:cs typeface="Poppins"/>
              </a:rPr>
              <a:t>, compartir e </a:t>
            </a:r>
            <a:r>
              <a:rPr lang="ca-ES" spc="20" dirty="0" err="1">
                <a:cs typeface="Poppins"/>
              </a:rPr>
              <a:t>incluso</a:t>
            </a:r>
            <a:r>
              <a:rPr lang="ca-ES" spc="20" dirty="0">
                <a:cs typeface="Poppins"/>
              </a:rPr>
              <a:t> comentar en </a:t>
            </a:r>
            <a:r>
              <a:rPr lang="ca-ES" spc="20" dirty="0" err="1">
                <a:cs typeface="Poppins"/>
              </a:rPr>
              <a:t>sus</a:t>
            </a:r>
            <a:r>
              <a:rPr lang="ca-ES" spc="20" dirty="0">
                <a:cs typeface="Poppins"/>
              </a:rPr>
              <a:t> </a:t>
            </a:r>
            <a:r>
              <a:rPr lang="ca-ES" spc="20" dirty="0" err="1">
                <a:cs typeface="Poppins"/>
              </a:rPr>
              <a:t>publicaciones</a:t>
            </a:r>
            <a:r>
              <a:rPr lang="ca-ES" spc="20" dirty="0">
                <a:cs typeface="Poppins"/>
              </a:rPr>
              <a:t>.</a:t>
            </a:r>
          </a:p>
          <a:p>
            <a:pPr marL="380990" indent="-380990">
              <a:lnSpc>
                <a:spcPct val="120000"/>
              </a:lnSpc>
              <a:buClr>
                <a:schemeClr val="accent5"/>
              </a:buClr>
              <a:buFont typeface="Arial"/>
              <a:buChar char="•"/>
            </a:pPr>
            <a:endParaRPr lang="ca-ES" spc="20" dirty="0">
              <a:cs typeface="Poppins"/>
            </a:endParaRPr>
          </a:p>
          <a:p>
            <a:pPr marL="380990" indent="-380990">
              <a:lnSpc>
                <a:spcPct val="120000"/>
              </a:lnSpc>
              <a:buClr>
                <a:schemeClr val="accent5"/>
              </a:buClr>
              <a:buFont typeface="Arial"/>
              <a:buChar char="•"/>
            </a:pPr>
            <a:endParaRPr lang="ca-ES" spc="20" dirty="0">
              <a:cs typeface="Poppins"/>
            </a:endParaRPr>
          </a:p>
          <a:p>
            <a:pPr marL="380990" indent="-380990">
              <a:lnSpc>
                <a:spcPct val="120000"/>
              </a:lnSpc>
              <a:buClr>
                <a:schemeClr val="accent5"/>
              </a:buClr>
              <a:buFont typeface="Arial"/>
              <a:buChar char="•"/>
            </a:pPr>
            <a:endParaRPr lang="ca-ES" spc="20" dirty="0">
              <a:cs typeface="Poppins"/>
            </a:endParaRPr>
          </a:p>
          <a:p>
            <a:pPr marL="380990" indent="-380990">
              <a:lnSpc>
                <a:spcPct val="120000"/>
              </a:lnSpc>
              <a:buClr>
                <a:schemeClr val="accent5"/>
              </a:buClr>
              <a:buFont typeface="Arial"/>
              <a:buChar char="•"/>
            </a:pPr>
            <a:r>
              <a:rPr lang="ca-ES" b="1" spc="20" dirty="0">
                <a:solidFill>
                  <a:srgbClr val="019EE2"/>
                </a:solidFill>
                <a:cs typeface="Poppins"/>
              </a:rPr>
              <a:t>Crear </a:t>
            </a:r>
            <a:r>
              <a:rPr lang="ca-ES" b="1" spc="20" dirty="0" err="1">
                <a:solidFill>
                  <a:srgbClr val="019EE2"/>
                </a:solidFill>
                <a:cs typeface="Poppins"/>
              </a:rPr>
              <a:t>contenido</a:t>
            </a:r>
            <a:r>
              <a:rPr lang="ca-ES" spc="20" dirty="0">
                <a:solidFill>
                  <a:srgbClr val="019EE2"/>
                </a:solidFill>
                <a:cs typeface="Poppins"/>
              </a:rPr>
              <a:t>: </a:t>
            </a:r>
            <a:r>
              <a:rPr lang="ca-ES" spc="20" dirty="0">
                <a:cs typeface="Poppins"/>
              </a:rPr>
              <a:t>Un articulo, un vídeo, adjuntar una noticia, etc. El </a:t>
            </a:r>
            <a:r>
              <a:rPr lang="ca-ES" spc="20" dirty="0" err="1">
                <a:cs typeface="Poppins"/>
              </a:rPr>
              <a:t>objetivo</a:t>
            </a:r>
            <a:r>
              <a:rPr lang="ca-ES" spc="20" dirty="0">
                <a:cs typeface="Poppins"/>
              </a:rPr>
              <a:t> es crear valor para </a:t>
            </a:r>
            <a:r>
              <a:rPr lang="ca-ES" spc="20" dirty="0" err="1">
                <a:cs typeface="Poppins"/>
              </a:rPr>
              <a:t>nuestros</a:t>
            </a:r>
            <a:r>
              <a:rPr lang="ca-ES" spc="20" dirty="0">
                <a:cs typeface="Poppins"/>
              </a:rPr>
              <a:t> </a:t>
            </a:r>
            <a:r>
              <a:rPr lang="ca-ES" spc="20" dirty="0" err="1">
                <a:cs typeface="Poppins"/>
              </a:rPr>
              <a:t>contactos</a:t>
            </a:r>
            <a:r>
              <a:rPr lang="ca-ES" spc="20" dirty="0">
                <a:cs typeface="Poppins"/>
              </a:rPr>
              <a:t>.</a:t>
            </a:r>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 dirty="0"/>
              <a:t>El día a día</a:t>
            </a:r>
          </a:p>
        </p:txBody>
      </p:sp>
      <p:sp>
        <p:nvSpPr>
          <p:cNvPr id="6" name="Rectangle 5">
            <a:extLst>
              <a:ext uri="{FF2B5EF4-FFF2-40B4-BE49-F238E27FC236}">
                <a16:creationId xmlns:a16="http://schemas.microsoft.com/office/drawing/2014/main" id="{EAD6E06B-57CA-40A5-B436-430810787E7A}"/>
              </a:ext>
            </a:extLst>
          </p:cNvPr>
          <p:cNvSpPr/>
          <p:nvPr/>
        </p:nvSpPr>
        <p:spPr bwMode="gray">
          <a:xfrm>
            <a:off x="11078308" y="5006313"/>
            <a:ext cx="147128" cy="68231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nvGrpSpPr>
          <p:cNvPr id="7" name="Group 6">
            <a:extLst>
              <a:ext uri="{FF2B5EF4-FFF2-40B4-BE49-F238E27FC236}">
                <a16:creationId xmlns:a16="http://schemas.microsoft.com/office/drawing/2014/main" id="{D81F2D63-A627-4F01-87FE-6B891990EE8C}"/>
              </a:ext>
            </a:extLst>
          </p:cNvPr>
          <p:cNvGrpSpPr/>
          <p:nvPr/>
        </p:nvGrpSpPr>
        <p:grpSpPr>
          <a:xfrm>
            <a:off x="6198577" y="1415576"/>
            <a:ext cx="5249008" cy="4457686"/>
            <a:chOff x="6348050" y="996475"/>
            <a:chExt cx="4877386" cy="4009838"/>
          </a:xfrm>
        </p:grpSpPr>
        <p:pic>
          <p:nvPicPr>
            <p:cNvPr id="10" name="Picture 9">
              <a:extLst>
                <a:ext uri="{FF2B5EF4-FFF2-40B4-BE49-F238E27FC236}">
                  <a16:creationId xmlns:a16="http://schemas.microsoft.com/office/drawing/2014/main" id="{5AA8A340-136F-4606-B03D-9DFA2EC503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341"/>
            <a:stretch/>
          </p:blipFill>
          <p:spPr>
            <a:xfrm>
              <a:off x="6348050" y="2006640"/>
              <a:ext cx="4877386" cy="2999673"/>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935D2A87-7CE4-4FE8-BB4D-C27A26CA1B68}"/>
                </a:ext>
              </a:extLst>
            </p:cNvPr>
            <p:cNvPicPr>
              <a:picLocks noChangeAspect="1"/>
            </p:cNvPicPr>
            <p:nvPr/>
          </p:nvPicPr>
          <p:blipFill rotWithShape="1">
            <a:blip r:embed="rId4"/>
            <a:srcRect t="29371" b="8392"/>
            <a:stretch/>
          </p:blipFill>
          <p:spPr>
            <a:xfrm>
              <a:off x="6348050" y="1229432"/>
              <a:ext cx="4868855" cy="776517"/>
            </a:xfrm>
            <a:prstGeom prst="rect">
              <a:avLst/>
            </a:prstGeom>
            <a:ln>
              <a:solidFill>
                <a:schemeClr val="bg1"/>
              </a:solid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63AD1344-92EC-4B5B-8D09-732B829352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2151"/>
            <a:stretch/>
          </p:blipFill>
          <p:spPr>
            <a:xfrm>
              <a:off x="6348050" y="996475"/>
              <a:ext cx="4877386" cy="254105"/>
            </a:xfrm>
            <a:prstGeom prst="rect">
              <a:avLst/>
            </a:prstGeom>
            <a:ln>
              <a:noFill/>
            </a:ln>
            <a:effectLst>
              <a:outerShdw blurRad="190500" algn="tl" rotWithShape="0">
                <a:srgbClr val="000000">
                  <a:alpha val="70000"/>
                </a:srgbClr>
              </a:outerShdw>
            </a:effectLst>
          </p:spPr>
        </p:pic>
      </p:grpSp>
      <p:sp>
        <p:nvSpPr>
          <p:cNvPr id="8" name="Rectangle 7">
            <a:extLst>
              <a:ext uri="{FF2B5EF4-FFF2-40B4-BE49-F238E27FC236}">
                <a16:creationId xmlns:a16="http://schemas.microsoft.com/office/drawing/2014/main" id="{1A5A89E5-B7EE-4455-A372-70D9BF4E1276}"/>
              </a:ext>
            </a:extLst>
          </p:cNvPr>
          <p:cNvSpPr/>
          <p:nvPr/>
        </p:nvSpPr>
        <p:spPr bwMode="gray">
          <a:xfrm>
            <a:off x="11289321" y="1716515"/>
            <a:ext cx="138335" cy="79004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312011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CF9E35-AE48-4D65-ACD5-FB31964A8B9E}"/>
              </a:ext>
            </a:extLst>
          </p:cNvPr>
          <p:cNvSpPr>
            <a:spLocks noGrp="1"/>
          </p:cNvSpPr>
          <p:nvPr>
            <p:ph type="body" sz="quarter" idx="13"/>
          </p:nvPr>
        </p:nvSpPr>
        <p:spPr/>
        <p:txBody>
          <a:bodyPr/>
          <a:lstStyle/>
          <a:p>
            <a:r>
              <a:rPr lang="ca-ES" spc="151" dirty="0" err="1">
                <a:solidFill>
                  <a:schemeClr val="tx1">
                    <a:lumMod val="65000"/>
                    <a:lumOff val="35000"/>
                  </a:schemeClr>
                </a:solidFill>
                <a:cs typeface="Poppins"/>
              </a:rPr>
              <a:t>Busqueda</a:t>
            </a:r>
            <a:r>
              <a:rPr lang="ca-ES" spc="151" dirty="0">
                <a:solidFill>
                  <a:schemeClr val="tx1">
                    <a:lumMod val="65000"/>
                    <a:lumOff val="35000"/>
                  </a:schemeClr>
                </a:solidFill>
                <a:cs typeface="Poppins"/>
              </a:rPr>
              <a:t> de </a:t>
            </a:r>
            <a:r>
              <a:rPr lang="ca-ES" spc="151" dirty="0" err="1">
                <a:solidFill>
                  <a:schemeClr val="tx1">
                    <a:lumMod val="65000"/>
                    <a:lumOff val="35000"/>
                  </a:schemeClr>
                </a:solidFill>
                <a:cs typeface="Poppins"/>
              </a:rPr>
              <a:t>trabajo</a:t>
            </a:r>
            <a:endParaRPr lang="ca-ES" spc="151" dirty="0">
              <a:solidFill>
                <a:schemeClr val="tx1">
                  <a:lumMod val="65000"/>
                  <a:lumOff val="35000"/>
                </a:schemeClr>
              </a:solidFill>
              <a:cs typeface="Poppins"/>
            </a:endParaRPr>
          </a:p>
          <a:p>
            <a:endParaRPr lang="es-ES" dirty="0"/>
          </a:p>
        </p:txBody>
      </p:sp>
      <p:sp>
        <p:nvSpPr>
          <p:cNvPr id="4" name="Title 3">
            <a:extLst>
              <a:ext uri="{FF2B5EF4-FFF2-40B4-BE49-F238E27FC236}">
                <a16:creationId xmlns:a16="http://schemas.microsoft.com/office/drawing/2014/main" id="{A81A0A2C-8F39-4897-8B66-84810ABAB044}"/>
              </a:ext>
            </a:extLst>
          </p:cNvPr>
          <p:cNvSpPr>
            <a:spLocks noGrp="1"/>
          </p:cNvSpPr>
          <p:nvPr>
            <p:ph type="title"/>
          </p:nvPr>
        </p:nvSpPr>
        <p:spPr/>
        <p:txBody>
          <a:bodyPr/>
          <a:lstStyle/>
          <a:p>
            <a:r>
              <a:rPr lang="es-ES" dirty="0"/>
              <a:t>El día a día</a:t>
            </a:r>
          </a:p>
        </p:txBody>
      </p:sp>
      <p:sp>
        <p:nvSpPr>
          <p:cNvPr id="5" name="Text Placeholder 4">
            <a:extLst>
              <a:ext uri="{FF2B5EF4-FFF2-40B4-BE49-F238E27FC236}">
                <a16:creationId xmlns:a16="http://schemas.microsoft.com/office/drawing/2014/main" id="{8C7A90F1-0F8F-4CB6-BF6C-B6CDAC41C47D}"/>
              </a:ext>
            </a:extLst>
          </p:cNvPr>
          <p:cNvSpPr txBox="1">
            <a:spLocks noGrp="1"/>
          </p:cNvSpPr>
          <p:nvPr>
            <p:ph type="body" sz="quarter" idx="10"/>
          </p:nvPr>
        </p:nvSpPr>
        <p:spPr>
          <a:xfrm>
            <a:off x="469901" y="1433513"/>
            <a:ext cx="5065486" cy="4603440"/>
          </a:xfrm>
          <a:prstGeom prst="rect">
            <a:avLst/>
          </a:prstGeom>
        </p:spPr>
        <p:txBody>
          <a:bodyPr wrap="square" lIns="0" tIns="0" rIns="0" bIns="0" rtlCol="0" anchor="t">
            <a:spAutoFit/>
          </a:bodyPr>
          <a:lstStyle/>
          <a:p>
            <a:pPr>
              <a:lnSpc>
                <a:spcPts val="3281"/>
              </a:lnSpc>
            </a:pPr>
            <a:r>
              <a:rPr lang="en-US" b="1" dirty="0" err="1">
                <a:latin typeface="Poppins"/>
                <a:cs typeface="Poppins"/>
              </a:rPr>
              <a:t>Empieza</a:t>
            </a:r>
            <a:r>
              <a:rPr lang="en-US" b="1" dirty="0">
                <a:latin typeface="Poppins"/>
                <a:cs typeface="Poppins"/>
              </a:rPr>
              <a:t> </a:t>
            </a:r>
            <a:r>
              <a:rPr lang="en-US" b="1" dirty="0" err="1">
                <a:latin typeface="Poppins"/>
                <a:cs typeface="Poppins"/>
              </a:rPr>
              <a:t>tu</a:t>
            </a:r>
            <a:r>
              <a:rPr lang="en-US" b="1" dirty="0">
                <a:latin typeface="Poppins"/>
                <a:cs typeface="Poppins"/>
              </a:rPr>
              <a:t> </a:t>
            </a:r>
            <a:r>
              <a:rPr lang="en-US" b="1" dirty="0" err="1">
                <a:latin typeface="Poppins"/>
                <a:cs typeface="Poppins"/>
              </a:rPr>
              <a:t>busqueda</a:t>
            </a:r>
            <a:r>
              <a:rPr lang="en-US" b="1" dirty="0">
                <a:latin typeface="Poppins"/>
                <a:cs typeface="Poppins"/>
              </a:rPr>
              <a:t> de </a:t>
            </a:r>
            <a:r>
              <a:rPr lang="en-US" b="1" dirty="0" err="1">
                <a:latin typeface="Poppins"/>
                <a:cs typeface="Poppins"/>
              </a:rPr>
              <a:t>empleo</a:t>
            </a:r>
            <a:r>
              <a:rPr lang="en-US" b="1" dirty="0">
                <a:latin typeface="Poppins"/>
                <a:cs typeface="Poppins"/>
              </a:rPr>
              <a:t> </a:t>
            </a:r>
            <a:r>
              <a:rPr lang="en-US" b="1" dirty="0" err="1">
                <a:latin typeface="Poppins"/>
                <a:cs typeface="Poppins"/>
              </a:rPr>
              <a:t>aquí</a:t>
            </a:r>
            <a:endParaRPr lang="en-US" b="1" dirty="0">
              <a:latin typeface="Poppins"/>
              <a:cs typeface="Poppins"/>
            </a:endParaRPr>
          </a:p>
          <a:p>
            <a:pPr>
              <a:lnSpc>
                <a:spcPts val="3281"/>
              </a:lnSpc>
            </a:pPr>
            <a:r>
              <a:rPr lang="en-US" dirty="0">
                <a:cs typeface="Poppins"/>
              </a:rPr>
              <a:t>Podemos </a:t>
            </a:r>
            <a:r>
              <a:rPr lang="en-US" dirty="0" err="1">
                <a:cs typeface="Poppins"/>
              </a:rPr>
              <a:t>buscar</a:t>
            </a:r>
            <a:r>
              <a:rPr lang="en-US" dirty="0">
                <a:cs typeface="Poppins"/>
              </a:rPr>
              <a:t> </a:t>
            </a:r>
            <a:r>
              <a:rPr lang="en-US" dirty="0" err="1">
                <a:cs typeface="Poppins"/>
              </a:rPr>
              <a:t>ofertas</a:t>
            </a:r>
            <a:r>
              <a:rPr lang="en-US" dirty="0">
                <a:cs typeface="Poppins"/>
              </a:rPr>
              <a:t>, </a:t>
            </a:r>
            <a:r>
              <a:rPr lang="en-US" dirty="0" err="1">
                <a:cs typeface="Poppins"/>
              </a:rPr>
              <a:t>filtrando</a:t>
            </a:r>
            <a:r>
              <a:rPr lang="en-US" dirty="0">
                <a:cs typeface="Poppins"/>
              </a:rPr>
              <a:t> por </a:t>
            </a:r>
            <a:r>
              <a:rPr lang="en-US" dirty="0" err="1">
                <a:cs typeface="Poppins"/>
              </a:rPr>
              <a:t>ubicación</a:t>
            </a:r>
            <a:r>
              <a:rPr lang="en-US" dirty="0">
                <a:cs typeface="Poppins"/>
              </a:rPr>
              <a:t>, </a:t>
            </a:r>
            <a:r>
              <a:rPr lang="en-US" dirty="0" err="1">
                <a:cs typeface="Poppins"/>
              </a:rPr>
              <a:t>posición</a:t>
            </a:r>
            <a:r>
              <a:rPr lang="en-US" dirty="0">
                <a:cs typeface="Poppins"/>
              </a:rPr>
              <a:t>, </a:t>
            </a:r>
            <a:r>
              <a:rPr lang="en-US" dirty="0" err="1">
                <a:cs typeface="Poppins"/>
              </a:rPr>
              <a:t>nivel</a:t>
            </a:r>
            <a:r>
              <a:rPr lang="en-US" dirty="0">
                <a:cs typeface="Poppins"/>
              </a:rPr>
              <a:t> de </a:t>
            </a:r>
            <a:r>
              <a:rPr lang="en-US" dirty="0" err="1">
                <a:cs typeface="Poppins"/>
              </a:rPr>
              <a:t>experiencia</a:t>
            </a:r>
            <a:r>
              <a:rPr lang="en-US" dirty="0">
                <a:cs typeface="Poppins"/>
              </a:rPr>
              <a:t>, etc.</a:t>
            </a:r>
          </a:p>
          <a:p>
            <a:pPr>
              <a:lnSpc>
                <a:spcPts val="3281"/>
              </a:lnSpc>
            </a:pPr>
            <a:endParaRPr lang="en-US" b="1" dirty="0">
              <a:latin typeface="Poppins"/>
              <a:cs typeface="Poppins"/>
            </a:endParaRPr>
          </a:p>
          <a:p>
            <a:pPr>
              <a:lnSpc>
                <a:spcPts val="3281"/>
              </a:lnSpc>
            </a:pPr>
            <a:r>
              <a:rPr lang="en-US" b="1" dirty="0" err="1">
                <a:cs typeface="Poppins"/>
              </a:rPr>
              <a:t>En</a:t>
            </a:r>
            <a:r>
              <a:rPr lang="en-US" b="1" dirty="0">
                <a:cs typeface="Poppins"/>
              </a:rPr>
              <a:t> </a:t>
            </a:r>
            <a:r>
              <a:rPr lang="en-US" b="1" dirty="0" err="1">
                <a:cs typeface="Poppins"/>
              </a:rPr>
              <a:t>función</a:t>
            </a:r>
            <a:r>
              <a:rPr lang="en-US" b="1" dirty="0">
                <a:cs typeface="Poppins"/>
              </a:rPr>
              <a:t> de </a:t>
            </a:r>
            <a:r>
              <a:rPr lang="en-US" b="1" dirty="0" err="1">
                <a:cs typeface="Poppins"/>
              </a:rPr>
              <a:t>tu</a:t>
            </a:r>
            <a:r>
              <a:rPr lang="en-US" b="1" dirty="0">
                <a:cs typeface="Poppins"/>
              </a:rPr>
              <a:t> </a:t>
            </a:r>
            <a:r>
              <a:rPr lang="en-US" b="1" dirty="0" err="1">
                <a:cs typeface="Poppins"/>
              </a:rPr>
              <a:t>perfil</a:t>
            </a:r>
            <a:endParaRPr lang="en-US" b="1" dirty="0">
              <a:cs typeface="Poppins"/>
            </a:endParaRPr>
          </a:p>
          <a:p>
            <a:pPr>
              <a:lnSpc>
                <a:spcPts val="3281"/>
              </a:lnSpc>
            </a:pPr>
            <a:r>
              <a:rPr lang="en-US" dirty="0" err="1">
                <a:latin typeface="Poppins"/>
                <a:cs typeface="Poppins"/>
              </a:rPr>
              <a:t>Linkedin</a:t>
            </a:r>
            <a:r>
              <a:rPr lang="en-US" dirty="0">
                <a:latin typeface="Poppins"/>
                <a:cs typeface="Poppins"/>
              </a:rPr>
              <a:t> </a:t>
            </a:r>
            <a:r>
              <a:rPr lang="en-US" dirty="0" err="1">
                <a:latin typeface="Poppins"/>
                <a:cs typeface="Poppins"/>
              </a:rPr>
              <a:t>nos</a:t>
            </a:r>
            <a:r>
              <a:rPr lang="en-US" dirty="0">
                <a:latin typeface="Poppins"/>
                <a:cs typeface="Poppins"/>
              </a:rPr>
              <a:t> </a:t>
            </a:r>
            <a:r>
              <a:rPr lang="en-US" dirty="0" err="1">
                <a:latin typeface="Poppins"/>
                <a:cs typeface="Poppins"/>
              </a:rPr>
              <a:t>hace</a:t>
            </a:r>
            <a:r>
              <a:rPr lang="en-US" dirty="0">
                <a:latin typeface="Poppins"/>
                <a:cs typeface="Poppins"/>
              </a:rPr>
              <a:t> </a:t>
            </a:r>
            <a:r>
              <a:rPr lang="en-US" dirty="0" err="1">
                <a:latin typeface="Poppins"/>
                <a:cs typeface="Poppins"/>
              </a:rPr>
              <a:t>sugerencias</a:t>
            </a:r>
            <a:r>
              <a:rPr lang="en-US" dirty="0">
                <a:latin typeface="Poppins"/>
                <a:cs typeface="Poppins"/>
              </a:rPr>
              <a:t> de </a:t>
            </a:r>
            <a:r>
              <a:rPr lang="en-US" dirty="0" err="1">
                <a:latin typeface="Poppins"/>
                <a:cs typeface="Poppins"/>
              </a:rPr>
              <a:t>ofertas</a:t>
            </a:r>
            <a:r>
              <a:rPr lang="en-US" dirty="0">
                <a:latin typeface="Poppins"/>
                <a:cs typeface="Poppins"/>
              </a:rPr>
              <a:t> de </a:t>
            </a:r>
            <a:r>
              <a:rPr lang="en-US" dirty="0" err="1">
                <a:latin typeface="Poppins"/>
                <a:cs typeface="Poppins"/>
              </a:rPr>
              <a:t>empleo</a:t>
            </a:r>
            <a:r>
              <a:rPr lang="en-US" dirty="0">
                <a:latin typeface="Poppins"/>
                <a:cs typeface="Poppins"/>
              </a:rPr>
              <a:t> </a:t>
            </a:r>
            <a:r>
              <a:rPr lang="en-US" dirty="0" err="1">
                <a:latin typeface="Poppins"/>
                <a:cs typeface="Poppins"/>
              </a:rPr>
              <a:t>en</a:t>
            </a:r>
            <a:r>
              <a:rPr lang="en-US" dirty="0">
                <a:latin typeface="Poppins"/>
                <a:cs typeface="Poppins"/>
              </a:rPr>
              <a:t> </a:t>
            </a:r>
            <a:r>
              <a:rPr lang="en-US" dirty="0" err="1">
                <a:latin typeface="Poppins"/>
                <a:cs typeface="Poppins"/>
              </a:rPr>
              <a:t>función</a:t>
            </a:r>
            <a:r>
              <a:rPr lang="en-US" dirty="0">
                <a:latin typeface="Poppins"/>
                <a:cs typeface="Poppins"/>
              </a:rPr>
              <a:t> de </a:t>
            </a:r>
            <a:r>
              <a:rPr lang="en-US" dirty="0" err="1">
                <a:latin typeface="Poppins"/>
                <a:cs typeface="Poppins"/>
              </a:rPr>
              <a:t>n</a:t>
            </a:r>
            <a:r>
              <a:rPr lang="en-US" dirty="0" err="1">
                <a:cs typeface="Poppins"/>
              </a:rPr>
              <a:t>uestro</a:t>
            </a:r>
            <a:r>
              <a:rPr lang="en-US" dirty="0">
                <a:cs typeface="Poppins"/>
              </a:rPr>
              <a:t> </a:t>
            </a:r>
            <a:r>
              <a:rPr lang="en-US" dirty="0" err="1">
                <a:cs typeface="Poppins"/>
              </a:rPr>
              <a:t>perfil</a:t>
            </a:r>
            <a:r>
              <a:rPr lang="en-US" dirty="0">
                <a:cs typeface="Poppins"/>
              </a:rPr>
              <a:t>. </a:t>
            </a:r>
          </a:p>
          <a:p>
            <a:pPr>
              <a:lnSpc>
                <a:spcPts val="3281"/>
              </a:lnSpc>
            </a:pPr>
            <a:endParaRPr lang="en-US" b="1" dirty="0">
              <a:latin typeface="Poppins"/>
              <a:cs typeface="Poppins"/>
            </a:endParaRPr>
          </a:p>
          <a:p>
            <a:pPr>
              <a:lnSpc>
                <a:spcPts val="3281"/>
              </a:lnSpc>
            </a:pPr>
            <a:r>
              <a:rPr lang="en-US" b="1" dirty="0" err="1">
                <a:cs typeface="Poppins"/>
              </a:rPr>
              <a:t>Buscando</a:t>
            </a:r>
            <a:r>
              <a:rPr lang="en-US" b="1" dirty="0">
                <a:cs typeface="Poppins"/>
              </a:rPr>
              <a:t> </a:t>
            </a:r>
            <a:r>
              <a:rPr lang="en-US" b="1" dirty="0" err="1">
                <a:cs typeface="Poppins"/>
              </a:rPr>
              <a:t>oportunidades</a:t>
            </a:r>
            <a:r>
              <a:rPr lang="en-US" b="1" dirty="0">
                <a:cs typeface="Poppins"/>
              </a:rPr>
              <a:t> </a:t>
            </a:r>
          </a:p>
          <a:p>
            <a:pPr>
              <a:lnSpc>
                <a:spcPts val="3281"/>
              </a:lnSpc>
            </a:pPr>
            <a:r>
              <a:rPr lang="en-US" dirty="0">
                <a:cs typeface="Poppins"/>
              </a:rPr>
              <a:t>Podemos </a:t>
            </a:r>
            <a:r>
              <a:rPr lang="en-US" dirty="0" err="1">
                <a:cs typeface="Poppins"/>
              </a:rPr>
              <a:t>activar</a:t>
            </a:r>
            <a:r>
              <a:rPr lang="en-US" dirty="0">
                <a:cs typeface="Poppins"/>
              </a:rPr>
              <a:t> el </a:t>
            </a:r>
            <a:r>
              <a:rPr lang="en-US" dirty="0" err="1">
                <a:cs typeface="Poppins"/>
              </a:rPr>
              <a:t>icono</a:t>
            </a:r>
            <a:r>
              <a:rPr lang="en-US" dirty="0">
                <a:cs typeface="Poppins"/>
              </a:rPr>
              <a:t> “</a:t>
            </a:r>
            <a:r>
              <a:rPr lang="en-US" dirty="0" err="1">
                <a:cs typeface="Poppins"/>
              </a:rPr>
              <a:t>buscando</a:t>
            </a:r>
            <a:r>
              <a:rPr lang="en-US" dirty="0">
                <a:cs typeface="Poppins"/>
              </a:rPr>
              <a:t> </a:t>
            </a:r>
            <a:r>
              <a:rPr lang="en-US" dirty="0" err="1">
                <a:cs typeface="Poppins"/>
              </a:rPr>
              <a:t>oportunidades</a:t>
            </a:r>
            <a:r>
              <a:rPr lang="en-US" dirty="0">
                <a:cs typeface="Poppins"/>
              </a:rPr>
              <a:t>” </a:t>
            </a:r>
            <a:r>
              <a:rPr lang="en-US" dirty="0" err="1">
                <a:cs typeface="Poppins"/>
              </a:rPr>
              <a:t>en</a:t>
            </a:r>
            <a:r>
              <a:rPr lang="en-US" dirty="0">
                <a:cs typeface="Poppins"/>
              </a:rPr>
              <a:t> </a:t>
            </a:r>
            <a:r>
              <a:rPr lang="en-US" dirty="0" err="1">
                <a:cs typeface="Poppins"/>
              </a:rPr>
              <a:t>nuestro</a:t>
            </a:r>
            <a:r>
              <a:rPr lang="en-US" dirty="0">
                <a:cs typeface="Poppins"/>
              </a:rPr>
              <a:t> </a:t>
            </a:r>
            <a:r>
              <a:rPr lang="en-US" dirty="0" err="1">
                <a:cs typeface="Poppins"/>
              </a:rPr>
              <a:t>perfil</a:t>
            </a:r>
            <a:r>
              <a:rPr lang="en-US" dirty="0">
                <a:cs typeface="Poppins"/>
              </a:rPr>
              <a:t>, para </a:t>
            </a:r>
            <a:r>
              <a:rPr lang="en-US">
                <a:cs typeface="Poppins"/>
              </a:rPr>
              <a:t>mostrar</a:t>
            </a:r>
            <a:r>
              <a:rPr lang="en-US" dirty="0">
                <a:cs typeface="Poppins"/>
              </a:rPr>
              <a:t> </a:t>
            </a:r>
            <a:r>
              <a:rPr lang="en-US" dirty="0" err="1">
                <a:cs typeface="Poppins"/>
              </a:rPr>
              <a:t>interés</a:t>
            </a:r>
            <a:r>
              <a:rPr lang="en-US" dirty="0">
                <a:cs typeface="Poppins"/>
              </a:rPr>
              <a:t> a </a:t>
            </a:r>
            <a:r>
              <a:rPr lang="en-US" dirty="0" err="1">
                <a:cs typeface="Poppins"/>
              </a:rPr>
              <a:t>reclutadores</a:t>
            </a:r>
            <a:r>
              <a:rPr lang="en-US" dirty="0">
                <a:cs typeface="Poppins"/>
              </a:rPr>
              <a:t>.</a:t>
            </a:r>
          </a:p>
        </p:txBody>
      </p:sp>
      <p:grpSp>
        <p:nvGrpSpPr>
          <p:cNvPr id="18" name="Group 17">
            <a:extLst>
              <a:ext uri="{FF2B5EF4-FFF2-40B4-BE49-F238E27FC236}">
                <a16:creationId xmlns:a16="http://schemas.microsoft.com/office/drawing/2014/main" id="{EC5320D7-9D57-45A1-B37F-E68C0312E279}"/>
              </a:ext>
            </a:extLst>
          </p:cNvPr>
          <p:cNvGrpSpPr/>
          <p:nvPr/>
        </p:nvGrpSpPr>
        <p:grpSpPr>
          <a:xfrm>
            <a:off x="6065339" y="1433513"/>
            <a:ext cx="5656760" cy="4603440"/>
            <a:chOff x="414570" y="1436510"/>
            <a:chExt cx="6450804" cy="4630938"/>
          </a:xfrm>
          <a:effectLst>
            <a:outerShdw blurRad="63500" sx="102000" sy="102000" algn="ctr" rotWithShape="0">
              <a:prstClr val="black">
                <a:alpha val="40000"/>
              </a:prstClr>
            </a:outerShdw>
          </a:effectLst>
        </p:grpSpPr>
        <p:grpSp>
          <p:nvGrpSpPr>
            <p:cNvPr id="19" name="Group 18">
              <a:extLst>
                <a:ext uri="{FF2B5EF4-FFF2-40B4-BE49-F238E27FC236}">
                  <a16:creationId xmlns:a16="http://schemas.microsoft.com/office/drawing/2014/main" id="{9395609C-994E-4E86-8741-AA53A83E416C}"/>
                </a:ext>
              </a:extLst>
            </p:cNvPr>
            <p:cNvGrpSpPr/>
            <p:nvPr/>
          </p:nvGrpSpPr>
          <p:grpSpPr>
            <a:xfrm>
              <a:off x="414570" y="1532179"/>
              <a:ext cx="6450804" cy="4535269"/>
              <a:chOff x="484906" y="1522131"/>
              <a:chExt cx="6450804" cy="4535269"/>
            </a:xfrm>
          </p:grpSpPr>
          <p:pic>
            <p:nvPicPr>
              <p:cNvPr id="22" name="Picture 21">
                <a:extLst>
                  <a:ext uri="{FF2B5EF4-FFF2-40B4-BE49-F238E27FC236}">
                    <a16:creationId xmlns:a16="http://schemas.microsoft.com/office/drawing/2014/main" id="{78695525-91A6-4E23-BD68-A4780ACDE1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906" y="1522131"/>
                <a:ext cx="6450804" cy="2524950"/>
              </a:xfrm>
              <a:prstGeom prst="rect">
                <a:avLst/>
              </a:prstGeom>
            </p:spPr>
          </p:pic>
          <p:pic>
            <p:nvPicPr>
              <p:cNvPr id="23" name="Picture 22">
                <a:extLst>
                  <a:ext uri="{FF2B5EF4-FFF2-40B4-BE49-F238E27FC236}">
                    <a16:creationId xmlns:a16="http://schemas.microsoft.com/office/drawing/2014/main" id="{EE9ED0B8-724B-4A43-9DEC-2AF06FCFA5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906" y="4042851"/>
                <a:ext cx="6450804" cy="2014549"/>
              </a:xfrm>
              <a:prstGeom prst="rect">
                <a:avLst/>
              </a:prstGeom>
            </p:spPr>
          </p:pic>
        </p:grpSp>
        <p:sp>
          <p:nvSpPr>
            <p:cNvPr id="20" name="Oval 19">
              <a:extLst>
                <a:ext uri="{FF2B5EF4-FFF2-40B4-BE49-F238E27FC236}">
                  <a16:creationId xmlns:a16="http://schemas.microsoft.com/office/drawing/2014/main" id="{58860E52-EE9D-4ACB-9926-38D8D30C1707}"/>
                </a:ext>
              </a:extLst>
            </p:cNvPr>
            <p:cNvSpPr/>
            <p:nvPr/>
          </p:nvSpPr>
          <p:spPr>
            <a:xfrm>
              <a:off x="4595024" y="1436510"/>
              <a:ext cx="508865" cy="685010"/>
            </a:xfrm>
            <a:prstGeom prst="ellipse">
              <a:avLst/>
            </a:prstGeom>
            <a:noFill/>
            <a:ln w="19050">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val 20">
              <a:extLst>
                <a:ext uri="{FF2B5EF4-FFF2-40B4-BE49-F238E27FC236}">
                  <a16:creationId xmlns:a16="http://schemas.microsoft.com/office/drawing/2014/main" id="{FECDB803-3C8C-411A-8B1B-14E27CA5783D}"/>
                </a:ext>
              </a:extLst>
            </p:cNvPr>
            <p:cNvSpPr/>
            <p:nvPr/>
          </p:nvSpPr>
          <p:spPr>
            <a:xfrm>
              <a:off x="6418954" y="1602874"/>
              <a:ext cx="235975" cy="245806"/>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28604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D41E8-56EE-455C-BE11-BBED3A96E505}"/>
              </a:ext>
            </a:extLst>
          </p:cNvPr>
          <p:cNvSpPr>
            <a:spLocks noGrp="1"/>
          </p:cNvSpPr>
          <p:nvPr>
            <p:ph type="body" sz="quarter" idx="10"/>
          </p:nvPr>
        </p:nvSpPr>
        <p:spPr>
          <a:xfrm>
            <a:off x="6722374" y="1433830"/>
            <a:ext cx="5469626" cy="4708525"/>
          </a:xfrm>
        </p:spPr>
        <p:txBody>
          <a:bodyPr/>
          <a:lstStyle/>
          <a:p>
            <a:pPr marL="285750" indent="-285750">
              <a:lnSpc>
                <a:spcPct val="150000"/>
              </a:lnSpc>
              <a:buFont typeface="Arial" panose="020B0604020202020204" pitchFamily="34" charset="0"/>
              <a:buChar char="•"/>
            </a:pPr>
            <a:endParaRPr lang="es-ES" spc="151" dirty="0">
              <a:cs typeface="Poppins"/>
            </a:endParaRPr>
          </a:p>
          <a:p>
            <a:pPr marL="285750" indent="-285750">
              <a:lnSpc>
                <a:spcPct val="150000"/>
              </a:lnSpc>
              <a:buFont typeface="Arial" panose="020B0604020202020204" pitchFamily="34" charset="0"/>
              <a:buChar char="•"/>
            </a:pPr>
            <a:endParaRPr lang="es-ES" spc="151" dirty="0">
              <a:cs typeface="Poppins"/>
            </a:endParaRPr>
          </a:p>
          <a:p>
            <a:pPr marL="285750" indent="-285750">
              <a:lnSpc>
                <a:spcPct val="150000"/>
              </a:lnSpc>
              <a:buFont typeface="Arial" panose="020B0604020202020204" pitchFamily="34" charset="0"/>
              <a:buChar char="•"/>
            </a:pPr>
            <a:r>
              <a:rPr lang="es-ES" spc="151" dirty="0">
                <a:cs typeface="Poppins"/>
              </a:rPr>
              <a:t>Posición</a:t>
            </a:r>
          </a:p>
          <a:p>
            <a:pPr marL="285750" indent="-285750">
              <a:lnSpc>
                <a:spcPct val="150000"/>
              </a:lnSpc>
              <a:buFont typeface="Arial" panose="020B0604020202020204" pitchFamily="34" charset="0"/>
              <a:buChar char="•"/>
            </a:pPr>
            <a:r>
              <a:rPr lang="es-ES" spc="151" dirty="0">
                <a:cs typeface="Poppins"/>
              </a:rPr>
              <a:t>Nombre de la empresa y ubicación.</a:t>
            </a:r>
          </a:p>
          <a:p>
            <a:pPr marL="285750" indent="-285750">
              <a:lnSpc>
                <a:spcPct val="150000"/>
              </a:lnSpc>
              <a:buFont typeface="Arial" panose="020B0604020202020204" pitchFamily="34" charset="0"/>
              <a:buChar char="•"/>
            </a:pPr>
            <a:r>
              <a:rPr lang="es-ES" spc="151" dirty="0">
                <a:cs typeface="Poppins"/>
              </a:rPr>
              <a:t>Fecha de publicación</a:t>
            </a:r>
          </a:p>
          <a:p>
            <a:pPr marL="285750" indent="-285750">
              <a:lnSpc>
                <a:spcPct val="150000"/>
              </a:lnSpc>
              <a:buFont typeface="Arial" panose="020B0604020202020204" pitchFamily="34" charset="0"/>
              <a:buChar char="•"/>
            </a:pPr>
            <a:r>
              <a:rPr lang="es-ES" spc="151" dirty="0" err="1">
                <a:cs typeface="Poppins"/>
              </a:rPr>
              <a:t>Nº</a:t>
            </a:r>
            <a:r>
              <a:rPr lang="es-ES" spc="151" dirty="0">
                <a:cs typeface="Poppins"/>
              </a:rPr>
              <a:t> de solicitudes</a:t>
            </a:r>
          </a:p>
          <a:p>
            <a:pPr marL="285750" indent="-285750">
              <a:lnSpc>
                <a:spcPct val="150000"/>
              </a:lnSpc>
              <a:buFont typeface="Arial" panose="020B0604020202020204" pitchFamily="34" charset="0"/>
              <a:buChar char="•"/>
            </a:pPr>
            <a:r>
              <a:rPr lang="es-ES" spc="151" dirty="0">
                <a:cs typeface="Poppins"/>
              </a:rPr>
              <a:t>Descripción</a:t>
            </a:r>
          </a:p>
          <a:p>
            <a:pPr marL="285750" indent="-285750">
              <a:lnSpc>
                <a:spcPct val="150000"/>
              </a:lnSpc>
              <a:buFont typeface="Arial" panose="020B0604020202020204" pitchFamily="34" charset="0"/>
              <a:buChar char="•"/>
            </a:pPr>
            <a:r>
              <a:rPr lang="es-ES" spc="151" dirty="0">
                <a:cs typeface="Poppins"/>
              </a:rPr>
              <a:t>Nivel de experiencia</a:t>
            </a:r>
          </a:p>
          <a:p>
            <a:pPr marL="285750" indent="-285750">
              <a:lnSpc>
                <a:spcPct val="150000"/>
              </a:lnSpc>
              <a:buFont typeface="Arial" panose="020B0604020202020204" pitchFamily="34" charset="0"/>
              <a:buChar char="•"/>
            </a:pPr>
            <a:r>
              <a:rPr lang="es-ES" spc="151" dirty="0">
                <a:cs typeface="Poppins"/>
              </a:rPr>
              <a:t>Sector</a:t>
            </a:r>
          </a:p>
          <a:p>
            <a:pPr marL="285750" indent="-285750">
              <a:lnSpc>
                <a:spcPct val="150000"/>
              </a:lnSpc>
              <a:buFont typeface="Arial" panose="020B0604020202020204" pitchFamily="34" charset="0"/>
              <a:buChar char="•"/>
            </a:pPr>
            <a:r>
              <a:rPr lang="es-ES" spc="151" dirty="0">
                <a:cs typeface="Poppins"/>
              </a:rPr>
              <a:t>Tipo de empleo</a:t>
            </a:r>
          </a:p>
          <a:p>
            <a:pPr marL="285750" indent="-285750">
              <a:lnSpc>
                <a:spcPct val="150000"/>
              </a:lnSpc>
              <a:buFont typeface="Arial" panose="020B0604020202020204" pitchFamily="34" charset="0"/>
              <a:buChar char="•"/>
            </a:pPr>
            <a:r>
              <a:rPr lang="es-ES" spc="151" dirty="0">
                <a:cs typeface="Poppins"/>
              </a:rPr>
              <a:t>Guardar y solicitar</a:t>
            </a:r>
          </a:p>
          <a:p>
            <a:endParaRPr lang="es-ES" dirty="0"/>
          </a:p>
        </p:txBody>
      </p:sp>
      <p:sp>
        <p:nvSpPr>
          <p:cNvPr id="3" name="Text Placeholder 2">
            <a:extLst>
              <a:ext uri="{FF2B5EF4-FFF2-40B4-BE49-F238E27FC236}">
                <a16:creationId xmlns:a16="http://schemas.microsoft.com/office/drawing/2014/main" id="{CBD9DA26-06F9-4192-821A-5D973B31F480}"/>
              </a:ext>
            </a:extLst>
          </p:cNvPr>
          <p:cNvSpPr>
            <a:spLocks noGrp="1"/>
          </p:cNvSpPr>
          <p:nvPr>
            <p:ph type="body" sz="quarter" idx="13"/>
          </p:nvPr>
        </p:nvSpPr>
        <p:spPr/>
        <p:txBody>
          <a:bodyPr/>
          <a:lstStyle/>
          <a:p>
            <a:r>
              <a:rPr lang="es-ES" dirty="0"/>
              <a:t>Ejemplo de oferta de empleo</a:t>
            </a:r>
          </a:p>
        </p:txBody>
      </p:sp>
      <p:sp>
        <p:nvSpPr>
          <p:cNvPr id="4" name="Title 3">
            <a:extLst>
              <a:ext uri="{FF2B5EF4-FFF2-40B4-BE49-F238E27FC236}">
                <a16:creationId xmlns:a16="http://schemas.microsoft.com/office/drawing/2014/main" id="{E991FB47-F6D8-4A8A-BEE5-6B578B5E8647}"/>
              </a:ext>
            </a:extLst>
          </p:cNvPr>
          <p:cNvSpPr>
            <a:spLocks noGrp="1"/>
          </p:cNvSpPr>
          <p:nvPr>
            <p:ph type="title"/>
          </p:nvPr>
        </p:nvSpPr>
        <p:spPr/>
        <p:txBody>
          <a:bodyPr/>
          <a:lstStyle/>
          <a:p>
            <a:r>
              <a:rPr lang="es-ES" dirty="0"/>
              <a:t>El día a día</a:t>
            </a:r>
          </a:p>
        </p:txBody>
      </p:sp>
      <p:grpSp>
        <p:nvGrpSpPr>
          <p:cNvPr id="6" name="Group 5">
            <a:extLst>
              <a:ext uri="{FF2B5EF4-FFF2-40B4-BE49-F238E27FC236}">
                <a16:creationId xmlns:a16="http://schemas.microsoft.com/office/drawing/2014/main" id="{0251E592-913C-40FC-83F7-B484762231A1}"/>
              </a:ext>
            </a:extLst>
          </p:cNvPr>
          <p:cNvGrpSpPr/>
          <p:nvPr/>
        </p:nvGrpSpPr>
        <p:grpSpPr>
          <a:xfrm>
            <a:off x="412749" y="1641387"/>
            <a:ext cx="5575038" cy="4196077"/>
            <a:chOff x="412749" y="1641387"/>
            <a:chExt cx="5575038" cy="4196077"/>
          </a:xfrm>
        </p:grpSpPr>
        <p:pic>
          <p:nvPicPr>
            <p:cNvPr id="12" name="Picture 11">
              <a:extLst>
                <a:ext uri="{FF2B5EF4-FFF2-40B4-BE49-F238E27FC236}">
                  <a16:creationId xmlns:a16="http://schemas.microsoft.com/office/drawing/2014/main" id="{0B8CDD9D-C9E8-499E-B390-ACADD8D654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11" t="1408" b="2235"/>
            <a:stretch/>
          </p:blipFill>
          <p:spPr>
            <a:xfrm>
              <a:off x="412749" y="1641387"/>
              <a:ext cx="5575038" cy="4196077"/>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179EA644-AFD3-4175-912A-F082E0A04BF4}"/>
                </a:ext>
              </a:extLst>
            </p:cNvPr>
            <p:cNvSpPr/>
            <p:nvPr/>
          </p:nvSpPr>
          <p:spPr bwMode="gray">
            <a:xfrm>
              <a:off x="578069" y="3429000"/>
              <a:ext cx="620110" cy="281152"/>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Tree>
    <p:extLst>
      <p:ext uri="{BB962C8B-B14F-4D97-AF65-F5344CB8AC3E}">
        <p14:creationId xmlns:p14="http://schemas.microsoft.com/office/powerpoint/2010/main" val="357241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4000" dirty="0"/>
              <a:t>X</a:t>
            </a:r>
          </a:p>
        </p:txBody>
      </p:sp>
      <p:sp>
        <p:nvSpPr>
          <p:cNvPr id="3" name="Text Placeholder 2"/>
          <p:cNvSpPr>
            <a:spLocks noGrp="1"/>
          </p:cNvSpPr>
          <p:nvPr>
            <p:ph type="body" idx="1"/>
          </p:nvPr>
        </p:nvSpPr>
        <p:spPr/>
        <p:txBody>
          <a:bodyPr>
            <a:noAutofit/>
          </a:bodyPr>
          <a:lstStyle/>
          <a:p>
            <a:r>
              <a:rPr lang="es-ES" dirty="0"/>
              <a:t>Esta </a:t>
            </a:r>
            <a:r>
              <a:rPr lang="es-ES"/>
              <a:t>plataforma social </a:t>
            </a:r>
            <a:r>
              <a:rPr lang="es-ES" dirty="0"/>
              <a:t>es un servicio de comunicación entre diferentes usuarios con el que puedes compartir información de diverso tipo de una forma rápida, sencilla y gratuita.</a:t>
            </a:r>
          </a:p>
        </p:txBody>
      </p:sp>
    </p:spTree>
    <p:extLst>
      <p:ext uri="{BB962C8B-B14F-4D97-AF65-F5344CB8AC3E}">
        <p14:creationId xmlns:p14="http://schemas.microsoft.com/office/powerpoint/2010/main" val="196590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2577" y="817966"/>
            <a:ext cx="10560287" cy="1825670"/>
          </a:xfrm>
        </p:spPr>
        <p:txBody>
          <a:bodyPr/>
          <a:lstStyle/>
          <a:p>
            <a:pPr marL="342900" indent="-342900">
              <a:lnSpc>
                <a:spcPts val="4480"/>
              </a:lnSpc>
              <a:buClr>
                <a:schemeClr val="accent5"/>
              </a:buClr>
              <a:buFont typeface="Arial" panose="020B0604020202020204" pitchFamily="34" charset="0"/>
              <a:buChar char="•"/>
            </a:pPr>
            <a:r>
              <a:rPr lang="es-ES_tradnl" b="1" spc="23" dirty="0">
                <a:solidFill>
                  <a:schemeClr val="tx1">
                    <a:lumMod val="65000"/>
                    <a:lumOff val="35000"/>
                  </a:schemeClr>
                </a:solidFill>
                <a:cs typeface="Poppins"/>
              </a:rPr>
              <a:t>X para ordenador</a:t>
            </a:r>
          </a:p>
          <a:p>
            <a:pPr marL="342900" indent="-342900">
              <a:lnSpc>
                <a:spcPts val="4480"/>
              </a:lnSpc>
              <a:buClr>
                <a:schemeClr val="accent5"/>
              </a:buClr>
              <a:buFont typeface="Arial" panose="020B0604020202020204" pitchFamily="34" charset="0"/>
              <a:buChar char="•"/>
            </a:pPr>
            <a:r>
              <a:rPr lang="es-ES_tradnl" b="1" spc="23" dirty="0">
                <a:solidFill>
                  <a:schemeClr val="tx1">
                    <a:lumMod val="65000"/>
                    <a:lumOff val="35000"/>
                  </a:schemeClr>
                </a:solidFill>
                <a:cs typeface="Poppins"/>
              </a:rPr>
              <a:t>X para móviles.</a:t>
            </a:r>
            <a:endParaRPr lang="es-ES" dirty="0"/>
          </a:p>
          <a:p>
            <a:pPr marL="895335" lvl="1" indent="-285750">
              <a:buFont typeface="Arial" panose="020B0604020202020204" pitchFamily="34" charset="0"/>
              <a:buChar char="•"/>
            </a:pPr>
            <a:r>
              <a:rPr lang="es-ES_tradnl" sz="1400" b="0" spc="23" dirty="0">
                <a:solidFill>
                  <a:schemeClr val="tx1">
                    <a:lumMod val="65000"/>
                    <a:lumOff val="35000"/>
                  </a:schemeClr>
                </a:solidFill>
                <a:cs typeface="Poppins"/>
              </a:rPr>
              <a:t>Buscar la Aplicación en App/ Play store.</a:t>
            </a:r>
          </a:p>
          <a:p>
            <a:pPr marL="895335" lvl="1" indent="-285750">
              <a:buFont typeface="Arial" panose="020B0604020202020204" pitchFamily="34" charset="0"/>
              <a:buChar char="•"/>
            </a:pPr>
            <a:r>
              <a:rPr lang="es-ES_tradnl" sz="1400" b="0" spc="23" dirty="0">
                <a:solidFill>
                  <a:schemeClr val="tx1">
                    <a:lumMod val="65000"/>
                    <a:lumOff val="35000"/>
                  </a:schemeClr>
                </a:solidFill>
                <a:cs typeface="Poppins"/>
              </a:rPr>
              <a:t>Descargar e instalar la aplicación.</a:t>
            </a:r>
            <a:endParaRPr lang="es-ES" dirty="0"/>
          </a:p>
        </p:txBody>
      </p:sp>
      <p:sp>
        <p:nvSpPr>
          <p:cNvPr id="4" name="Title 3"/>
          <p:cNvSpPr>
            <a:spLocks noGrp="1"/>
          </p:cNvSpPr>
          <p:nvPr>
            <p:ph type="title"/>
          </p:nvPr>
        </p:nvSpPr>
        <p:spPr>
          <a:xfrm>
            <a:off x="462577" y="407455"/>
            <a:ext cx="7058660" cy="510675"/>
          </a:xfrm>
        </p:spPr>
        <p:txBody>
          <a:bodyPr/>
          <a:lstStyle/>
          <a:p>
            <a:r>
              <a:rPr lang="es-ES" sz="2800" u="none" dirty="0"/>
              <a:t>Registro</a:t>
            </a:r>
          </a:p>
        </p:txBody>
      </p:sp>
      <p:sp>
        <p:nvSpPr>
          <p:cNvPr id="8" name="TextBox 7">
            <a:extLst>
              <a:ext uri="{FF2B5EF4-FFF2-40B4-BE49-F238E27FC236}">
                <a16:creationId xmlns:a16="http://schemas.microsoft.com/office/drawing/2014/main" id="{F7F93AB8-57B8-4616-AD99-352A07008997}"/>
              </a:ext>
            </a:extLst>
          </p:cNvPr>
          <p:cNvSpPr txBox="1"/>
          <p:nvPr/>
        </p:nvSpPr>
        <p:spPr bwMode="gray">
          <a:xfrm>
            <a:off x="7329488" y="1815242"/>
            <a:ext cx="2295256" cy="405441"/>
          </a:xfrm>
          <a:prstGeom prst="rect">
            <a:avLst/>
          </a:prstGeom>
          <a:ln w="28575">
            <a:solidFill>
              <a:srgbClr val="019EE2"/>
            </a:solidFill>
          </a:ln>
        </p:spPr>
        <p:txBody>
          <a:bodyPr vert="horz" wrap="square" lIns="0" tIns="0" rIns="0" bIns="0" rtlCol="0" anchor="ctr" anchorCtr="0">
            <a:noAutofit/>
          </a:bodyPr>
          <a:lstStyle/>
          <a:p>
            <a:pPr algn="ctr"/>
            <a:r>
              <a:rPr lang="es-ES" sz="1600" b="0" dirty="0">
                <a:solidFill>
                  <a:srgbClr val="595959"/>
                </a:solidFill>
                <a:latin typeface="Poppins"/>
              </a:rPr>
              <a:t>Pantalla registro</a:t>
            </a:r>
          </a:p>
        </p:txBody>
      </p:sp>
      <p:pic>
        <p:nvPicPr>
          <p:cNvPr id="17" name="Imagen 16">
            <a:extLst>
              <a:ext uri="{FF2B5EF4-FFF2-40B4-BE49-F238E27FC236}">
                <a16:creationId xmlns:a16="http://schemas.microsoft.com/office/drawing/2014/main" id="{E2F885C7-8D3C-2AFD-BA96-42817C15BBF8}"/>
              </a:ext>
            </a:extLst>
          </p:cNvPr>
          <p:cNvPicPr>
            <a:picLocks noChangeAspect="1"/>
          </p:cNvPicPr>
          <p:nvPr/>
        </p:nvPicPr>
        <p:blipFill>
          <a:blip r:embed="rId3"/>
          <a:stretch>
            <a:fillRect/>
          </a:stretch>
        </p:blipFill>
        <p:spPr>
          <a:xfrm>
            <a:off x="6752491" y="402586"/>
            <a:ext cx="3114675" cy="1162050"/>
          </a:xfrm>
          <a:prstGeom prst="rect">
            <a:avLst/>
          </a:prstGeom>
        </p:spPr>
      </p:pic>
      <p:pic>
        <p:nvPicPr>
          <p:cNvPr id="25" name="Imagen 24">
            <a:extLst>
              <a:ext uri="{FF2B5EF4-FFF2-40B4-BE49-F238E27FC236}">
                <a16:creationId xmlns:a16="http://schemas.microsoft.com/office/drawing/2014/main" id="{20510749-C7DA-CAFD-7DA7-453E1B534AEA}"/>
              </a:ext>
            </a:extLst>
          </p:cNvPr>
          <p:cNvPicPr>
            <a:picLocks noChangeAspect="1"/>
          </p:cNvPicPr>
          <p:nvPr/>
        </p:nvPicPr>
        <p:blipFill>
          <a:blip r:embed="rId4"/>
          <a:stretch>
            <a:fillRect/>
          </a:stretch>
        </p:blipFill>
        <p:spPr>
          <a:xfrm>
            <a:off x="7329488" y="2471289"/>
            <a:ext cx="3187765" cy="3680511"/>
          </a:xfrm>
          <a:prstGeom prst="rect">
            <a:avLst/>
          </a:prstGeom>
          <a:effectLst>
            <a:outerShdw blurRad="50800" dist="38100" dir="8100000" algn="tr" rotWithShape="0">
              <a:prstClr val="black">
                <a:alpha val="40000"/>
              </a:prstClr>
            </a:outerShdw>
          </a:effectLst>
        </p:spPr>
      </p:pic>
      <p:pic>
        <p:nvPicPr>
          <p:cNvPr id="3078" name="Imagen 3077">
            <a:extLst>
              <a:ext uri="{FF2B5EF4-FFF2-40B4-BE49-F238E27FC236}">
                <a16:creationId xmlns:a16="http://schemas.microsoft.com/office/drawing/2014/main" id="{4C8E565A-0508-A38A-5E30-D8E769BD6D43}"/>
              </a:ext>
            </a:extLst>
          </p:cNvPr>
          <p:cNvPicPr>
            <a:picLocks noChangeAspect="1"/>
          </p:cNvPicPr>
          <p:nvPr/>
        </p:nvPicPr>
        <p:blipFill>
          <a:blip r:embed="rId5"/>
          <a:stretch>
            <a:fillRect/>
          </a:stretch>
        </p:blipFill>
        <p:spPr>
          <a:xfrm>
            <a:off x="2225942" y="2705052"/>
            <a:ext cx="3077346" cy="340171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7299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99028" y="1588300"/>
            <a:ext cx="10080000" cy="3725571"/>
          </a:xfrm>
        </p:spPr>
        <p:txBody>
          <a:bodyPr/>
          <a:lstStyle/>
          <a:p>
            <a:pPr algn="just">
              <a:lnSpc>
                <a:spcPct val="150000"/>
              </a:lnSpc>
            </a:pPr>
            <a:r>
              <a:rPr lang="es-ES" dirty="0"/>
              <a:t>A continuación encontraréis la formación de </a:t>
            </a:r>
            <a:r>
              <a:rPr lang="es-ES" b="1" dirty="0">
                <a:solidFill>
                  <a:srgbClr val="019EE2"/>
                </a:solidFill>
              </a:rPr>
              <a:t>Redes Sociales Uso Personal</a:t>
            </a:r>
            <a:r>
              <a:rPr lang="es-ES" dirty="0"/>
              <a:t>, donde estará especificado el uso de 3 aplicaciones muy útiles a día de hoy, tanto a nivel profesional como a nivel personal, para divertirse o incluso encontrar amigos de la infancia.</a:t>
            </a:r>
          </a:p>
          <a:p>
            <a:pPr algn="just">
              <a:lnSpc>
                <a:spcPct val="150000"/>
              </a:lnSpc>
            </a:pPr>
            <a:endParaRPr lang="es-ES" dirty="0"/>
          </a:p>
          <a:p>
            <a:pPr algn="just">
              <a:lnSpc>
                <a:spcPct val="150000"/>
              </a:lnSpc>
            </a:pPr>
            <a:r>
              <a:rPr lang="es-ES" dirty="0"/>
              <a:t>Lo más importante es, a partir de esta formación, </a:t>
            </a:r>
            <a:r>
              <a:rPr lang="es-ES" b="1" dirty="0">
                <a:solidFill>
                  <a:srgbClr val="019EE2"/>
                </a:solidFill>
              </a:rPr>
              <a:t>investigar </a:t>
            </a:r>
            <a:r>
              <a:rPr lang="es-ES" dirty="0"/>
              <a:t>por vuestra cuenta, ya que es la forma más eficaz para aprender. Os recomendamos que guardéis una copia de la presentación.</a:t>
            </a:r>
          </a:p>
          <a:p>
            <a:pPr algn="just">
              <a:lnSpc>
                <a:spcPct val="150000"/>
              </a:lnSpc>
            </a:pPr>
            <a:endParaRPr lang="es-ES" dirty="0"/>
          </a:p>
          <a:p>
            <a:pPr algn="just">
              <a:lnSpc>
                <a:spcPct val="150000"/>
              </a:lnSpc>
            </a:pPr>
            <a:r>
              <a:rPr lang="es-ES" dirty="0"/>
              <a:t>Tened en cuenta que aunque la versión que dispondréis en vuestros ordenadores/teléfonos puede ser diferente a la utilizada en la presentación todos los elementos se encontrarán en un sitio similar. </a:t>
            </a:r>
          </a:p>
          <a:p>
            <a:pPr>
              <a:spcBef>
                <a:spcPts val="0"/>
              </a:spcBef>
              <a:spcAft>
                <a:spcPts val="0"/>
              </a:spcAft>
            </a:pPr>
            <a:r>
              <a:rPr lang="es-ES" sz="1600" dirty="0"/>
              <a:t> </a:t>
            </a:r>
          </a:p>
        </p:txBody>
      </p:sp>
      <p:sp>
        <p:nvSpPr>
          <p:cNvPr id="3" name="Title 2"/>
          <p:cNvSpPr>
            <a:spLocks noGrp="1"/>
          </p:cNvSpPr>
          <p:nvPr>
            <p:ph type="title"/>
          </p:nvPr>
        </p:nvSpPr>
        <p:spPr/>
        <p:txBody>
          <a:bodyPr/>
          <a:lstStyle/>
          <a:p>
            <a:r>
              <a:rPr lang="es-ES" sz="2800" u="none" dirty="0"/>
              <a:t>Introducción </a:t>
            </a:r>
          </a:p>
        </p:txBody>
      </p:sp>
    </p:spTree>
    <p:extLst>
      <p:ext uri="{BB962C8B-B14F-4D97-AF65-F5344CB8AC3E}">
        <p14:creationId xmlns:p14="http://schemas.microsoft.com/office/powerpoint/2010/main" val="370306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900" y="1490980"/>
            <a:ext cx="5010869" cy="4379356"/>
          </a:xfrm>
        </p:spPr>
        <p:txBody>
          <a:bodyPr anchor="t"/>
          <a:lstStyle/>
          <a:p>
            <a:pPr>
              <a:lnSpc>
                <a:spcPct val="150000"/>
              </a:lnSpc>
            </a:pPr>
            <a:endParaRPr lang="es-ES_tradnl" b="1" spc="20" dirty="0">
              <a:solidFill>
                <a:schemeClr val="tx1">
                  <a:lumMod val="65000"/>
                  <a:lumOff val="35000"/>
                </a:schemeClr>
              </a:solidFill>
              <a:cs typeface="Poppins"/>
            </a:endParaRPr>
          </a:p>
          <a:p>
            <a:pPr>
              <a:lnSpc>
                <a:spcPct val="150000"/>
              </a:lnSpc>
            </a:pPr>
            <a:r>
              <a:rPr lang="es-ES_tradnl" b="1" spc="20" dirty="0">
                <a:cs typeface="Poppins"/>
              </a:rPr>
              <a:t>Nuevo Perfil</a:t>
            </a:r>
          </a:p>
          <a:p>
            <a:pPr indent="-285750">
              <a:lnSpc>
                <a:spcPct val="150000"/>
              </a:lnSpc>
              <a:buFont typeface="Arial" panose="020B0604020202020204" pitchFamily="34" charset="0"/>
              <a:buChar char="•"/>
            </a:pPr>
            <a:r>
              <a:rPr lang="es-ES_tradnl" spc="20" dirty="0">
                <a:cs typeface="Poppins"/>
              </a:rPr>
              <a:t>Editar tu nombre</a:t>
            </a:r>
          </a:p>
          <a:p>
            <a:pPr indent="-285750">
              <a:lnSpc>
                <a:spcPct val="150000"/>
              </a:lnSpc>
              <a:buFont typeface="Arial" panose="020B0604020202020204" pitchFamily="34" charset="0"/>
              <a:buChar char="•"/>
            </a:pPr>
            <a:r>
              <a:rPr lang="es-ES_tradnl" spc="20" dirty="0">
                <a:cs typeface="Poppins"/>
              </a:rPr>
              <a:t>Biografía</a:t>
            </a:r>
          </a:p>
          <a:p>
            <a:pPr indent="-285750">
              <a:lnSpc>
                <a:spcPct val="150000"/>
              </a:lnSpc>
              <a:buFont typeface="Arial" panose="020B0604020202020204" pitchFamily="34" charset="0"/>
              <a:buChar char="•"/>
            </a:pPr>
            <a:r>
              <a:rPr lang="es-ES_tradnl" spc="20" dirty="0">
                <a:cs typeface="Poppins"/>
              </a:rPr>
              <a:t>Ubicación</a:t>
            </a:r>
          </a:p>
          <a:p>
            <a:pPr indent="-285750">
              <a:lnSpc>
                <a:spcPct val="150000"/>
              </a:lnSpc>
              <a:buFont typeface="Arial" panose="020B0604020202020204" pitchFamily="34" charset="0"/>
              <a:buChar char="•"/>
            </a:pPr>
            <a:r>
              <a:rPr lang="es-ES_tradnl" spc="20" dirty="0">
                <a:cs typeface="Poppins"/>
              </a:rPr>
              <a:t>Fecha Nacimiento</a:t>
            </a:r>
          </a:p>
          <a:p>
            <a:pPr indent="-285750">
              <a:lnSpc>
                <a:spcPct val="150000"/>
              </a:lnSpc>
              <a:buFont typeface="Arial" panose="020B0604020202020204" pitchFamily="34" charset="0"/>
              <a:buChar char="•"/>
            </a:pPr>
            <a:endParaRPr lang="es-ES_tradnl" spc="20" dirty="0">
              <a:solidFill>
                <a:schemeClr val="tx1">
                  <a:lumMod val="65000"/>
                  <a:lumOff val="35000"/>
                </a:schemeClr>
              </a:solidFill>
              <a:cs typeface="Poppins"/>
            </a:endParaRPr>
          </a:p>
          <a:p>
            <a:pPr>
              <a:lnSpc>
                <a:spcPct val="150000"/>
              </a:lnSpc>
            </a:pPr>
            <a:endParaRPr lang="es-ES_tradnl" spc="20" dirty="0">
              <a:solidFill>
                <a:schemeClr val="tx1">
                  <a:lumMod val="65000"/>
                  <a:lumOff val="35000"/>
                </a:schemeClr>
              </a:solidFill>
              <a:cs typeface="Poppins"/>
            </a:endParaRPr>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 dirty="0"/>
              <a:t>Crear un perfil</a:t>
            </a:r>
          </a:p>
        </p:txBody>
      </p:sp>
      <p:sp>
        <p:nvSpPr>
          <p:cNvPr id="14" name="TextBox 13">
            <a:extLst>
              <a:ext uri="{FF2B5EF4-FFF2-40B4-BE49-F238E27FC236}">
                <a16:creationId xmlns:a16="http://schemas.microsoft.com/office/drawing/2014/main" id="{27DE246F-EC7B-4D88-B754-358BF46EFC84}"/>
              </a:ext>
            </a:extLst>
          </p:cNvPr>
          <p:cNvSpPr txBox="1"/>
          <p:nvPr/>
        </p:nvSpPr>
        <p:spPr bwMode="gray">
          <a:xfrm>
            <a:off x="9968363" y="3174390"/>
            <a:ext cx="1719072" cy="509220"/>
          </a:xfrm>
          <a:prstGeom prst="rect">
            <a:avLst/>
          </a:prstGeom>
          <a:ln w="12700">
            <a:solidFill>
              <a:srgbClr val="62B5E5"/>
            </a:solidFill>
          </a:ln>
        </p:spPr>
        <p:txBody>
          <a:bodyPr vert="horz" wrap="square" lIns="0" tIns="0" rIns="0" bIns="0" rtlCol="0" anchor="b" anchorCtr="0">
            <a:noAutofit/>
          </a:bodyPr>
          <a:lstStyle/>
          <a:p>
            <a:pPr algn="ctr"/>
            <a:r>
              <a:rPr lang="es-ES" sz="1600" spc="20" dirty="0">
                <a:solidFill>
                  <a:schemeClr val="tx1">
                    <a:lumMod val="65000"/>
                    <a:lumOff val="35000"/>
                  </a:schemeClr>
                </a:solidFill>
                <a:latin typeface="Poppins"/>
              </a:rPr>
              <a:t>Modificar desde aquí!</a:t>
            </a:r>
          </a:p>
        </p:txBody>
      </p:sp>
      <p:sp>
        <p:nvSpPr>
          <p:cNvPr id="17" name="Text Placeholder 11">
            <a:extLst>
              <a:ext uri="{FF2B5EF4-FFF2-40B4-BE49-F238E27FC236}">
                <a16:creationId xmlns:a16="http://schemas.microsoft.com/office/drawing/2014/main" id="{D40CC2D5-2CB4-4C69-83C0-1BCF8E723CC5}"/>
              </a:ext>
            </a:extLst>
          </p:cNvPr>
          <p:cNvSpPr txBox="1">
            <a:spLocks/>
          </p:cNvSpPr>
          <p:nvPr/>
        </p:nvSpPr>
        <p:spPr>
          <a:xfrm>
            <a:off x="469900" y="932898"/>
            <a:ext cx="9064244" cy="446555"/>
          </a:xfrm>
          <a:prstGeom prst="rect">
            <a:avLst/>
          </a:prstGeom>
        </p:spPr>
        <p:txBody>
          <a:bodyPr vert="horz" lIns="0" tIns="0" rIns="0" bIns="0" rtlCol="0" anchor="b">
            <a:noAutofit/>
          </a:bodyPr>
          <a:lstStyle>
            <a:lvl1pPr marL="0" indent="0" algn="l" defTabSz="1219170" rtl="0" eaLnBrk="1" latinLnBrk="0" hangingPunct="1">
              <a:lnSpc>
                <a:spcPct val="100000"/>
              </a:lnSpc>
              <a:spcBef>
                <a:spcPts val="0"/>
              </a:spcBef>
              <a:spcAft>
                <a:spcPts val="0"/>
              </a:spcAft>
              <a:buSzPct val="100000"/>
              <a:buFont typeface="Arial" panose="020B0604020202020204" pitchFamily="34" charset="0"/>
              <a:buNone/>
              <a:defRPr sz="1600" b="0" kern="1200" baseline="0">
                <a:solidFill>
                  <a:srgbClr val="595959"/>
                </a:solidFill>
                <a:latin typeface="Poppins"/>
                <a:ea typeface="+mn-ea"/>
                <a:cs typeface="+mn-cs"/>
              </a:defRPr>
            </a:lvl1pPr>
            <a:lvl2pPr marL="609585" indent="-609585" algn="l" defTabSz="1219170" rtl="0" eaLnBrk="1" latinLnBrk="0" hangingPunct="1">
              <a:spcBef>
                <a:spcPts val="0"/>
              </a:spcBef>
              <a:spcAft>
                <a:spcPts val="1333"/>
              </a:spcAft>
              <a:buClrTx/>
              <a:buSzPct val="100000"/>
              <a:buFont typeface="Arial"/>
              <a:buNone/>
              <a:defRPr lang="en-US" sz="4000" b="1" kern="1200">
                <a:solidFill>
                  <a:schemeClr val="bg2"/>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4000" kern="1200">
                <a:solidFill>
                  <a:schemeClr val="bg2"/>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4000" kern="1200" baseline="0">
                <a:solidFill>
                  <a:schemeClr val="bg2"/>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4000" kern="1200" baseline="0">
                <a:solidFill>
                  <a:schemeClr val="bg2"/>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endParaRPr lang="es-ES_tradnl" dirty="0">
              <a:solidFill>
                <a:schemeClr val="tx1">
                  <a:lumMod val="65000"/>
                  <a:lumOff val="35000"/>
                </a:schemeClr>
              </a:solidFill>
            </a:endParaRPr>
          </a:p>
          <a:p>
            <a:r>
              <a:rPr lang="es-ES_tradnl" dirty="0">
                <a:solidFill>
                  <a:schemeClr val="tx1">
                    <a:lumMod val="65000"/>
                    <a:lumOff val="35000"/>
                  </a:schemeClr>
                </a:solidFill>
              </a:rPr>
              <a:t>Una vez hecho el </a:t>
            </a:r>
            <a:r>
              <a:rPr lang="es-ES_tradnl" b="1" dirty="0">
                <a:solidFill>
                  <a:srgbClr val="019EE2"/>
                </a:solidFill>
              </a:rPr>
              <a:t>registro</a:t>
            </a:r>
            <a:r>
              <a:rPr lang="es-ES_tradnl" dirty="0">
                <a:solidFill>
                  <a:schemeClr val="tx1">
                    <a:lumMod val="65000"/>
                    <a:lumOff val="35000"/>
                  </a:schemeClr>
                </a:solidFill>
              </a:rPr>
              <a:t> veremos como a través del botón “Perfil podemos</a:t>
            </a:r>
            <a:r>
              <a:rPr lang="es-ES_tradnl" dirty="0"/>
              <a:t> </a:t>
            </a:r>
            <a:r>
              <a:rPr lang="es-ES_tradnl" b="1" dirty="0">
                <a:solidFill>
                  <a:srgbClr val="019EE2"/>
                </a:solidFill>
              </a:rPr>
              <a:t>crearnos el perfil.</a:t>
            </a:r>
            <a:r>
              <a:rPr lang="es-ES_tradnl" dirty="0">
                <a:solidFill>
                  <a:schemeClr val="tx1">
                    <a:lumMod val="65000"/>
                    <a:lumOff val="35000"/>
                  </a:schemeClr>
                </a:solidFill>
              </a:rPr>
              <a:t> Usaremos el botón “Editar Perfil” para modificar cualquier cosa.</a:t>
            </a:r>
            <a:endParaRPr lang="es-ES" dirty="0"/>
          </a:p>
        </p:txBody>
      </p:sp>
      <p:sp>
        <p:nvSpPr>
          <p:cNvPr id="24" name="CuadroTexto 23">
            <a:extLst>
              <a:ext uri="{FF2B5EF4-FFF2-40B4-BE49-F238E27FC236}">
                <a16:creationId xmlns:a16="http://schemas.microsoft.com/office/drawing/2014/main" id="{13CAFBF3-D2A6-3A1D-5965-D0EB7ECD81AC}"/>
              </a:ext>
            </a:extLst>
          </p:cNvPr>
          <p:cNvSpPr txBox="1"/>
          <p:nvPr/>
        </p:nvSpPr>
        <p:spPr bwMode="gray">
          <a:xfrm>
            <a:off x="11569566" y="2011680"/>
            <a:ext cx="914400" cy="914400"/>
          </a:xfrm>
          <a:prstGeom prst="rect">
            <a:avLst/>
          </a:prstGeom>
        </p:spPr>
        <p:txBody>
          <a:bodyPr vert="horz" wrap="none" lIns="0" tIns="0" rIns="0" bIns="0" rtlCol="0" anchor="b" anchorCtr="0">
            <a:noAutofit/>
          </a:bodyPr>
          <a:lstStyle/>
          <a:p>
            <a:endParaRPr lang="es-ES" sz="3200" b="0" dirty="0"/>
          </a:p>
        </p:txBody>
      </p:sp>
      <p:sp>
        <p:nvSpPr>
          <p:cNvPr id="29" name="TextBox 17">
            <a:extLst>
              <a:ext uri="{FF2B5EF4-FFF2-40B4-BE49-F238E27FC236}">
                <a16:creationId xmlns:a16="http://schemas.microsoft.com/office/drawing/2014/main" id="{76EC3A15-6C09-145B-EDC9-5AA92879D2B5}"/>
              </a:ext>
            </a:extLst>
          </p:cNvPr>
          <p:cNvSpPr txBox="1"/>
          <p:nvPr/>
        </p:nvSpPr>
        <p:spPr bwMode="gray">
          <a:xfrm>
            <a:off x="5689593" y="1465414"/>
            <a:ext cx="1903492" cy="294031"/>
          </a:xfrm>
          <a:prstGeom prst="rect">
            <a:avLst/>
          </a:prstGeom>
          <a:solidFill>
            <a:srgbClr val="FFFFFF"/>
          </a:solidFill>
        </p:spPr>
        <p:txBody>
          <a:bodyPr vert="horz" wrap="square" lIns="0" tIns="0" rIns="0" bIns="0" rtlCol="0" anchor="b" anchorCtr="0">
            <a:noAutofit/>
          </a:bodyPr>
          <a:lstStyle/>
          <a:p>
            <a:r>
              <a:rPr lang="es-ES" sz="1400" b="0" i="1" dirty="0">
                <a:solidFill>
                  <a:srgbClr val="595959"/>
                </a:solidFill>
                <a:effectLst>
                  <a:outerShdw blurRad="38100" dist="38100" dir="2700000" algn="tl">
                    <a:srgbClr val="000000">
                      <a:alpha val="43137"/>
                    </a:srgbClr>
                  </a:outerShdw>
                </a:effectLst>
                <a:latin typeface="Poppins"/>
              </a:rPr>
              <a:t>Nombre de usuario</a:t>
            </a:r>
          </a:p>
        </p:txBody>
      </p:sp>
      <p:cxnSp>
        <p:nvCxnSpPr>
          <p:cNvPr id="35" name="Conector recto 34">
            <a:extLst>
              <a:ext uri="{FF2B5EF4-FFF2-40B4-BE49-F238E27FC236}">
                <a16:creationId xmlns:a16="http://schemas.microsoft.com/office/drawing/2014/main" id="{117B5F3A-A384-1F83-F78C-9623D0082472}"/>
              </a:ext>
            </a:extLst>
          </p:cNvPr>
          <p:cNvCxnSpPr>
            <a:cxnSpLocks/>
          </p:cNvCxnSpPr>
          <p:nvPr/>
        </p:nvCxnSpPr>
        <p:spPr>
          <a:xfrm flipV="1">
            <a:off x="9258051" y="3489155"/>
            <a:ext cx="655970" cy="1"/>
          </a:xfrm>
          <a:prstGeom prst="line">
            <a:avLst/>
          </a:prstGeom>
          <a:ln w="25400">
            <a:solidFill>
              <a:srgbClr val="62B5E5"/>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39" name="Imagen 38">
            <a:extLst>
              <a:ext uri="{FF2B5EF4-FFF2-40B4-BE49-F238E27FC236}">
                <a16:creationId xmlns:a16="http://schemas.microsoft.com/office/drawing/2014/main" id="{623CBAB3-C1A2-8F6B-563C-36B73757B094}"/>
              </a:ext>
            </a:extLst>
          </p:cNvPr>
          <p:cNvPicPr>
            <a:picLocks noChangeAspect="1"/>
          </p:cNvPicPr>
          <p:nvPr/>
        </p:nvPicPr>
        <p:blipFill>
          <a:blip r:embed="rId3"/>
          <a:stretch>
            <a:fillRect/>
          </a:stretch>
        </p:blipFill>
        <p:spPr>
          <a:xfrm>
            <a:off x="3355214" y="1499853"/>
            <a:ext cx="6572250" cy="501015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99052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900" y="1490980"/>
            <a:ext cx="5010869" cy="4379356"/>
          </a:xfrm>
        </p:spPr>
        <p:txBody>
          <a:bodyPr anchor="t"/>
          <a:lstStyle/>
          <a:p>
            <a:pPr>
              <a:lnSpc>
                <a:spcPct val="150000"/>
              </a:lnSpc>
            </a:pPr>
            <a:endParaRPr lang="es-ES_tradnl" b="1" spc="20" dirty="0">
              <a:solidFill>
                <a:schemeClr val="tx1">
                  <a:lumMod val="65000"/>
                  <a:lumOff val="35000"/>
                </a:schemeClr>
              </a:solidFill>
              <a:cs typeface="Poppins"/>
            </a:endParaRPr>
          </a:p>
          <a:p>
            <a:pPr>
              <a:lnSpc>
                <a:spcPct val="150000"/>
              </a:lnSpc>
            </a:pPr>
            <a:r>
              <a:rPr lang="es-ES_tradnl" sz="2000" b="1" spc="20" dirty="0">
                <a:solidFill>
                  <a:schemeClr val="tx1">
                    <a:lumMod val="65000"/>
                    <a:lumOff val="35000"/>
                  </a:schemeClr>
                </a:solidFill>
                <a:cs typeface="Poppins"/>
              </a:rPr>
              <a:t>Nuevo Perfil</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Editar tu nombre</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Biografía</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Ubicación</a:t>
            </a:r>
          </a:p>
          <a:p>
            <a:pPr indent="-285750">
              <a:lnSpc>
                <a:spcPct val="150000"/>
              </a:lnSpc>
              <a:buFont typeface="Arial" panose="020B0604020202020204" pitchFamily="34" charset="0"/>
              <a:buChar char="•"/>
            </a:pPr>
            <a:r>
              <a:rPr lang="es-ES_tradnl" spc="20" dirty="0">
                <a:solidFill>
                  <a:schemeClr val="tx1">
                    <a:lumMod val="65000"/>
                    <a:lumOff val="35000"/>
                  </a:schemeClr>
                </a:solidFill>
                <a:cs typeface="Poppins"/>
              </a:rPr>
              <a:t>Fecha Nacimiento</a:t>
            </a:r>
          </a:p>
          <a:p>
            <a:pPr indent="-285750">
              <a:lnSpc>
                <a:spcPct val="150000"/>
              </a:lnSpc>
              <a:buFont typeface="Arial" panose="020B0604020202020204" pitchFamily="34" charset="0"/>
              <a:buChar char="•"/>
            </a:pPr>
            <a:endParaRPr lang="es-ES_tradnl" spc="20" dirty="0">
              <a:solidFill>
                <a:schemeClr val="tx1">
                  <a:lumMod val="65000"/>
                  <a:lumOff val="35000"/>
                </a:schemeClr>
              </a:solidFill>
              <a:cs typeface="Poppins"/>
            </a:endParaRPr>
          </a:p>
          <a:p>
            <a:pPr>
              <a:lnSpc>
                <a:spcPct val="150000"/>
              </a:lnSpc>
            </a:pPr>
            <a:endParaRPr lang="es-ES_tradnl" spc="20" dirty="0">
              <a:solidFill>
                <a:schemeClr val="tx1">
                  <a:lumMod val="65000"/>
                  <a:lumOff val="35000"/>
                </a:schemeClr>
              </a:solidFill>
              <a:cs typeface="Poppins"/>
            </a:endParaRPr>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 dirty="0"/>
              <a:t>Crear un perfil</a:t>
            </a:r>
          </a:p>
        </p:txBody>
      </p:sp>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D6D4987E-E80C-EC6E-13E3-65BFA0EE82C2}"/>
                  </a:ext>
                </a:extLst>
              </p14:cNvPr>
              <p14:cNvContentPartPr/>
              <p14:nvPr/>
            </p14:nvContentPartPr>
            <p14:xfrm>
              <a:off x="5765419" y="4946286"/>
              <a:ext cx="335880" cy="11520"/>
            </p14:xfrm>
          </p:contentPart>
        </mc:Choice>
        <mc:Fallback xmlns="">
          <p:pic>
            <p:nvPicPr>
              <p:cNvPr id="6" name="Entrada de lápiz 5">
                <a:extLst>
                  <a:ext uri="{FF2B5EF4-FFF2-40B4-BE49-F238E27FC236}">
                    <a16:creationId xmlns:a16="http://schemas.microsoft.com/office/drawing/2014/main" id="{D6D4987E-E80C-EC6E-13E3-65BFA0EE82C2}"/>
                  </a:ext>
                </a:extLst>
              </p:cNvPr>
              <p:cNvPicPr/>
              <p:nvPr/>
            </p:nvPicPr>
            <p:blipFill>
              <a:blip r:embed="rId4"/>
              <a:stretch>
                <a:fillRect/>
              </a:stretch>
            </p:blipFill>
            <p:spPr>
              <a:xfrm>
                <a:off x="5747419" y="4928286"/>
                <a:ext cx="3715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trada de lápiz 6">
                <a:extLst>
                  <a:ext uri="{FF2B5EF4-FFF2-40B4-BE49-F238E27FC236}">
                    <a16:creationId xmlns:a16="http://schemas.microsoft.com/office/drawing/2014/main" id="{F5AF3E28-828E-C3A1-BC66-9276494A9D34}"/>
                  </a:ext>
                </a:extLst>
              </p14:cNvPr>
              <p14:cNvContentPartPr/>
              <p14:nvPr/>
            </p14:nvContentPartPr>
            <p14:xfrm>
              <a:off x="5745979" y="4947006"/>
              <a:ext cx="95400" cy="360"/>
            </p14:xfrm>
          </p:contentPart>
        </mc:Choice>
        <mc:Fallback xmlns="">
          <p:pic>
            <p:nvPicPr>
              <p:cNvPr id="7" name="Entrada de lápiz 6">
                <a:extLst>
                  <a:ext uri="{FF2B5EF4-FFF2-40B4-BE49-F238E27FC236}">
                    <a16:creationId xmlns:a16="http://schemas.microsoft.com/office/drawing/2014/main" id="{F5AF3E28-828E-C3A1-BC66-9276494A9D34}"/>
                  </a:ext>
                </a:extLst>
              </p:cNvPr>
              <p:cNvPicPr/>
              <p:nvPr/>
            </p:nvPicPr>
            <p:blipFill>
              <a:blip r:embed="rId6"/>
              <a:stretch>
                <a:fillRect/>
              </a:stretch>
            </p:blipFill>
            <p:spPr>
              <a:xfrm>
                <a:off x="5728339" y="4929366"/>
                <a:ext cx="131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Entrada de lápiz 8">
                <a:extLst>
                  <a:ext uri="{FF2B5EF4-FFF2-40B4-BE49-F238E27FC236}">
                    <a16:creationId xmlns:a16="http://schemas.microsoft.com/office/drawing/2014/main" id="{36B6DB25-793E-53C4-234A-4D8BD6F71838}"/>
                  </a:ext>
                </a:extLst>
              </p14:cNvPr>
              <p14:cNvContentPartPr/>
              <p14:nvPr/>
            </p14:nvContentPartPr>
            <p14:xfrm>
              <a:off x="7555339" y="3599526"/>
              <a:ext cx="360" cy="360"/>
            </p14:xfrm>
          </p:contentPart>
        </mc:Choice>
        <mc:Fallback xmlns="">
          <p:pic>
            <p:nvPicPr>
              <p:cNvPr id="9" name="Entrada de lápiz 8">
                <a:extLst>
                  <a:ext uri="{FF2B5EF4-FFF2-40B4-BE49-F238E27FC236}">
                    <a16:creationId xmlns:a16="http://schemas.microsoft.com/office/drawing/2014/main" id="{36B6DB25-793E-53C4-234A-4D8BD6F71838}"/>
                  </a:ext>
                </a:extLst>
              </p:cNvPr>
              <p:cNvPicPr/>
              <p:nvPr/>
            </p:nvPicPr>
            <p:blipFill>
              <a:blip r:embed="rId8"/>
              <a:stretch>
                <a:fillRect/>
              </a:stretch>
            </p:blipFill>
            <p:spPr>
              <a:xfrm>
                <a:off x="7537699" y="35818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Entrada de lápiz 9">
                <a:extLst>
                  <a:ext uri="{FF2B5EF4-FFF2-40B4-BE49-F238E27FC236}">
                    <a16:creationId xmlns:a16="http://schemas.microsoft.com/office/drawing/2014/main" id="{0810E39F-7BFF-A20C-EE0E-66EA3A006B0D}"/>
                  </a:ext>
                </a:extLst>
              </p14:cNvPr>
              <p14:cNvContentPartPr/>
              <p14:nvPr/>
            </p14:nvContentPartPr>
            <p14:xfrm>
              <a:off x="7016419" y="2184726"/>
              <a:ext cx="360" cy="360"/>
            </p14:xfrm>
          </p:contentPart>
        </mc:Choice>
        <mc:Fallback xmlns="">
          <p:pic>
            <p:nvPicPr>
              <p:cNvPr id="10" name="Entrada de lápiz 9">
                <a:extLst>
                  <a:ext uri="{FF2B5EF4-FFF2-40B4-BE49-F238E27FC236}">
                    <a16:creationId xmlns:a16="http://schemas.microsoft.com/office/drawing/2014/main" id="{0810E39F-7BFF-A20C-EE0E-66EA3A006B0D}"/>
                  </a:ext>
                </a:extLst>
              </p:cNvPr>
              <p:cNvPicPr/>
              <p:nvPr/>
            </p:nvPicPr>
            <p:blipFill>
              <a:blip r:embed="rId8"/>
              <a:stretch>
                <a:fillRect/>
              </a:stretch>
            </p:blipFill>
            <p:spPr>
              <a:xfrm>
                <a:off x="6998419" y="2167086"/>
                <a:ext cx="36000" cy="36000"/>
              </a:xfrm>
              <a:prstGeom prst="rect">
                <a:avLst/>
              </a:prstGeom>
            </p:spPr>
          </p:pic>
        </mc:Fallback>
      </mc:AlternateContent>
      <p:pic>
        <p:nvPicPr>
          <p:cNvPr id="13" name="Imagen 12">
            <a:extLst>
              <a:ext uri="{FF2B5EF4-FFF2-40B4-BE49-F238E27FC236}">
                <a16:creationId xmlns:a16="http://schemas.microsoft.com/office/drawing/2014/main" id="{B9D2FD5A-42C4-28F3-1AE8-FD36649DAC8F}"/>
              </a:ext>
            </a:extLst>
          </p:cNvPr>
          <p:cNvPicPr>
            <a:picLocks noChangeAspect="1"/>
          </p:cNvPicPr>
          <p:nvPr/>
        </p:nvPicPr>
        <p:blipFill>
          <a:blip r:embed="rId10"/>
          <a:stretch>
            <a:fillRect/>
          </a:stretch>
        </p:blipFill>
        <p:spPr>
          <a:xfrm>
            <a:off x="2942409" y="872067"/>
            <a:ext cx="7886700" cy="6142526"/>
          </a:xfrm>
          <a:prstGeom prst="rect">
            <a:avLst/>
          </a:prstGeom>
        </p:spPr>
      </p:pic>
    </p:spTree>
    <p:extLst>
      <p:ext uri="{BB962C8B-B14F-4D97-AF65-F5344CB8AC3E}">
        <p14:creationId xmlns:p14="http://schemas.microsoft.com/office/powerpoint/2010/main" val="106967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B100198-E66A-5ADE-3A4D-034DB64DA9E1}"/>
              </a:ext>
            </a:extLst>
          </p:cNvPr>
          <p:cNvPicPr>
            <a:picLocks noChangeAspect="1"/>
          </p:cNvPicPr>
          <p:nvPr/>
        </p:nvPicPr>
        <p:blipFill>
          <a:blip r:embed="rId3"/>
          <a:stretch>
            <a:fillRect/>
          </a:stretch>
        </p:blipFill>
        <p:spPr>
          <a:xfrm>
            <a:off x="7910032" y="729226"/>
            <a:ext cx="2798338" cy="5810342"/>
          </a:xfrm>
          <a:prstGeom prst="rect">
            <a:avLst/>
          </a:prstGeom>
          <a:effectLst>
            <a:outerShdw blurRad="50800" dist="38100" dir="8100000" algn="tr" rotWithShape="0">
              <a:prstClr val="black">
                <a:alpha val="40000"/>
              </a:prstClr>
            </a:outerShdw>
          </a:effectLst>
        </p:spPr>
      </p:pic>
      <p:sp>
        <p:nvSpPr>
          <p:cNvPr id="3" name="Text Placeholder 2">
            <a:extLst>
              <a:ext uri="{FF2B5EF4-FFF2-40B4-BE49-F238E27FC236}">
                <a16:creationId xmlns:a16="http://schemas.microsoft.com/office/drawing/2014/main" id="{F0ABFE1D-41E1-466C-80FF-BF337314B898}"/>
              </a:ext>
            </a:extLst>
          </p:cNvPr>
          <p:cNvSpPr>
            <a:spLocks noGrp="1"/>
          </p:cNvSpPr>
          <p:nvPr>
            <p:ph type="body" sz="quarter" idx="13"/>
          </p:nvPr>
        </p:nvSpPr>
        <p:spPr>
          <a:xfrm>
            <a:off x="469900" y="954617"/>
            <a:ext cx="7058660" cy="396663"/>
          </a:xfrm>
        </p:spPr>
        <p:txBody>
          <a:bodyPr/>
          <a:lstStyle/>
          <a:p>
            <a:r>
              <a:rPr lang="es-ES" dirty="0"/>
              <a:t>Conceptos Básicos</a:t>
            </a:r>
          </a:p>
        </p:txBody>
      </p:sp>
      <p:sp>
        <p:nvSpPr>
          <p:cNvPr id="4" name="Title 3">
            <a:extLst>
              <a:ext uri="{FF2B5EF4-FFF2-40B4-BE49-F238E27FC236}">
                <a16:creationId xmlns:a16="http://schemas.microsoft.com/office/drawing/2014/main" id="{E250FB80-6209-4E16-BEA2-B74B838529D7}"/>
              </a:ext>
            </a:extLst>
          </p:cNvPr>
          <p:cNvSpPr>
            <a:spLocks noGrp="1"/>
          </p:cNvSpPr>
          <p:nvPr>
            <p:ph type="title"/>
          </p:nvPr>
        </p:nvSpPr>
        <p:spPr/>
        <p:txBody>
          <a:bodyPr/>
          <a:lstStyle/>
          <a:p>
            <a:r>
              <a:rPr lang="es-ES" dirty="0"/>
              <a:t>¿Conocemos X?</a:t>
            </a:r>
          </a:p>
        </p:txBody>
      </p:sp>
      <p:grpSp>
        <p:nvGrpSpPr>
          <p:cNvPr id="11" name="Group 10">
            <a:extLst>
              <a:ext uri="{FF2B5EF4-FFF2-40B4-BE49-F238E27FC236}">
                <a16:creationId xmlns:a16="http://schemas.microsoft.com/office/drawing/2014/main" id="{C4868D99-F063-4FF9-8D4D-697E6278D200}"/>
              </a:ext>
            </a:extLst>
          </p:cNvPr>
          <p:cNvGrpSpPr/>
          <p:nvPr/>
        </p:nvGrpSpPr>
        <p:grpSpPr>
          <a:xfrm>
            <a:off x="5899126" y="1101393"/>
            <a:ext cx="2091153" cy="1004860"/>
            <a:chOff x="8990826" y="1504489"/>
            <a:chExt cx="3015215" cy="777988"/>
          </a:xfrm>
        </p:grpSpPr>
        <p:grpSp>
          <p:nvGrpSpPr>
            <p:cNvPr id="79" name="Group 78">
              <a:extLst>
                <a:ext uri="{FF2B5EF4-FFF2-40B4-BE49-F238E27FC236}">
                  <a16:creationId xmlns:a16="http://schemas.microsoft.com/office/drawing/2014/main" id="{FBDF868C-9FD7-457D-8354-5F2A541AFE64}"/>
                </a:ext>
              </a:extLst>
            </p:cNvPr>
            <p:cNvGrpSpPr/>
            <p:nvPr/>
          </p:nvGrpSpPr>
          <p:grpSpPr>
            <a:xfrm>
              <a:off x="8990826" y="1504489"/>
              <a:ext cx="3015215" cy="777988"/>
              <a:chOff x="8840616" y="3522614"/>
              <a:chExt cx="8381032" cy="1723267"/>
            </a:xfrm>
          </p:grpSpPr>
          <p:sp>
            <p:nvSpPr>
              <p:cNvPr id="80" name="TextBox 79">
                <a:extLst>
                  <a:ext uri="{FF2B5EF4-FFF2-40B4-BE49-F238E27FC236}">
                    <a16:creationId xmlns:a16="http://schemas.microsoft.com/office/drawing/2014/main" id="{83FA3607-0093-478B-83C9-2A15D9C6AC77}"/>
                  </a:ext>
                </a:extLst>
              </p:cNvPr>
              <p:cNvSpPr txBox="1"/>
              <p:nvPr/>
            </p:nvSpPr>
            <p:spPr>
              <a:xfrm>
                <a:off x="10375766" y="3794519"/>
                <a:ext cx="6845882" cy="318031"/>
              </a:xfrm>
              <a:prstGeom prst="rect">
                <a:avLst/>
              </a:prstGeom>
              <a:noFill/>
              <a:ln>
                <a:noFill/>
              </a:ln>
            </p:spPr>
            <p:txBody>
              <a:bodyPr wrap="square" rtlCol="0">
                <a:spAutoFit/>
              </a:bodyPr>
              <a:lstStyle/>
              <a:p>
                <a:endParaRPr lang="es-ES" sz="1400" b="1" dirty="0">
                  <a:solidFill>
                    <a:srgbClr val="595959"/>
                  </a:solidFill>
                  <a:latin typeface="Poppins"/>
                </a:endParaRPr>
              </a:p>
            </p:txBody>
          </p:sp>
          <p:pic>
            <p:nvPicPr>
              <p:cNvPr id="81" name="Picture 80">
                <a:extLst>
                  <a:ext uri="{FF2B5EF4-FFF2-40B4-BE49-F238E27FC236}">
                    <a16:creationId xmlns:a16="http://schemas.microsoft.com/office/drawing/2014/main" id="{80A54F8A-6992-4194-B498-F8F8AED3E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616" y="3522614"/>
                <a:ext cx="3234277" cy="1427635"/>
              </a:xfrm>
              <a:prstGeom prst="rect">
                <a:avLst/>
              </a:prstGeom>
            </p:spPr>
          </p:pic>
          <p:sp>
            <p:nvSpPr>
              <p:cNvPr id="82" name="Rectangle 81">
                <a:extLst>
                  <a:ext uri="{FF2B5EF4-FFF2-40B4-BE49-F238E27FC236}">
                    <a16:creationId xmlns:a16="http://schemas.microsoft.com/office/drawing/2014/main" id="{23C9F8F6-E219-4F63-B5E0-F568975018BF}"/>
                  </a:ext>
                </a:extLst>
              </p:cNvPr>
              <p:cNvSpPr/>
              <p:nvPr/>
            </p:nvSpPr>
            <p:spPr>
              <a:xfrm>
                <a:off x="9316997" y="3751012"/>
                <a:ext cx="6837613" cy="1494869"/>
              </a:xfrm>
              <a:prstGeom prst="rect">
                <a:avLst/>
              </a:prstGeom>
              <a:noFill/>
              <a:ln w="28575">
                <a:solidFill>
                  <a:srgbClr val="019E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grpSp>
        <p:sp>
          <p:nvSpPr>
            <p:cNvPr id="3085" name="Rectangle 3084">
              <a:extLst>
                <a:ext uri="{FF2B5EF4-FFF2-40B4-BE49-F238E27FC236}">
                  <a16:creationId xmlns:a16="http://schemas.microsoft.com/office/drawing/2014/main" id="{F4297445-D291-4757-8968-28761B9F5537}"/>
                </a:ext>
              </a:extLst>
            </p:cNvPr>
            <p:cNvSpPr/>
            <p:nvPr/>
          </p:nvSpPr>
          <p:spPr>
            <a:xfrm>
              <a:off x="9765486" y="1637047"/>
              <a:ext cx="2168118" cy="534805"/>
            </a:xfrm>
            <a:prstGeom prst="rect">
              <a:avLst/>
            </a:prstGeom>
          </p:spPr>
          <p:txBody>
            <a:bodyPr wrap="square">
              <a:spAutoFit/>
            </a:bodyPr>
            <a:lstStyle/>
            <a:p>
              <a:r>
                <a:rPr lang="es-ES" sz="1400" dirty="0">
                  <a:solidFill>
                    <a:srgbClr val="595959"/>
                  </a:solidFill>
                  <a:latin typeface="Poppins"/>
                </a:rPr>
                <a:t>280 caracteres máximos </a:t>
              </a:r>
            </a:p>
          </p:txBody>
        </p:sp>
      </p:grpSp>
      <p:sp>
        <p:nvSpPr>
          <p:cNvPr id="32" name="TextBox 31">
            <a:extLst>
              <a:ext uri="{FF2B5EF4-FFF2-40B4-BE49-F238E27FC236}">
                <a16:creationId xmlns:a16="http://schemas.microsoft.com/office/drawing/2014/main" id="{CA1D81EC-6F6A-4082-B552-125EF2C060CE}"/>
              </a:ext>
            </a:extLst>
          </p:cNvPr>
          <p:cNvSpPr txBox="1"/>
          <p:nvPr/>
        </p:nvSpPr>
        <p:spPr bwMode="gray">
          <a:xfrm>
            <a:off x="486891" y="1318823"/>
            <a:ext cx="5045585" cy="814784"/>
          </a:xfrm>
          <a:prstGeom prst="rect">
            <a:avLst/>
          </a:prstGeom>
        </p:spPr>
        <p:txBody>
          <a:bodyPr vert="horz" wrap="none" lIns="0" tIns="0" rIns="0" bIns="0" rtlCol="0" anchor="b" anchorCtr="0">
            <a:noAutofit/>
          </a:bodyPr>
          <a:lstStyle/>
          <a:p>
            <a:r>
              <a:rPr lang="es-ES" sz="1600" dirty="0">
                <a:solidFill>
                  <a:schemeClr val="bg2">
                    <a:lumMod val="50000"/>
                  </a:schemeClr>
                </a:solidFill>
                <a:latin typeface="Poppins"/>
              </a:rPr>
              <a:t>En la página de inicio vemos los Posts de los</a:t>
            </a:r>
          </a:p>
          <a:p>
            <a:r>
              <a:rPr lang="es-ES" sz="1600" dirty="0">
                <a:solidFill>
                  <a:schemeClr val="bg2">
                    <a:lumMod val="50000"/>
                  </a:schemeClr>
                </a:solidFill>
                <a:latin typeface="Poppins"/>
              </a:rPr>
              <a:t>usuarios que seguimos, ordenados en la línea</a:t>
            </a:r>
          </a:p>
          <a:p>
            <a:r>
              <a:rPr lang="es-ES" sz="1600" dirty="0">
                <a:solidFill>
                  <a:schemeClr val="bg2">
                    <a:lumMod val="50000"/>
                  </a:schemeClr>
                </a:solidFill>
                <a:latin typeface="Poppins"/>
              </a:rPr>
              <a:t>del tiempo</a:t>
            </a:r>
            <a:endParaRPr lang="es-ES" sz="1600" b="0" dirty="0">
              <a:solidFill>
                <a:schemeClr val="bg2">
                  <a:lumMod val="50000"/>
                </a:schemeClr>
              </a:solidFill>
              <a:latin typeface="Poppins"/>
            </a:endParaRPr>
          </a:p>
        </p:txBody>
      </p:sp>
      <p:graphicFrame>
        <p:nvGraphicFramePr>
          <p:cNvPr id="7" name="Table 7">
            <a:extLst>
              <a:ext uri="{FF2B5EF4-FFF2-40B4-BE49-F238E27FC236}">
                <a16:creationId xmlns:a16="http://schemas.microsoft.com/office/drawing/2014/main" id="{84D90B2A-BDAF-4C9B-B2F2-A1AEC8B874CE}"/>
              </a:ext>
            </a:extLst>
          </p:cNvPr>
          <p:cNvGraphicFramePr>
            <a:graphicFrameLocks noGrp="1"/>
          </p:cNvGraphicFramePr>
          <p:nvPr>
            <p:extLst>
              <p:ext uri="{D42A27DB-BD31-4B8C-83A1-F6EECF244321}">
                <p14:modId xmlns:p14="http://schemas.microsoft.com/office/powerpoint/2010/main" val="3863995558"/>
              </p:ext>
            </p:extLst>
          </p:nvPr>
        </p:nvGraphicFramePr>
        <p:xfrm>
          <a:off x="478111" y="2340933"/>
          <a:ext cx="6228000" cy="3744000"/>
        </p:xfrm>
        <a:graphic>
          <a:graphicData uri="http://schemas.openxmlformats.org/drawingml/2006/table">
            <a:tbl>
              <a:tblPr firstRow="1" bandRow="1">
                <a:tableStyleId>{0505E3EF-67EA-436B-97B2-0124C06EBD24}</a:tableStyleId>
              </a:tblPr>
              <a:tblGrid>
                <a:gridCol w="540000">
                  <a:extLst>
                    <a:ext uri="{9D8B030D-6E8A-4147-A177-3AD203B41FA5}">
                      <a16:colId xmlns:a16="http://schemas.microsoft.com/office/drawing/2014/main" val="3751710053"/>
                    </a:ext>
                  </a:extLst>
                </a:gridCol>
                <a:gridCol w="2520000">
                  <a:extLst>
                    <a:ext uri="{9D8B030D-6E8A-4147-A177-3AD203B41FA5}">
                      <a16:colId xmlns:a16="http://schemas.microsoft.com/office/drawing/2014/main" val="1726754070"/>
                    </a:ext>
                  </a:extLst>
                </a:gridCol>
                <a:gridCol w="514125">
                  <a:extLst>
                    <a:ext uri="{9D8B030D-6E8A-4147-A177-3AD203B41FA5}">
                      <a16:colId xmlns:a16="http://schemas.microsoft.com/office/drawing/2014/main" val="2831229771"/>
                    </a:ext>
                  </a:extLst>
                </a:gridCol>
                <a:gridCol w="2653875">
                  <a:extLst>
                    <a:ext uri="{9D8B030D-6E8A-4147-A177-3AD203B41FA5}">
                      <a16:colId xmlns:a16="http://schemas.microsoft.com/office/drawing/2014/main" val="477512392"/>
                    </a:ext>
                  </a:extLst>
                </a:gridCol>
              </a:tblGrid>
              <a:tr h="468000">
                <a:tc>
                  <a:txBody>
                    <a:bodyPr/>
                    <a:lstStyle/>
                    <a:p>
                      <a:pPr algn="ctr"/>
                      <a:r>
                        <a:rPr lang="es-ES" sz="1400" b="0" dirty="0">
                          <a:solidFill>
                            <a:srgbClr val="595959"/>
                          </a:solidFill>
                          <a:latin typeface="Poppins"/>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Perfil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Visualizaciones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2382448"/>
                  </a:ext>
                </a:extLst>
              </a:tr>
              <a:tr h="468000">
                <a:tc>
                  <a:txBody>
                    <a:bodyPr/>
                    <a:lstStyle/>
                    <a:p>
                      <a:pPr algn="ctr"/>
                      <a:r>
                        <a:rPr lang="es-ES" sz="1400" b="0" dirty="0">
                          <a:solidFill>
                            <a:srgbClr val="595959"/>
                          </a:solidFill>
                          <a:latin typeface="Poppins"/>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Actualizar pantalla inicio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Compartir post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7336901"/>
                  </a:ext>
                </a:extLst>
              </a:tr>
              <a:tr h="468000">
                <a:tc>
                  <a:txBody>
                    <a:bodyPr/>
                    <a:lstStyle/>
                    <a:p>
                      <a:pPr algn="ctr"/>
                      <a:r>
                        <a:rPr lang="es-ES" sz="1400" b="0" dirty="0">
                          <a:solidFill>
                            <a:srgbClr val="595959"/>
                          </a:solidFill>
                          <a:latin typeface="Poppins"/>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Post destacados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Hashtag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1656652"/>
                  </a:ext>
                </a:extLst>
              </a:tr>
              <a:tr h="468000">
                <a:tc>
                  <a:txBody>
                    <a:bodyPr/>
                    <a:lstStyle/>
                    <a:p>
                      <a:pPr algn="ctr"/>
                      <a:r>
                        <a:rPr lang="es-ES" sz="1400" b="0" dirty="0">
                          <a:solidFill>
                            <a:srgbClr val="595959"/>
                          </a:solidFill>
                          <a:latin typeface="Poppins"/>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Timeline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Pantalla inicio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7086987"/>
                  </a:ext>
                </a:extLst>
              </a:tr>
              <a:tr h="468000">
                <a:tc>
                  <a:txBody>
                    <a:bodyPr/>
                    <a:lstStyle/>
                    <a:p>
                      <a:pPr algn="ctr"/>
                      <a:r>
                        <a:rPr lang="es-ES" sz="1400" b="0" dirty="0">
                          <a:solidFill>
                            <a:srgbClr val="595959"/>
                          </a:solidFill>
                          <a:latin typeface="Poppins"/>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Nombre usuario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Búsqueda / </a:t>
                      </a:r>
                      <a:r>
                        <a:rPr lang="es-ES" sz="1400" b="0" dirty="0" err="1">
                          <a:solidFill>
                            <a:srgbClr val="595959"/>
                          </a:solidFill>
                          <a:latin typeface="Poppins"/>
                        </a:rPr>
                        <a:t>Trending</a:t>
                      </a:r>
                      <a:r>
                        <a:rPr lang="es-ES" sz="1400" b="0" dirty="0">
                          <a:solidFill>
                            <a:srgbClr val="595959"/>
                          </a:solidFill>
                          <a:latin typeface="Poppins"/>
                        </a:rPr>
                        <a:t> </a:t>
                      </a:r>
                      <a:r>
                        <a:rPr lang="es-ES" sz="1400" b="0" dirty="0" err="1">
                          <a:solidFill>
                            <a:srgbClr val="595959"/>
                          </a:solidFill>
                          <a:latin typeface="Poppins"/>
                        </a:rPr>
                        <a:t>Topic</a:t>
                      </a:r>
                      <a:endParaRPr lang="es-ES" sz="1400" b="0" dirty="0">
                        <a:solidFill>
                          <a:srgbClr val="595959"/>
                        </a:solidFill>
                        <a:latin typeface="Poppin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6473189"/>
                  </a:ext>
                </a:extLst>
              </a:tr>
              <a:tr h="468000">
                <a:tc>
                  <a:txBody>
                    <a:bodyPr/>
                    <a:lstStyle/>
                    <a:p>
                      <a:pPr algn="ctr"/>
                      <a:r>
                        <a:rPr lang="es-ES" sz="1400" b="0" dirty="0">
                          <a:solidFill>
                            <a:srgbClr val="595959"/>
                          </a:solidFill>
                          <a:latin typeface="Poppins"/>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Post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Comunidades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0978168"/>
                  </a:ext>
                </a:extLst>
              </a:tr>
              <a:tr h="468000">
                <a:tc>
                  <a:txBody>
                    <a:bodyPr/>
                    <a:lstStyle/>
                    <a:p>
                      <a:pPr algn="ctr"/>
                      <a:r>
                        <a:rPr lang="es-ES" sz="1400" b="0" dirty="0">
                          <a:solidFill>
                            <a:srgbClr val="595959"/>
                          </a:solidFill>
                          <a:latin typeface="Poppins"/>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Comentar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s-ES" sz="1400" b="0" dirty="0">
                          <a:solidFill>
                            <a:srgbClr val="595959"/>
                          </a:solidFill>
                          <a:latin typeface="Poppins"/>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Notificaciones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7876334"/>
                  </a:ext>
                </a:extLst>
              </a:tr>
              <a:tr h="468000">
                <a:tc>
                  <a:txBody>
                    <a:bodyPr/>
                    <a:lstStyle/>
                    <a:p>
                      <a:pPr algn="ctr"/>
                      <a:r>
                        <a:rPr lang="es-ES" sz="1400" b="0" dirty="0">
                          <a:solidFill>
                            <a:srgbClr val="595959"/>
                          </a:solidFill>
                          <a:latin typeface="Poppins"/>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Repostear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1219170" rtl="0" eaLnBrk="1" latinLnBrk="0" hangingPunct="1"/>
                      <a:r>
                        <a:rPr lang="es-ES" sz="1400" b="0" kern="1200" dirty="0">
                          <a:solidFill>
                            <a:srgbClr val="595959"/>
                          </a:solidFill>
                          <a:latin typeface="Poppins"/>
                          <a:ea typeface="+mn-ea"/>
                          <a:cs typeface="+mn-cs"/>
                        </a:rPr>
                        <a:t>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s-ES" sz="1400" b="0" dirty="0">
                          <a:solidFill>
                            <a:srgbClr val="595959"/>
                          </a:solidFill>
                          <a:latin typeface="Poppins"/>
                        </a:rPr>
                        <a:t>Mensajes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684334"/>
                  </a:ext>
                </a:extLst>
              </a:tr>
            </a:tbl>
          </a:graphicData>
        </a:graphic>
      </p:graphicFrame>
      <p:cxnSp>
        <p:nvCxnSpPr>
          <p:cNvPr id="9" name="Straight Arrow Connector 8">
            <a:extLst>
              <a:ext uri="{FF2B5EF4-FFF2-40B4-BE49-F238E27FC236}">
                <a16:creationId xmlns:a16="http://schemas.microsoft.com/office/drawing/2014/main" id="{B3BB01A9-1814-494B-BB37-2F238D4A342F}"/>
              </a:ext>
            </a:extLst>
          </p:cNvPr>
          <p:cNvCxnSpPr>
            <a:cxnSpLocks/>
          </p:cNvCxnSpPr>
          <p:nvPr/>
        </p:nvCxnSpPr>
        <p:spPr>
          <a:xfrm flipH="1" flipV="1">
            <a:off x="7479015" y="1894202"/>
            <a:ext cx="731334" cy="23940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3" name="Oval 15">
            <a:extLst>
              <a:ext uri="{FF2B5EF4-FFF2-40B4-BE49-F238E27FC236}">
                <a16:creationId xmlns:a16="http://schemas.microsoft.com/office/drawing/2014/main" id="{425100B0-EB93-94F5-68E0-A3C220AA0CCF}"/>
              </a:ext>
            </a:extLst>
          </p:cNvPr>
          <p:cNvSpPr/>
          <p:nvPr/>
        </p:nvSpPr>
        <p:spPr bwMode="gray">
          <a:xfrm>
            <a:off x="8078815" y="823275"/>
            <a:ext cx="216000" cy="216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pPr>
            <a:r>
              <a:rPr lang="es-ES" sz="1200" b="1" dirty="0">
                <a:solidFill>
                  <a:srgbClr val="595959"/>
                </a:solidFill>
                <a:latin typeface="Poppins"/>
              </a:rPr>
              <a:t>1</a:t>
            </a:r>
          </a:p>
        </p:txBody>
      </p:sp>
      <p:sp>
        <p:nvSpPr>
          <p:cNvPr id="20" name="Oval 15">
            <a:extLst>
              <a:ext uri="{FF2B5EF4-FFF2-40B4-BE49-F238E27FC236}">
                <a16:creationId xmlns:a16="http://schemas.microsoft.com/office/drawing/2014/main" id="{5C34C002-9C08-6C65-B4FD-9CD013C77F36}"/>
              </a:ext>
            </a:extLst>
          </p:cNvPr>
          <p:cNvSpPr/>
          <p:nvPr/>
        </p:nvSpPr>
        <p:spPr bwMode="gray">
          <a:xfrm>
            <a:off x="9174532" y="578544"/>
            <a:ext cx="216000" cy="216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200" b="1" dirty="0">
                <a:solidFill>
                  <a:srgbClr val="595959"/>
                </a:solidFill>
                <a:latin typeface="Poppins"/>
              </a:rPr>
              <a:t>2</a:t>
            </a:r>
          </a:p>
        </p:txBody>
      </p:sp>
      <p:sp>
        <p:nvSpPr>
          <p:cNvPr id="22" name="Oval 39">
            <a:extLst>
              <a:ext uri="{FF2B5EF4-FFF2-40B4-BE49-F238E27FC236}">
                <a16:creationId xmlns:a16="http://schemas.microsoft.com/office/drawing/2014/main" id="{052A4874-438E-A86F-B4F1-D4FBB7388191}"/>
              </a:ext>
            </a:extLst>
          </p:cNvPr>
          <p:cNvSpPr/>
          <p:nvPr/>
        </p:nvSpPr>
        <p:spPr bwMode="gray">
          <a:xfrm>
            <a:off x="8782110" y="1207869"/>
            <a:ext cx="228563" cy="221908"/>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pPr>
            <a:r>
              <a:rPr lang="es-ES" sz="1200" b="1" dirty="0">
                <a:solidFill>
                  <a:srgbClr val="595959"/>
                </a:solidFill>
                <a:latin typeface="Poppins"/>
              </a:rPr>
              <a:t>3</a:t>
            </a:r>
          </a:p>
        </p:txBody>
      </p:sp>
      <p:sp>
        <p:nvSpPr>
          <p:cNvPr id="30" name="Oval 57">
            <a:extLst>
              <a:ext uri="{FF2B5EF4-FFF2-40B4-BE49-F238E27FC236}">
                <a16:creationId xmlns:a16="http://schemas.microsoft.com/office/drawing/2014/main" id="{21640460-B11F-C30C-FC4D-C28D635039E6}"/>
              </a:ext>
            </a:extLst>
          </p:cNvPr>
          <p:cNvSpPr/>
          <p:nvPr/>
        </p:nvSpPr>
        <p:spPr bwMode="gray">
          <a:xfrm>
            <a:off x="10408118" y="1491987"/>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4</a:t>
            </a:r>
          </a:p>
        </p:txBody>
      </p:sp>
      <p:sp>
        <p:nvSpPr>
          <p:cNvPr id="33" name="Oval 41">
            <a:extLst>
              <a:ext uri="{FF2B5EF4-FFF2-40B4-BE49-F238E27FC236}">
                <a16:creationId xmlns:a16="http://schemas.microsoft.com/office/drawing/2014/main" id="{1DCFBEFF-EF5B-DC5D-5B22-0E75AF48FFBA}"/>
              </a:ext>
            </a:extLst>
          </p:cNvPr>
          <p:cNvSpPr/>
          <p:nvPr/>
        </p:nvSpPr>
        <p:spPr bwMode="gray">
          <a:xfrm>
            <a:off x="8078815" y="1473546"/>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200" b="1" dirty="0">
                <a:solidFill>
                  <a:srgbClr val="595959"/>
                </a:solidFill>
                <a:latin typeface="Poppins"/>
              </a:rPr>
              <a:t>5</a:t>
            </a:r>
          </a:p>
        </p:txBody>
      </p:sp>
      <p:sp>
        <p:nvSpPr>
          <p:cNvPr id="46" name="Oval 40">
            <a:extLst>
              <a:ext uri="{FF2B5EF4-FFF2-40B4-BE49-F238E27FC236}">
                <a16:creationId xmlns:a16="http://schemas.microsoft.com/office/drawing/2014/main" id="{34B7B129-6DC6-73E2-E72F-7DF21F92B141}"/>
              </a:ext>
            </a:extLst>
          </p:cNvPr>
          <p:cNvSpPr/>
          <p:nvPr/>
        </p:nvSpPr>
        <p:spPr bwMode="gray">
          <a:xfrm>
            <a:off x="7842904" y="1908394"/>
            <a:ext cx="432000" cy="43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6</a:t>
            </a:r>
          </a:p>
        </p:txBody>
      </p:sp>
      <p:sp>
        <p:nvSpPr>
          <p:cNvPr id="49" name="Oval 22">
            <a:extLst>
              <a:ext uri="{FF2B5EF4-FFF2-40B4-BE49-F238E27FC236}">
                <a16:creationId xmlns:a16="http://schemas.microsoft.com/office/drawing/2014/main" id="{4EB5C30B-921C-6530-D001-C22E3F4F9DDA}"/>
              </a:ext>
            </a:extLst>
          </p:cNvPr>
          <p:cNvSpPr/>
          <p:nvPr/>
        </p:nvSpPr>
        <p:spPr bwMode="gray">
          <a:xfrm>
            <a:off x="8274904" y="4897325"/>
            <a:ext cx="212161" cy="23513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100" b="1" dirty="0">
                <a:solidFill>
                  <a:srgbClr val="595959"/>
                </a:solidFill>
                <a:latin typeface="Poppins"/>
              </a:rPr>
              <a:t>7</a:t>
            </a:r>
          </a:p>
        </p:txBody>
      </p:sp>
      <p:sp>
        <p:nvSpPr>
          <p:cNvPr id="51" name="Oval 23">
            <a:extLst>
              <a:ext uri="{FF2B5EF4-FFF2-40B4-BE49-F238E27FC236}">
                <a16:creationId xmlns:a16="http://schemas.microsoft.com/office/drawing/2014/main" id="{49C1B42E-C955-4894-F0A5-7D6857CBCEF0}"/>
              </a:ext>
            </a:extLst>
          </p:cNvPr>
          <p:cNvSpPr/>
          <p:nvPr/>
        </p:nvSpPr>
        <p:spPr bwMode="gray">
          <a:xfrm>
            <a:off x="8785561" y="4897325"/>
            <a:ext cx="216000" cy="216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100" b="1" dirty="0">
                <a:solidFill>
                  <a:srgbClr val="595959"/>
                </a:solidFill>
                <a:latin typeface="Poppins"/>
              </a:rPr>
              <a:t>8</a:t>
            </a:r>
          </a:p>
        </p:txBody>
      </p:sp>
      <p:sp>
        <p:nvSpPr>
          <p:cNvPr id="52" name="Oval 24">
            <a:extLst>
              <a:ext uri="{FF2B5EF4-FFF2-40B4-BE49-F238E27FC236}">
                <a16:creationId xmlns:a16="http://schemas.microsoft.com/office/drawing/2014/main" id="{23D8F397-D998-685F-1D37-6FF17FEF9B75}"/>
              </a:ext>
            </a:extLst>
          </p:cNvPr>
          <p:cNvSpPr/>
          <p:nvPr/>
        </p:nvSpPr>
        <p:spPr bwMode="gray">
          <a:xfrm>
            <a:off x="9376974" y="4897325"/>
            <a:ext cx="216000" cy="216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100" b="1" dirty="0">
                <a:solidFill>
                  <a:srgbClr val="595959"/>
                </a:solidFill>
                <a:latin typeface="Poppins"/>
              </a:rPr>
              <a:t>9</a:t>
            </a:r>
          </a:p>
        </p:txBody>
      </p:sp>
      <p:sp>
        <p:nvSpPr>
          <p:cNvPr id="55" name="Oval 24">
            <a:extLst>
              <a:ext uri="{FF2B5EF4-FFF2-40B4-BE49-F238E27FC236}">
                <a16:creationId xmlns:a16="http://schemas.microsoft.com/office/drawing/2014/main" id="{CC7E30A0-E810-CF2A-F1E4-69A621328C7F}"/>
              </a:ext>
            </a:extLst>
          </p:cNvPr>
          <p:cNvSpPr/>
          <p:nvPr/>
        </p:nvSpPr>
        <p:spPr bwMode="gray">
          <a:xfrm>
            <a:off x="9968387" y="4896193"/>
            <a:ext cx="216000" cy="216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100" b="1" dirty="0">
                <a:solidFill>
                  <a:srgbClr val="595959"/>
                </a:solidFill>
                <a:latin typeface="Poppins"/>
              </a:rPr>
              <a:t>9</a:t>
            </a:r>
          </a:p>
        </p:txBody>
      </p:sp>
      <p:sp>
        <p:nvSpPr>
          <p:cNvPr id="60" name="Oval 24">
            <a:extLst>
              <a:ext uri="{FF2B5EF4-FFF2-40B4-BE49-F238E27FC236}">
                <a16:creationId xmlns:a16="http://schemas.microsoft.com/office/drawing/2014/main" id="{CB2F9AF6-B48B-7C75-D413-CC9D58E6BC86}"/>
              </a:ext>
            </a:extLst>
          </p:cNvPr>
          <p:cNvSpPr/>
          <p:nvPr/>
        </p:nvSpPr>
        <p:spPr bwMode="gray">
          <a:xfrm>
            <a:off x="10426118" y="4889524"/>
            <a:ext cx="216000" cy="216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100" b="1" dirty="0">
                <a:solidFill>
                  <a:srgbClr val="595959"/>
                </a:solidFill>
                <a:latin typeface="Poppins"/>
              </a:rPr>
              <a:t>9</a:t>
            </a:r>
          </a:p>
        </p:txBody>
      </p:sp>
      <p:sp>
        <p:nvSpPr>
          <p:cNvPr id="62" name="TextBox 1">
            <a:extLst>
              <a:ext uri="{FF2B5EF4-FFF2-40B4-BE49-F238E27FC236}">
                <a16:creationId xmlns:a16="http://schemas.microsoft.com/office/drawing/2014/main" id="{4A3C1376-5EB8-7902-D7DD-69E7866F4723}"/>
              </a:ext>
            </a:extLst>
          </p:cNvPr>
          <p:cNvSpPr txBox="1"/>
          <p:nvPr/>
        </p:nvSpPr>
        <p:spPr bwMode="gray">
          <a:xfrm>
            <a:off x="10482883" y="4937759"/>
            <a:ext cx="133782" cy="107889"/>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10</a:t>
            </a:r>
            <a:endParaRPr lang="es-ES" sz="900" b="0" dirty="0"/>
          </a:p>
        </p:txBody>
      </p:sp>
      <p:sp>
        <p:nvSpPr>
          <p:cNvPr id="63" name="Oval 20">
            <a:extLst>
              <a:ext uri="{FF2B5EF4-FFF2-40B4-BE49-F238E27FC236}">
                <a16:creationId xmlns:a16="http://schemas.microsoft.com/office/drawing/2014/main" id="{E6C3300C-F98C-167A-DE88-099D9C3719DD}"/>
              </a:ext>
            </a:extLst>
          </p:cNvPr>
          <p:cNvSpPr/>
          <p:nvPr/>
        </p:nvSpPr>
        <p:spPr bwMode="gray">
          <a:xfrm>
            <a:off x="10058387" y="5275972"/>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rgbClr val="595959"/>
              </a:solidFill>
              <a:latin typeface="Poppins"/>
            </a:endParaRPr>
          </a:p>
        </p:txBody>
      </p:sp>
      <p:sp>
        <p:nvSpPr>
          <p:cNvPr id="66" name="TextBox 1">
            <a:extLst>
              <a:ext uri="{FF2B5EF4-FFF2-40B4-BE49-F238E27FC236}">
                <a16:creationId xmlns:a16="http://schemas.microsoft.com/office/drawing/2014/main" id="{D95B6729-3572-CF6C-F5D9-C52BF9EABFD8}"/>
              </a:ext>
            </a:extLst>
          </p:cNvPr>
          <p:cNvSpPr txBox="1"/>
          <p:nvPr/>
        </p:nvSpPr>
        <p:spPr bwMode="gray">
          <a:xfrm>
            <a:off x="10134766" y="5292294"/>
            <a:ext cx="108000" cy="180000"/>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11</a:t>
            </a:r>
            <a:endParaRPr lang="es-ES" sz="900" b="0" dirty="0"/>
          </a:p>
        </p:txBody>
      </p:sp>
      <p:sp>
        <p:nvSpPr>
          <p:cNvPr id="67" name="Oval 20">
            <a:extLst>
              <a:ext uri="{FF2B5EF4-FFF2-40B4-BE49-F238E27FC236}">
                <a16:creationId xmlns:a16="http://schemas.microsoft.com/office/drawing/2014/main" id="{94C77A5C-E3B4-DE77-16C4-D438D6A6F918}"/>
              </a:ext>
            </a:extLst>
          </p:cNvPr>
          <p:cNvSpPr/>
          <p:nvPr/>
        </p:nvSpPr>
        <p:spPr bwMode="gray">
          <a:xfrm>
            <a:off x="8022904" y="6413568"/>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rgbClr val="595959"/>
              </a:solidFill>
              <a:latin typeface="Poppins"/>
            </a:endParaRPr>
          </a:p>
        </p:txBody>
      </p:sp>
      <p:sp>
        <p:nvSpPr>
          <p:cNvPr id="68" name="Oval 20">
            <a:extLst>
              <a:ext uri="{FF2B5EF4-FFF2-40B4-BE49-F238E27FC236}">
                <a16:creationId xmlns:a16="http://schemas.microsoft.com/office/drawing/2014/main" id="{679DFCD6-274F-21AB-B3DE-07E84F048E96}"/>
              </a:ext>
            </a:extLst>
          </p:cNvPr>
          <p:cNvSpPr/>
          <p:nvPr/>
        </p:nvSpPr>
        <p:spPr bwMode="gray">
          <a:xfrm>
            <a:off x="8641561" y="6413568"/>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rgbClr val="595959"/>
              </a:solidFill>
              <a:latin typeface="Poppins"/>
            </a:endParaRPr>
          </a:p>
        </p:txBody>
      </p:sp>
      <p:sp>
        <p:nvSpPr>
          <p:cNvPr id="69" name="Oval 20">
            <a:extLst>
              <a:ext uri="{FF2B5EF4-FFF2-40B4-BE49-F238E27FC236}">
                <a16:creationId xmlns:a16="http://schemas.microsoft.com/office/drawing/2014/main" id="{C279C279-3E66-D7AF-23D2-6CF027DCEA13}"/>
              </a:ext>
            </a:extLst>
          </p:cNvPr>
          <p:cNvSpPr/>
          <p:nvPr/>
        </p:nvSpPr>
        <p:spPr bwMode="gray">
          <a:xfrm>
            <a:off x="9183201" y="6413568"/>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rgbClr val="595959"/>
              </a:solidFill>
              <a:latin typeface="Poppins"/>
            </a:endParaRPr>
          </a:p>
        </p:txBody>
      </p:sp>
      <p:sp>
        <p:nvSpPr>
          <p:cNvPr id="70" name="Oval 20">
            <a:extLst>
              <a:ext uri="{FF2B5EF4-FFF2-40B4-BE49-F238E27FC236}">
                <a16:creationId xmlns:a16="http://schemas.microsoft.com/office/drawing/2014/main" id="{F977B20B-7E85-345A-CF0E-8F1BB45D2F18}"/>
              </a:ext>
            </a:extLst>
          </p:cNvPr>
          <p:cNvSpPr/>
          <p:nvPr/>
        </p:nvSpPr>
        <p:spPr bwMode="gray">
          <a:xfrm>
            <a:off x="9738556" y="6413568"/>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rgbClr val="595959"/>
              </a:solidFill>
              <a:latin typeface="Poppins"/>
            </a:endParaRPr>
          </a:p>
        </p:txBody>
      </p:sp>
      <p:sp>
        <p:nvSpPr>
          <p:cNvPr id="71" name="Oval 20">
            <a:extLst>
              <a:ext uri="{FF2B5EF4-FFF2-40B4-BE49-F238E27FC236}">
                <a16:creationId xmlns:a16="http://schemas.microsoft.com/office/drawing/2014/main" id="{8397FBCF-DDEF-FCD0-9C9F-F57328CE86C4}"/>
              </a:ext>
            </a:extLst>
          </p:cNvPr>
          <p:cNvSpPr/>
          <p:nvPr/>
        </p:nvSpPr>
        <p:spPr bwMode="gray">
          <a:xfrm>
            <a:off x="10320606" y="6417943"/>
            <a:ext cx="252000" cy="252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rgbClr val="595959"/>
              </a:solidFill>
              <a:latin typeface="Poppins"/>
            </a:endParaRPr>
          </a:p>
        </p:txBody>
      </p:sp>
      <p:sp>
        <p:nvSpPr>
          <p:cNvPr id="72" name="TextBox 1">
            <a:extLst>
              <a:ext uri="{FF2B5EF4-FFF2-40B4-BE49-F238E27FC236}">
                <a16:creationId xmlns:a16="http://schemas.microsoft.com/office/drawing/2014/main" id="{8BBBCBEE-2529-FEB6-A7A8-D95B4FE8D895}"/>
              </a:ext>
            </a:extLst>
          </p:cNvPr>
          <p:cNvSpPr txBox="1"/>
          <p:nvPr/>
        </p:nvSpPr>
        <p:spPr bwMode="gray">
          <a:xfrm>
            <a:off x="8102228" y="6426470"/>
            <a:ext cx="108000" cy="180000"/>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12</a:t>
            </a:r>
            <a:endParaRPr lang="es-ES" sz="900" b="0" dirty="0"/>
          </a:p>
        </p:txBody>
      </p:sp>
      <p:sp>
        <p:nvSpPr>
          <p:cNvPr id="73" name="TextBox 1">
            <a:extLst>
              <a:ext uri="{FF2B5EF4-FFF2-40B4-BE49-F238E27FC236}">
                <a16:creationId xmlns:a16="http://schemas.microsoft.com/office/drawing/2014/main" id="{34F122F9-41AC-0F31-EE34-AD198F3444CD}"/>
              </a:ext>
            </a:extLst>
          </p:cNvPr>
          <p:cNvSpPr txBox="1"/>
          <p:nvPr/>
        </p:nvSpPr>
        <p:spPr bwMode="gray">
          <a:xfrm>
            <a:off x="8707008" y="6453745"/>
            <a:ext cx="144000" cy="144000"/>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13</a:t>
            </a:r>
            <a:endParaRPr lang="es-ES" sz="900" b="0" dirty="0"/>
          </a:p>
        </p:txBody>
      </p:sp>
      <p:sp>
        <p:nvSpPr>
          <p:cNvPr id="74" name="TextBox 1">
            <a:extLst>
              <a:ext uri="{FF2B5EF4-FFF2-40B4-BE49-F238E27FC236}">
                <a16:creationId xmlns:a16="http://schemas.microsoft.com/office/drawing/2014/main" id="{5BB094D9-B5F4-5255-2014-AE2496C1AAC0}"/>
              </a:ext>
            </a:extLst>
          </p:cNvPr>
          <p:cNvSpPr txBox="1"/>
          <p:nvPr/>
        </p:nvSpPr>
        <p:spPr bwMode="gray">
          <a:xfrm>
            <a:off x="9244418" y="6461770"/>
            <a:ext cx="144000" cy="144000"/>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14</a:t>
            </a:r>
            <a:endParaRPr lang="es-ES" sz="900" b="0" dirty="0"/>
          </a:p>
        </p:txBody>
      </p:sp>
      <p:sp>
        <p:nvSpPr>
          <p:cNvPr id="75" name="TextBox 1">
            <a:extLst>
              <a:ext uri="{FF2B5EF4-FFF2-40B4-BE49-F238E27FC236}">
                <a16:creationId xmlns:a16="http://schemas.microsoft.com/office/drawing/2014/main" id="{0350EF05-7B67-FAE3-E7D0-079F9653CE11}"/>
              </a:ext>
            </a:extLst>
          </p:cNvPr>
          <p:cNvSpPr txBox="1"/>
          <p:nvPr/>
        </p:nvSpPr>
        <p:spPr bwMode="gray">
          <a:xfrm>
            <a:off x="9791452" y="6469795"/>
            <a:ext cx="144000" cy="144000"/>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15</a:t>
            </a:r>
            <a:endParaRPr lang="es-ES" sz="900" b="0" dirty="0"/>
          </a:p>
        </p:txBody>
      </p:sp>
      <p:sp>
        <p:nvSpPr>
          <p:cNvPr id="76" name="TextBox 1">
            <a:extLst>
              <a:ext uri="{FF2B5EF4-FFF2-40B4-BE49-F238E27FC236}">
                <a16:creationId xmlns:a16="http://schemas.microsoft.com/office/drawing/2014/main" id="{2ABEDBBC-85B0-CA59-8F68-280F6D62481C}"/>
              </a:ext>
            </a:extLst>
          </p:cNvPr>
          <p:cNvSpPr txBox="1"/>
          <p:nvPr/>
        </p:nvSpPr>
        <p:spPr bwMode="gray">
          <a:xfrm>
            <a:off x="10378596" y="6479420"/>
            <a:ext cx="144000" cy="144000"/>
          </a:xfrm>
          <a:prstGeom prst="rect">
            <a:avLst/>
          </a:prstGeom>
          <a:solidFill>
            <a:schemeClr val="bg1"/>
          </a:solidFill>
        </p:spPr>
        <p:txBody>
          <a:bodyPr vert="horz" wrap="square" lIns="0" tIns="0" rIns="0" bIns="0" rtlCol="0" anchor="b" anchorCtr="0">
            <a:noAutofit/>
          </a:bodyPr>
          <a:lstStyle/>
          <a:p>
            <a:r>
              <a:rPr lang="es-ES" sz="900" b="1" dirty="0">
                <a:solidFill>
                  <a:srgbClr val="595959"/>
                </a:solidFill>
                <a:latin typeface="Poppins"/>
              </a:rPr>
              <a:t>16</a:t>
            </a:r>
            <a:endParaRPr lang="es-ES" sz="900" b="0" dirty="0"/>
          </a:p>
        </p:txBody>
      </p:sp>
    </p:spTree>
    <p:extLst>
      <p:ext uri="{BB962C8B-B14F-4D97-AF65-F5344CB8AC3E}">
        <p14:creationId xmlns:p14="http://schemas.microsoft.com/office/powerpoint/2010/main" val="3621057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CE828DA-126A-69EA-1FE7-59FFE4602952}"/>
              </a:ext>
            </a:extLst>
          </p:cNvPr>
          <p:cNvPicPr>
            <a:picLocks noChangeAspect="1"/>
          </p:cNvPicPr>
          <p:nvPr/>
        </p:nvPicPr>
        <p:blipFill>
          <a:blip r:embed="rId3"/>
          <a:stretch>
            <a:fillRect/>
          </a:stretch>
        </p:blipFill>
        <p:spPr>
          <a:xfrm>
            <a:off x="963654" y="1305272"/>
            <a:ext cx="1918257" cy="4694854"/>
          </a:xfrm>
          <a:prstGeom prst="rect">
            <a:avLst/>
          </a:prstGeom>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BFA2A9F2-EC95-4911-874D-F355962373AF}"/>
              </a:ext>
            </a:extLst>
          </p:cNvPr>
          <p:cNvSpPr txBox="1"/>
          <p:nvPr/>
        </p:nvSpPr>
        <p:spPr bwMode="gray">
          <a:xfrm>
            <a:off x="848592" y="848854"/>
            <a:ext cx="4229555" cy="315926"/>
          </a:xfrm>
          <a:prstGeom prst="rect">
            <a:avLst/>
          </a:prstGeom>
        </p:spPr>
        <p:txBody>
          <a:bodyPr vert="horz" wrap="square" lIns="0" tIns="0" rIns="0" bIns="0" rtlCol="0" anchor="b" anchorCtr="0">
            <a:noAutofit/>
          </a:bodyPr>
          <a:lstStyle/>
          <a:p>
            <a:pPr>
              <a:spcAft>
                <a:spcPts val="1333"/>
              </a:spcAft>
              <a:buSzPct val="100000"/>
            </a:pPr>
            <a:r>
              <a:rPr lang="es-ES" sz="2000" b="1" dirty="0">
                <a:solidFill>
                  <a:srgbClr val="595959"/>
                </a:solidFill>
                <a:latin typeface="Poppins"/>
              </a:rPr>
              <a:t>Conceptos Básicos</a:t>
            </a:r>
          </a:p>
        </p:txBody>
      </p:sp>
      <p:sp>
        <p:nvSpPr>
          <p:cNvPr id="41" name="Title 3">
            <a:extLst>
              <a:ext uri="{FF2B5EF4-FFF2-40B4-BE49-F238E27FC236}">
                <a16:creationId xmlns:a16="http://schemas.microsoft.com/office/drawing/2014/main" id="{90BEA1F7-886A-427B-8D04-4E6DADA0C267}"/>
              </a:ext>
            </a:extLst>
          </p:cNvPr>
          <p:cNvSpPr>
            <a:spLocks noGrp="1"/>
          </p:cNvSpPr>
          <p:nvPr>
            <p:ph type="title"/>
          </p:nvPr>
        </p:nvSpPr>
        <p:spPr>
          <a:xfrm>
            <a:off x="469900" y="402586"/>
            <a:ext cx="7058660" cy="469481"/>
          </a:xfrm>
        </p:spPr>
        <p:txBody>
          <a:bodyPr/>
          <a:lstStyle/>
          <a:p>
            <a:r>
              <a:rPr lang="es-ES" dirty="0"/>
              <a:t>¿ Conocemos X?</a:t>
            </a:r>
          </a:p>
        </p:txBody>
      </p:sp>
      <p:grpSp>
        <p:nvGrpSpPr>
          <p:cNvPr id="25" name="Group 24">
            <a:extLst>
              <a:ext uri="{FF2B5EF4-FFF2-40B4-BE49-F238E27FC236}">
                <a16:creationId xmlns:a16="http://schemas.microsoft.com/office/drawing/2014/main" id="{748848C5-0C06-4642-A588-10A269B39539}"/>
              </a:ext>
            </a:extLst>
          </p:cNvPr>
          <p:cNvGrpSpPr/>
          <p:nvPr/>
        </p:nvGrpSpPr>
        <p:grpSpPr>
          <a:xfrm>
            <a:off x="5557359" y="5743751"/>
            <a:ext cx="5659679" cy="966763"/>
            <a:chOff x="9084473" y="1607600"/>
            <a:chExt cx="2921566" cy="886844"/>
          </a:xfrm>
        </p:grpSpPr>
        <p:grpSp>
          <p:nvGrpSpPr>
            <p:cNvPr id="26" name="Group 25">
              <a:extLst>
                <a:ext uri="{FF2B5EF4-FFF2-40B4-BE49-F238E27FC236}">
                  <a16:creationId xmlns:a16="http://schemas.microsoft.com/office/drawing/2014/main" id="{00218E0F-3064-480C-B43F-1EECD26D2A90}"/>
                </a:ext>
              </a:extLst>
            </p:cNvPr>
            <p:cNvGrpSpPr/>
            <p:nvPr/>
          </p:nvGrpSpPr>
          <p:grpSpPr>
            <a:xfrm>
              <a:off x="9084473" y="1607600"/>
              <a:ext cx="2921566" cy="766248"/>
              <a:chOff x="9100919" y="3751012"/>
              <a:chExt cx="8120729" cy="1697264"/>
            </a:xfrm>
          </p:grpSpPr>
          <p:sp>
            <p:nvSpPr>
              <p:cNvPr id="28" name="TextBox 27">
                <a:extLst>
                  <a:ext uri="{FF2B5EF4-FFF2-40B4-BE49-F238E27FC236}">
                    <a16:creationId xmlns:a16="http://schemas.microsoft.com/office/drawing/2014/main" id="{EFC96CA6-60CC-47A7-9A36-389804308C55}"/>
                  </a:ext>
                </a:extLst>
              </p:cNvPr>
              <p:cNvSpPr txBox="1"/>
              <p:nvPr/>
            </p:nvSpPr>
            <p:spPr>
              <a:xfrm>
                <a:off x="10375766" y="3794519"/>
                <a:ext cx="6845882" cy="318031"/>
              </a:xfrm>
              <a:prstGeom prst="rect">
                <a:avLst/>
              </a:prstGeom>
              <a:noFill/>
              <a:ln>
                <a:noFill/>
              </a:ln>
            </p:spPr>
            <p:txBody>
              <a:bodyPr wrap="square" rtlCol="0">
                <a:spAutoFit/>
              </a:bodyPr>
              <a:lstStyle/>
              <a:p>
                <a:endParaRPr lang="es-ES" sz="1400" b="1" dirty="0">
                  <a:solidFill>
                    <a:srgbClr val="595959"/>
                  </a:solidFill>
                  <a:latin typeface="Poppins"/>
                </a:endParaRPr>
              </a:p>
            </p:txBody>
          </p:sp>
          <p:pic>
            <p:nvPicPr>
              <p:cNvPr id="29" name="Picture 28">
                <a:extLst>
                  <a:ext uri="{FF2B5EF4-FFF2-40B4-BE49-F238E27FC236}">
                    <a16:creationId xmlns:a16="http://schemas.microsoft.com/office/drawing/2014/main" id="{60AC769B-9D4D-4136-A137-124DE3DAA2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0919" y="3819823"/>
                <a:ext cx="1524305" cy="1384692"/>
              </a:xfrm>
              <a:prstGeom prst="rect">
                <a:avLst/>
              </a:prstGeom>
            </p:spPr>
          </p:pic>
          <p:sp>
            <p:nvSpPr>
              <p:cNvPr id="30" name="Rectangle 29">
                <a:extLst>
                  <a:ext uri="{FF2B5EF4-FFF2-40B4-BE49-F238E27FC236}">
                    <a16:creationId xmlns:a16="http://schemas.microsoft.com/office/drawing/2014/main" id="{E88F654D-3135-4ACA-8ACE-3A51CF4C4C06}"/>
                  </a:ext>
                </a:extLst>
              </p:cNvPr>
              <p:cNvSpPr/>
              <p:nvPr/>
            </p:nvSpPr>
            <p:spPr>
              <a:xfrm>
                <a:off x="9316996" y="3751012"/>
                <a:ext cx="7703004" cy="1697264"/>
              </a:xfrm>
              <a:prstGeom prst="rect">
                <a:avLst/>
              </a:prstGeom>
              <a:noFill/>
              <a:ln w="28575">
                <a:solidFill>
                  <a:srgbClr val="019E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grpSp>
        <p:sp>
          <p:nvSpPr>
            <p:cNvPr id="27" name="Rectangle 26">
              <a:extLst>
                <a:ext uri="{FF2B5EF4-FFF2-40B4-BE49-F238E27FC236}">
                  <a16:creationId xmlns:a16="http://schemas.microsoft.com/office/drawing/2014/main" id="{4F7A774D-2B67-4EFE-B32F-E56D337C8662}"/>
                </a:ext>
              </a:extLst>
            </p:cNvPr>
            <p:cNvSpPr/>
            <p:nvPr/>
          </p:nvSpPr>
          <p:spPr>
            <a:xfrm>
              <a:off x="9710604" y="1619209"/>
              <a:ext cx="2168117" cy="875235"/>
            </a:xfrm>
            <a:prstGeom prst="rect">
              <a:avLst/>
            </a:prstGeom>
          </p:spPr>
          <p:txBody>
            <a:bodyPr wrap="square">
              <a:spAutoFit/>
            </a:bodyPr>
            <a:lstStyle/>
            <a:p>
              <a:r>
                <a:rPr lang="es-ES" sz="1400" dirty="0">
                  <a:solidFill>
                    <a:srgbClr val="595959"/>
                  </a:solidFill>
                  <a:latin typeface="Poppins"/>
                </a:rPr>
                <a:t>Puede ser que si no sigues a la persona con la que quieres intercambiar mensajes no se te permita enviar mensajes</a:t>
              </a:r>
            </a:p>
          </p:txBody>
        </p:sp>
      </p:grpSp>
      <p:sp>
        <p:nvSpPr>
          <p:cNvPr id="32" name="Oval 31">
            <a:extLst>
              <a:ext uri="{FF2B5EF4-FFF2-40B4-BE49-F238E27FC236}">
                <a16:creationId xmlns:a16="http://schemas.microsoft.com/office/drawing/2014/main" id="{8FF8A2BC-CED5-44BE-845D-1823A7F19952}"/>
              </a:ext>
            </a:extLst>
          </p:cNvPr>
          <p:cNvSpPr/>
          <p:nvPr/>
        </p:nvSpPr>
        <p:spPr bwMode="gray">
          <a:xfrm>
            <a:off x="961595" y="2071521"/>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1</a:t>
            </a:r>
          </a:p>
        </p:txBody>
      </p:sp>
      <p:sp>
        <p:nvSpPr>
          <p:cNvPr id="37" name="Oval 36">
            <a:extLst>
              <a:ext uri="{FF2B5EF4-FFF2-40B4-BE49-F238E27FC236}">
                <a16:creationId xmlns:a16="http://schemas.microsoft.com/office/drawing/2014/main" id="{BF6BB22C-9EC9-47FB-9691-02D428C300C1}"/>
              </a:ext>
            </a:extLst>
          </p:cNvPr>
          <p:cNvSpPr/>
          <p:nvPr/>
        </p:nvSpPr>
        <p:spPr bwMode="gray">
          <a:xfrm>
            <a:off x="961595" y="2475965"/>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2</a:t>
            </a:r>
          </a:p>
        </p:txBody>
      </p:sp>
      <p:sp>
        <p:nvSpPr>
          <p:cNvPr id="45" name="Oval 44">
            <a:extLst>
              <a:ext uri="{FF2B5EF4-FFF2-40B4-BE49-F238E27FC236}">
                <a16:creationId xmlns:a16="http://schemas.microsoft.com/office/drawing/2014/main" id="{CB6EF396-B5AC-421B-9BB8-6531123C64FD}"/>
              </a:ext>
            </a:extLst>
          </p:cNvPr>
          <p:cNvSpPr/>
          <p:nvPr/>
        </p:nvSpPr>
        <p:spPr bwMode="gray">
          <a:xfrm>
            <a:off x="961595" y="2866378"/>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3</a:t>
            </a:r>
          </a:p>
        </p:txBody>
      </p:sp>
      <p:sp>
        <p:nvSpPr>
          <p:cNvPr id="49" name="Oval 48">
            <a:extLst>
              <a:ext uri="{FF2B5EF4-FFF2-40B4-BE49-F238E27FC236}">
                <a16:creationId xmlns:a16="http://schemas.microsoft.com/office/drawing/2014/main" id="{DDC261AE-597A-44C5-B158-21DB96608F81}"/>
              </a:ext>
            </a:extLst>
          </p:cNvPr>
          <p:cNvSpPr/>
          <p:nvPr/>
        </p:nvSpPr>
        <p:spPr bwMode="gray">
          <a:xfrm>
            <a:off x="964496" y="3256791"/>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4</a:t>
            </a:r>
          </a:p>
        </p:txBody>
      </p:sp>
      <p:sp>
        <p:nvSpPr>
          <p:cNvPr id="58" name="Oval 57">
            <a:extLst>
              <a:ext uri="{FF2B5EF4-FFF2-40B4-BE49-F238E27FC236}">
                <a16:creationId xmlns:a16="http://schemas.microsoft.com/office/drawing/2014/main" id="{CF872818-B950-4B28-9A95-F54B4E15AE27}"/>
              </a:ext>
            </a:extLst>
          </p:cNvPr>
          <p:cNvSpPr/>
          <p:nvPr/>
        </p:nvSpPr>
        <p:spPr bwMode="gray">
          <a:xfrm>
            <a:off x="961595" y="3642098"/>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5</a:t>
            </a:r>
          </a:p>
        </p:txBody>
      </p:sp>
      <p:sp>
        <p:nvSpPr>
          <p:cNvPr id="59" name="Oval 58">
            <a:extLst>
              <a:ext uri="{FF2B5EF4-FFF2-40B4-BE49-F238E27FC236}">
                <a16:creationId xmlns:a16="http://schemas.microsoft.com/office/drawing/2014/main" id="{8D7316FF-A33C-4F48-8548-546ECA190C97}"/>
              </a:ext>
            </a:extLst>
          </p:cNvPr>
          <p:cNvSpPr/>
          <p:nvPr/>
        </p:nvSpPr>
        <p:spPr bwMode="gray">
          <a:xfrm>
            <a:off x="978826" y="4010509"/>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6</a:t>
            </a:r>
          </a:p>
        </p:txBody>
      </p:sp>
      <p:sp>
        <p:nvSpPr>
          <p:cNvPr id="60" name="Oval 59">
            <a:extLst>
              <a:ext uri="{FF2B5EF4-FFF2-40B4-BE49-F238E27FC236}">
                <a16:creationId xmlns:a16="http://schemas.microsoft.com/office/drawing/2014/main" id="{BA9F9D26-BECF-41D1-8F47-D3CA74B2F14C}"/>
              </a:ext>
            </a:extLst>
          </p:cNvPr>
          <p:cNvSpPr/>
          <p:nvPr/>
        </p:nvSpPr>
        <p:spPr bwMode="gray">
          <a:xfrm>
            <a:off x="978826" y="4763632"/>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8</a:t>
            </a:r>
          </a:p>
        </p:txBody>
      </p:sp>
      <p:sp>
        <p:nvSpPr>
          <p:cNvPr id="61" name="Oval 60">
            <a:extLst>
              <a:ext uri="{FF2B5EF4-FFF2-40B4-BE49-F238E27FC236}">
                <a16:creationId xmlns:a16="http://schemas.microsoft.com/office/drawing/2014/main" id="{6AE0418C-EEBC-47FB-A373-C6B0681DDD32}"/>
              </a:ext>
            </a:extLst>
          </p:cNvPr>
          <p:cNvSpPr/>
          <p:nvPr/>
        </p:nvSpPr>
        <p:spPr bwMode="gray">
          <a:xfrm>
            <a:off x="978826" y="4378920"/>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7</a:t>
            </a:r>
          </a:p>
        </p:txBody>
      </p:sp>
      <p:graphicFrame>
        <p:nvGraphicFramePr>
          <p:cNvPr id="11" name="Table 11">
            <a:extLst>
              <a:ext uri="{FF2B5EF4-FFF2-40B4-BE49-F238E27FC236}">
                <a16:creationId xmlns:a16="http://schemas.microsoft.com/office/drawing/2014/main" id="{C10AB4A4-556D-4F4E-BF00-3222AE41CAED}"/>
              </a:ext>
            </a:extLst>
          </p:cNvPr>
          <p:cNvGraphicFramePr>
            <a:graphicFrameLocks noGrp="1"/>
          </p:cNvGraphicFramePr>
          <p:nvPr>
            <p:extLst>
              <p:ext uri="{D42A27DB-BD31-4B8C-83A1-F6EECF244321}">
                <p14:modId xmlns:p14="http://schemas.microsoft.com/office/powerpoint/2010/main" val="3045043668"/>
              </p:ext>
            </p:extLst>
          </p:nvPr>
        </p:nvGraphicFramePr>
        <p:xfrm>
          <a:off x="6805152" y="2084584"/>
          <a:ext cx="4771183" cy="3048000"/>
        </p:xfrm>
        <a:graphic>
          <a:graphicData uri="http://schemas.openxmlformats.org/drawingml/2006/table">
            <a:tbl>
              <a:tblPr firstRow="1" bandRow="1">
                <a:tableStyleId>{5C22544A-7EE6-4342-B048-85BDC9FD1C3A}</a:tableStyleId>
              </a:tblPr>
              <a:tblGrid>
                <a:gridCol w="522445">
                  <a:extLst>
                    <a:ext uri="{9D8B030D-6E8A-4147-A177-3AD203B41FA5}">
                      <a16:colId xmlns:a16="http://schemas.microsoft.com/office/drawing/2014/main" val="2606850805"/>
                    </a:ext>
                  </a:extLst>
                </a:gridCol>
                <a:gridCol w="4248738">
                  <a:extLst>
                    <a:ext uri="{9D8B030D-6E8A-4147-A177-3AD203B41FA5}">
                      <a16:colId xmlns:a16="http://schemas.microsoft.com/office/drawing/2014/main" val="130972963"/>
                    </a:ext>
                  </a:extLst>
                </a:gridCol>
              </a:tblGrid>
              <a:tr h="297000">
                <a:tc>
                  <a:txBody>
                    <a:bodyPr/>
                    <a:lstStyle/>
                    <a:p>
                      <a:r>
                        <a:rPr lang="es-ES" sz="1400" b="0" dirty="0">
                          <a:solidFill>
                            <a:srgbClr val="595959"/>
                          </a:solidFill>
                          <a:latin typeface="Poppins"/>
                        </a:rPr>
                        <a:t>1</a:t>
                      </a:r>
                    </a:p>
                  </a:txBody>
                  <a:tcPr>
                    <a:noFill/>
                  </a:tcPr>
                </a:tc>
                <a:tc>
                  <a:txBody>
                    <a:bodyPr/>
                    <a:lstStyle/>
                    <a:p>
                      <a:r>
                        <a:rPr lang="es-ES" sz="1400" b="0" dirty="0">
                          <a:solidFill>
                            <a:srgbClr val="595959"/>
                          </a:solidFill>
                          <a:latin typeface="Poppins"/>
                        </a:rPr>
                        <a:t>Buscador de tendencias, cuentas…</a:t>
                      </a:r>
                    </a:p>
                  </a:txBody>
                  <a:tcPr>
                    <a:noFill/>
                  </a:tcPr>
                </a:tc>
                <a:extLst>
                  <a:ext uri="{0D108BD9-81ED-4DB2-BD59-A6C34878D82A}">
                    <a16:rowId xmlns:a16="http://schemas.microsoft.com/office/drawing/2014/main" val="1945488992"/>
                  </a:ext>
                </a:extLst>
              </a:tr>
              <a:tr h="297000">
                <a:tc>
                  <a:txBody>
                    <a:bodyPr/>
                    <a:lstStyle/>
                    <a:p>
                      <a:r>
                        <a:rPr lang="es-ES" sz="1400" b="0" dirty="0">
                          <a:solidFill>
                            <a:srgbClr val="595959"/>
                          </a:solidFill>
                          <a:latin typeface="Poppins"/>
                        </a:rPr>
                        <a:t>2</a:t>
                      </a:r>
                    </a:p>
                  </a:txBody>
                  <a:tcPr>
                    <a:noFill/>
                  </a:tcPr>
                </a:tc>
                <a:tc>
                  <a:txBody>
                    <a:bodyPr/>
                    <a:lstStyle/>
                    <a:p>
                      <a:r>
                        <a:rPr lang="es-ES" sz="1400" b="0" dirty="0">
                          <a:solidFill>
                            <a:srgbClr val="595959"/>
                          </a:solidFill>
                          <a:latin typeface="Poppins"/>
                        </a:rPr>
                        <a:t>Aviso de menciones o comentarios</a:t>
                      </a:r>
                    </a:p>
                  </a:txBody>
                  <a:tcPr>
                    <a:noFill/>
                  </a:tcPr>
                </a:tc>
                <a:extLst>
                  <a:ext uri="{0D108BD9-81ED-4DB2-BD59-A6C34878D82A}">
                    <a16:rowId xmlns:a16="http://schemas.microsoft.com/office/drawing/2014/main" val="3052634529"/>
                  </a:ext>
                </a:extLst>
              </a:tr>
              <a:tr h="297000">
                <a:tc>
                  <a:txBody>
                    <a:bodyPr/>
                    <a:lstStyle/>
                    <a:p>
                      <a:r>
                        <a:rPr lang="es-ES" sz="1400" b="0" dirty="0">
                          <a:solidFill>
                            <a:srgbClr val="595959"/>
                          </a:solidFill>
                          <a:latin typeface="Poppins"/>
                        </a:rPr>
                        <a:t>3</a:t>
                      </a:r>
                    </a:p>
                  </a:txBody>
                  <a:tcPr>
                    <a:noFill/>
                  </a:tcPr>
                </a:tc>
                <a:tc>
                  <a:txBody>
                    <a:bodyPr/>
                    <a:lstStyle/>
                    <a:p>
                      <a:r>
                        <a:rPr lang="es-ES" sz="1400" b="0" dirty="0">
                          <a:solidFill>
                            <a:srgbClr val="595959"/>
                          </a:solidFill>
                          <a:latin typeface="Poppins"/>
                        </a:rPr>
                        <a:t>Canal de comunicación privado</a:t>
                      </a:r>
                    </a:p>
                  </a:txBody>
                  <a:tcPr>
                    <a:noFill/>
                  </a:tcPr>
                </a:tc>
                <a:extLst>
                  <a:ext uri="{0D108BD9-81ED-4DB2-BD59-A6C34878D82A}">
                    <a16:rowId xmlns:a16="http://schemas.microsoft.com/office/drawing/2014/main" val="284518848"/>
                  </a:ext>
                </a:extLst>
              </a:tr>
              <a:tr h="297000">
                <a:tc>
                  <a:txBody>
                    <a:bodyPr/>
                    <a:lstStyle/>
                    <a:p>
                      <a:r>
                        <a:rPr lang="es-ES" sz="1400" b="0" dirty="0">
                          <a:solidFill>
                            <a:srgbClr val="595959"/>
                          </a:solidFill>
                          <a:latin typeface="Poppins"/>
                        </a:rPr>
                        <a:t>4</a:t>
                      </a:r>
                    </a:p>
                  </a:txBody>
                  <a:tcPr>
                    <a:noFill/>
                  </a:tcPr>
                </a:tc>
                <a:tc>
                  <a:txBody>
                    <a:bodyPr/>
                    <a:lstStyle/>
                    <a:p>
                      <a:r>
                        <a:rPr lang="es-ES" sz="1400" b="0" dirty="0">
                          <a:solidFill>
                            <a:srgbClr val="595959"/>
                          </a:solidFill>
                          <a:latin typeface="Poppins"/>
                        </a:rPr>
                        <a:t>Crear listas favoritas</a:t>
                      </a:r>
                    </a:p>
                  </a:txBody>
                  <a:tcPr>
                    <a:noFill/>
                  </a:tcPr>
                </a:tc>
                <a:extLst>
                  <a:ext uri="{0D108BD9-81ED-4DB2-BD59-A6C34878D82A}">
                    <a16:rowId xmlns:a16="http://schemas.microsoft.com/office/drawing/2014/main" val="2707015000"/>
                  </a:ext>
                </a:extLst>
              </a:tr>
              <a:tr h="297000">
                <a:tc>
                  <a:txBody>
                    <a:bodyPr/>
                    <a:lstStyle/>
                    <a:p>
                      <a:r>
                        <a:rPr lang="es-ES" sz="1400" b="0" dirty="0">
                          <a:solidFill>
                            <a:srgbClr val="595959"/>
                          </a:solidFill>
                          <a:latin typeface="Poppins"/>
                        </a:rPr>
                        <a:t>5</a:t>
                      </a:r>
                    </a:p>
                  </a:txBody>
                  <a:tcPr>
                    <a:noFill/>
                  </a:tcPr>
                </a:tc>
                <a:tc>
                  <a:txBody>
                    <a:bodyPr/>
                    <a:lstStyle/>
                    <a:p>
                      <a:r>
                        <a:rPr lang="es-ES" sz="1400" b="0" dirty="0">
                          <a:solidFill>
                            <a:srgbClr val="595959"/>
                          </a:solidFill>
                          <a:latin typeface="Poppins"/>
                        </a:rPr>
                        <a:t>Posts guardados</a:t>
                      </a:r>
                    </a:p>
                  </a:txBody>
                  <a:tcPr>
                    <a:noFill/>
                  </a:tcPr>
                </a:tc>
                <a:extLst>
                  <a:ext uri="{0D108BD9-81ED-4DB2-BD59-A6C34878D82A}">
                    <a16:rowId xmlns:a16="http://schemas.microsoft.com/office/drawing/2014/main" val="71764593"/>
                  </a:ext>
                </a:extLst>
              </a:tr>
              <a:tr h="297000">
                <a:tc>
                  <a:txBody>
                    <a:bodyPr/>
                    <a:lstStyle/>
                    <a:p>
                      <a:r>
                        <a:rPr lang="es-ES" sz="1400" b="0" dirty="0">
                          <a:solidFill>
                            <a:srgbClr val="595959"/>
                          </a:solidFill>
                          <a:latin typeface="Poppins"/>
                        </a:rPr>
                        <a:t>6</a:t>
                      </a:r>
                    </a:p>
                  </a:txBody>
                  <a:tcPr>
                    <a:noFill/>
                  </a:tcPr>
                </a:tc>
                <a:tc>
                  <a:txBody>
                    <a:bodyPr/>
                    <a:lstStyle/>
                    <a:p>
                      <a:r>
                        <a:rPr lang="es-ES" sz="1400" b="0" dirty="0">
                          <a:solidFill>
                            <a:srgbClr val="595959"/>
                          </a:solidFill>
                          <a:latin typeface="Poppins"/>
                        </a:rPr>
                        <a:t>Comunidades a las que nos hemos unidos</a:t>
                      </a:r>
                    </a:p>
                  </a:txBody>
                  <a:tcPr>
                    <a:noFill/>
                  </a:tcPr>
                </a:tc>
                <a:extLst>
                  <a:ext uri="{0D108BD9-81ED-4DB2-BD59-A6C34878D82A}">
                    <a16:rowId xmlns:a16="http://schemas.microsoft.com/office/drawing/2014/main" val="1235464204"/>
                  </a:ext>
                </a:extLst>
              </a:tr>
              <a:tr h="297000">
                <a:tc>
                  <a:txBody>
                    <a:bodyPr/>
                    <a:lstStyle/>
                    <a:p>
                      <a:r>
                        <a:rPr lang="es-ES" sz="1400" b="0" dirty="0">
                          <a:solidFill>
                            <a:srgbClr val="595959"/>
                          </a:solidFill>
                          <a:latin typeface="Poppins"/>
                        </a:rPr>
                        <a:t>7</a:t>
                      </a:r>
                    </a:p>
                  </a:txBody>
                  <a:tcPr>
                    <a:noFill/>
                  </a:tcPr>
                </a:tc>
                <a:tc>
                  <a:txBody>
                    <a:bodyPr/>
                    <a:lstStyle/>
                    <a:p>
                      <a:r>
                        <a:rPr lang="es-ES" sz="1400" b="0" dirty="0">
                          <a:solidFill>
                            <a:srgbClr val="595959"/>
                          </a:solidFill>
                          <a:latin typeface="Poppins"/>
                        </a:rPr>
                        <a:t>Suscripción premium</a:t>
                      </a:r>
                    </a:p>
                  </a:txBody>
                  <a:tcPr>
                    <a:noFill/>
                  </a:tcPr>
                </a:tc>
                <a:extLst>
                  <a:ext uri="{0D108BD9-81ED-4DB2-BD59-A6C34878D82A}">
                    <a16:rowId xmlns:a16="http://schemas.microsoft.com/office/drawing/2014/main" val="1882678554"/>
                  </a:ext>
                </a:extLst>
              </a:tr>
              <a:tr h="297000">
                <a:tc>
                  <a:txBody>
                    <a:bodyPr/>
                    <a:lstStyle/>
                    <a:p>
                      <a:r>
                        <a:rPr lang="es-ES" sz="1400" b="0" dirty="0">
                          <a:solidFill>
                            <a:srgbClr val="595959"/>
                          </a:solidFill>
                          <a:latin typeface="Poppins"/>
                        </a:rPr>
                        <a:t>8</a:t>
                      </a:r>
                    </a:p>
                  </a:txBody>
                  <a:tcPr>
                    <a:noFill/>
                  </a:tcPr>
                </a:tc>
                <a:tc>
                  <a:txBody>
                    <a:bodyPr/>
                    <a:lstStyle/>
                    <a:p>
                      <a:r>
                        <a:rPr lang="es-ES" sz="1400" b="0" dirty="0">
                          <a:solidFill>
                            <a:srgbClr val="595959"/>
                          </a:solidFill>
                          <a:latin typeface="Poppins"/>
                        </a:rPr>
                        <a:t>Modificar o visualizar perfil</a:t>
                      </a:r>
                    </a:p>
                  </a:txBody>
                  <a:tcPr>
                    <a:noFill/>
                  </a:tcPr>
                </a:tc>
                <a:extLst>
                  <a:ext uri="{0D108BD9-81ED-4DB2-BD59-A6C34878D82A}">
                    <a16:rowId xmlns:a16="http://schemas.microsoft.com/office/drawing/2014/main" val="3543799482"/>
                  </a:ext>
                </a:extLst>
              </a:tr>
              <a:tr h="297000">
                <a:tc>
                  <a:txBody>
                    <a:bodyPr/>
                    <a:lstStyle/>
                    <a:p>
                      <a:r>
                        <a:rPr lang="es-ES" sz="1400" b="0" dirty="0">
                          <a:solidFill>
                            <a:srgbClr val="595959"/>
                          </a:solidFill>
                          <a:latin typeface="Poppins"/>
                        </a:rPr>
                        <a:t>9</a:t>
                      </a:r>
                    </a:p>
                  </a:txBody>
                  <a:tcPr>
                    <a:noFill/>
                  </a:tcPr>
                </a:tc>
                <a:tc>
                  <a:txBody>
                    <a:bodyPr/>
                    <a:lstStyle/>
                    <a:p>
                      <a:r>
                        <a:rPr lang="es-ES" sz="1400" b="0" dirty="0">
                          <a:solidFill>
                            <a:srgbClr val="595959"/>
                          </a:solidFill>
                          <a:latin typeface="Poppins"/>
                        </a:rPr>
                        <a:t>Más opciones</a:t>
                      </a:r>
                    </a:p>
                  </a:txBody>
                  <a:tcPr>
                    <a:noFill/>
                  </a:tcPr>
                </a:tc>
                <a:extLst>
                  <a:ext uri="{0D108BD9-81ED-4DB2-BD59-A6C34878D82A}">
                    <a16:rowId xmlns:a16="http://schemas.microsoft.com/office/drawing/2014/main" val="3622853472"/>
                  </a:ext>
                </a:extLst>
              </a:tr>
              <a:tr h="297000">
                <a:tc>
                  <a:txBody>
                    <a:bodyPr/>
                    <a:lstStyle/>
                    <a:p>
                      <a:r>
                        <a:rPr lang="es-ES" sz="1400" b="0" dirty="0">
                          <a:solidFill>
                            <a:srgbClr val="595959"/>
                          </a:solidFill>
                          <a:latin typeface="Poppins"/>
                        </a:rPr>
                        <a:t>10</a:t>
                      </a:r>
                    </a:p>
                  </a:txBody>
                  <a:tcPr>
                    <a:noFill/>
                  </a:tcPr>
                </a:tc>
                <a:tc>
                  <a:txBody>
                    <a:bodyPr/>
                    <a:lstStyle/>
                    <a:p>
                      <a:r>
                        <a:rPr lang="es-ES" sz="1400" b="0" dirty="0">
                          <a:solidFill>
                            <a:srgbClr val="595959"/>
                          </a:solidFill>
                          <a:latin typeface="Poppins"/>
                        </a:rPr>
                        <a:t>Realizar un Post</a:t>
                      </a:r>
                    </a:p>
                  </a:txBody>
                  <a:tcPr>
                    <a:noFill/>
                  </a:tcPr>
                </a:tc>
                <a:extLst>
                  <a:ext uri="{0D108BD9-81ED-4DB2-BD59-A6C34878D82A}">
                    <a16:rowId xmlns:a16="http://schemas.microsoft.com/office/drawing/2014/main" val="3323758032"/>
                  </a:ext>
                </a:extLst>
              </a:tr>
            </a:tbl>
          </a:graphicData>
        </a:graphic>
      </p:graphicFrame>
      <p:sp>
        <p:nvSpPr>
          <p:cNvPr id="7" name="Oval 59">
            <a:extLst>
              <a:ext uri="{FF2B5EF4-FFF2-40B4-BE49-F238E27FC236}">
                <a16:creationId xmlns:a16="http://schemas.microsoft.com/office/drawing/2014/main" id="{E56AF8BC-2960-75B5-9D6B-472CB99EA512}"/>
              </a:ext>
            </a:extLst>
          </p:cNvPr>
          <p:cNvSpPr/>
          <p:nvPr/>
        </p:nvSpPr>
        <p:spPr bwMode="gray">
          <a:xfrm>
            <a:off x="987533" y="5111977"/>
            <a:ext cx="288000" cy="288000"/>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9</a:t>
            </a:r>
          </a:p>
        </p:txBody>
      </p:sp>
      <p:sp>
        <p:nvSpPr>
          <p:cNvPr id="8" name="Oval 59">
            <a:extLst>
              <a:ext uri="{FF2B5EF4-FFF2-40B4-BE49-F238E27FC236}">
                <a16:creationId xmlns:a16="http://schemas.microsoft.com/office/drawing/2014/main" id="{79AFAFF9-E439-1655-ECB9-C55F783EF7B7}"/>
              </a:ext>
            </a:extLst>
          </p:cNvPr>
          <p:cNvSpPr/>
          <p:nvPr/>
        </p:nvSpPr>
        <p:spPr bwMode="gray">
          <a:xfrm>
            <a:off x="724528" y="5565753"/>
            <a:ext cx="662743" cy="443393"/>
          </a:xfrm>
          <a:prstGeom prst="ellipse">
            <a:avLst/>
          </a:prstGeom>
          <a:solidFill>
            <a:srgbClr val="FFFFFF"/>
          </a:solidFill>
          <a:ln w="19050"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r>
              <a:rPr lang="es-ES" sz="1600" b="1" dirty="0">
                <a:solidFill>
                  <a:srgbClr val="595959"/>
                </a:solidFill>
                <a:latin typeface="Poppins"/>
              </a:rPr>
              <a:t>10</a:t>
            </a:r>
          </a:p>
        </p:txBody>
      </p:sp>
      <p:pic>
        <p:nvPicPr>
          <p:cNvPr id="10" name="Imagen 9">
            <a:extLst>
              <a:ext uri="{FF2B5EF4-FFF2-40B4-BE49-F238E27FC236}">
                <a16:creationId xmlns:a16="http://schemas.microsoft.com/office/drawing/2014/main" id="{97530FA1-D30F-C458-7AE2-B9A52CACDB21}"/>
              </a:ext>
            </a:extLst>
          </p:cNvPr>
          <p:cNvPicPr>
            <a:picLocks noChangeAspect="1"/>
          </p:cNvPicPr>
          <p:nvPr/>
        </p:nvPicPr>
        <p:blipFill>
          <a:blip r:embed="rId5"/>
          <a:stretch>
            <a:fillRect/>
          </a:stretch>
        </p:blipFill>
        <p:spPr>
          <a:xfrm>
            <a:off x="3033740" y="1937160"/>
            <a:ext cx="3619582" cy="351171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86816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F1ABD5FE-A21F-C343-F033-BB5B2F40AB98}"/>
              </a:ext>
            </a:extLst>
          </p:cNvPr>
          <p:cNvPicPr>
            <a:picLocks noChangeAspect="1"/>
          </p:cNvPicPr>
          <p:nvPr/>
        </p:nvPicPr>
        <p:blipFill rotWithShape="1">
          <a:blip r:embed="rId3"/>
          <a:srcRect b="41702"/>
          <a:stretch/>
        </p:blipFill>
        <p:spPr>
          <a:xfrm>
            <a:off x="6120473" y="1859088"/>
            <a:ext cx="2232762" cy="2481776"/>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C2A69247-E734-9776-A9AA-2A04988F642C}"/>
              </a:ext>
            </a:extLst>
          </p:cNvPr>
          <p:cNvPicPr>
            <a:picLocks noChangeAspect="1"/>
          </p:cNvPicPr>
          <p:nvPr/>
        </p:nvPicPr>
        <p:blipFill>
          <a:blip r:embed="rId4"/>
          <a:stretch>
            <a:fillRect/>
          </a:stretch>
        </p:blipFill>
        <p:spPr>
          <a:xfrm>
            <a:off x="9405217" y="2431344"/>
            <a:ext cx="2684645" cy="297864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84C010AB-0919-FDFC-6C9E-06B3261C709B}"/>
              </a:ext>
            </a:extLst>
          </p:cNvPr>
          <p:cNvPicPr>
            <a:picLocks noChangeAspect="1"/>
          </p:cNvPicPr>
          <p:nvPr/>
        </p:nvPicPr>
        <p:blipFill>
          <a:blip r:embed="rId5"/>
          <a:stretch>
            <a:fillRect/>
          </a:stretch>
        </p:blipFill>
        <p:spPr>
          <a:xfrm>
            <a:off x="1808338" y="2678346"/>
            <a:ext cx="3903724" cy="1765809"/>
          </a:xfrm>
          <a:prstGeom prst="rect">
            <a:avLst/>
          </a:prstGeom>
          <a:effectLst>
            <a:outerShdw blurRad="50800" dist="38100" dir="8100000" algn="tr" rotWithShape="0">
              <a:prstClr val="black">
                <a:alpha val="40000"/>
              </a:prstClr>
            </a:outerShdw>
          </a:effectLst>
        </p:spPr>
      </p:pic>
      <p:sp>
        <p:nvSpPr>
          <p:cNvPr id="3" name="Text Placeholder 2">
            <a:extLst>
              <a:ext uri="{FF2B5EF4-FFF2-40B4-BE49-F238E27FC236}">
                <a16:creationId xmlns:a16="http://schemas.microsoft.com/office/drawing/2014/main" id="{E1EE614B-B6F0-40F7-BEAD-658BABD4DBA0}"/>
              </a:ext>
            </a:extLst>
          </p:cNvPr>
          <p:cNvSpPr>
            <a:spLocks noGrp="1"/>
          </p:cNvSpPr>
          <p:nvPr>
            <p:ph type="body" sz="quarter" idx="13"/>
          </p:nvPr>
        </p:nvSpPr>
        <p:spPr/>
        <p:txBody>
          <a:bodyPr/>
          <a:lstStyle/>
          <a:p>
            <a:r>
              <a:rPr lang="es-ES" dirty="0"/>
              <a:t>Como hacer y deshacer un post</a:t>
            </a:r>
          </a:p>
        </p:txBody>
      </p:sp>
      <p:sp>
        <p:nvSpPr>
          <p:cNvPr id="4" name="Title 3">
            <a:extLst>
              <a:ext uri="{FF2B5EF4-FFF2-40B4-BE49-F238E27FC236}">
                <a16:creationId xmlns:a16="http://schemas.microsoft.com/office/drawing/2014/main" id="{40D0E074-39C9-4E9C-9B2D-BB0E2587852D}"/>
              </a:ext>
            </a:extLst>
          </p:cNvPr>
          <p:cNvSpPr>
            <a:spLocks noGrp="1"/>
          </p:cNvSpPr>
          <p:nvPr>
            <p:ph type="title"/>
          </p:nvPr>
        </p:nvSpPr>
        <p:spPr/>
        <p:txBody>
          <a:bodyPr/>
          <a:lstStyle/>
          <a:p>
            <a:r>
              <a:rPr lang="es-ES" dirty="0"/>
              <a:t>¿Cómo funciona?</a:t>
            </a:r>
          </a:p>
        </p:txBody>
      </p:sp>
      <p:sp>
        <p:nvSpPr>
          <p:cNvPr id="39" name="TextBox 38">
            <a:extLst>
              <a:ext uri="{FF2B5EF4-FFF2-40B4-BE49-F238E27FC236}">
                <a16:creationId xmlns:a16="http://schemas.microsoft.com/office/drawing/2014/main" id="{9E143A03-47C4-4867-8A28-A1CC31E8E5BF}"/>
              </a:ext>
            </a:extLst>
          </p:cNvPr>
          <p:cNvSpPr txBox="1"/>
          <p:nvPr/>
        </p:nvSpPr>
        <p:spPr bwMode="gray">
          <a:xfrm>
            <a:off x="8631790" y="1350756"/>
            <a:ext cx="1617171" cy="236882"/>
          </a:xfrm>
          <a:prstGeom prst="rect">
            <a:avLst/>
          </a:prstGeom>
        </p:spPr>
        <p:txBody>
          <a:bodyPr vert="horz" wrap="square" lIns="0" tIns="0" rIns="0" bIns="0" rtlCol="0" anchor="b" anchorCtr="0">
            <a:noAutofit/>
          </a:bodyPr>
          <a:lstStyle/>
          <a:p>
            <a:r>
              <a:rPr lang="es-ES" sz="1600" dirty="0">
                <a:solidFill>
                  <a:srgbClr val="595959"/>
                </a:solidFill>
                <a:latin typeface="Poppins"/>
              </a:rPr>
              <a:t>Deshacer post</a:t>
            </a:r>
          </a:p>
        </p:txBody>
      </p:sp>
      <p:grpSp>
        <p:nvGrpSpPr>
          <p:cNvPr id="20" name="Group 19">
            <a:extLst>
              <a:ext uri="{FF2B5EF4-FFF2-40B4-BE49-F238E27FC236}">
                <a16:creationId xmlns:a16="http://schemas.microsoft.com/office/drawing/2014/main" id="{0BFA533F-4560-40B6-87D7-81FB650482BD}"/>
              </a:ext>
            </a:extLst>
          </p:cNvPr>
          <p:cNvGrpSpPr/>
          <p:nvPr/>
        </p:nvGrpSpPr>
        <p:grpSpPr>
          <a:xfrm>
            <a:off x="509653" y="2025071"/>
            <a:ext cx="11221640" cy="3878312"/>
            <a:chOff x="606367" y="1912979"/>
            <a:chExt cx="11221640" cy="3878312"/>
          </a:xfrm>
        </p:grpSpPr>
        <p:cxnSp>
          <p:nvCxnSpPr>
            <p:cNvPr id="18" name="Connector: Elbow 17">
              <a:extLst>
                <a:ext uri="{FF2B5EF4-FFF2-40B4-BE49-F238E27FC236}">
                  <a16:creationId xmlns:a16="http://schemas.microsoft.com/office/drawing/2014/main" id="{2284FB8B-3527-488B-AA12-C3E2FF06E138}"/>
                </a:ext>
              </a:extLst>
            </p:cNvPr>
            <p:cNvCxnSpPr>
              <a:cxnSpLocks/>
              <a:endCxn id="30" idx="2"/>
            </p:cNvCxnSpPr>
            <p:nvPr/>
          </p:nvCxnSpPr>
          <p:spPr>
            <a:xfrm rot="16200000" flipH="1">
              <a:off x="1342054" y="2559767"/>
              <a:ext cx="1367361" cy="2092947"/>
            </a:xfrm>
            <a:prstGeom prst="bentConnector3">
              <a:avLst>
                <a:gd name="adj1" fmla="val 116718"/>
              </a:avLst>
            </a:prstGeom>
            <a:ln w="28575">
              <a:solidFill>
                <a:srgbClr val="019EE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5668C23-6952-4D82-ADE6-E7C7537B147C}"/>
                </a:ext>
              </a:extLst>
            </p:cNvPr>
            <p:cNvGrpSpPr/>
            <p:nvPr/>
          </p:nvGrpSpPr>
          <p:grpSpPr>
            <a:xfrm>
              <a:off x="8232255" y="1912979"/>
              <a:ext cx="3595752" cy="624232"/>
              <a:chOff x="3505427" y="2049778"/>
              <a:chExt cx="3595752" cy="624232"/>
            </a:xfrm>
          </p:grpSpPr>
          <p:sp>
            <p:nvSpPr>
              <p:cNvPr id="28" name="Oval 27">
                <a:extLst>
                  <a:ext uri="{FF2B5EF4-FFF2-40B4-BE49-F238E27FC236}">
                    <a16:creationId xmlns:a16="http://schemas.microsoft.com/office/drawing/2014/main" id="{337E9617-6DC3-40E7-915D-EE170ED865FC}"/>
                  </a:ext>
                </a:extLst>
              </p:cNvPr>
              <p:cNvSpPr/>
              <p:nvPr/>
            </p:nvSpPr>
            <p:spPr bwMode="gray">
              <a:xfrm>
                <a:off x="3505427" y="2075923"/>
                <a:ext cx="360000" cy="360000"/>
              </a:xfrm>
              <a:prstGeom prst="ellipse">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2" name="Rectangle 31">
                <a:extLst>
                  <a:ext uri="{FF2B5EF4-FFF2-40B4-BE49-F238E27FC236}">
                    <a16:creationId xmlns:a16="http://schemas.microsoft.com/office/drawing/2014/main" id="{8556908A-7113-417D-8710-064D9619950B}"/>
                  </a:ext>
                </a:extLst>
              </p:cNvPr>
              <p:cNvSpPr/>
              <p:nvPr/>
            </p:nvSpPr>
            <p:spPr bwMode="gray">
              <a:xfrm>
                <a:off x="4810262" y="2374670"/>
                <a:ext cx="2290917" cy="299340"/>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31" name="Connector: Elbow 30">
                <a:extLst>
                  <a:ext uri="{FF2B5EF4-FFF2-40B4-BE49-F238E27FC236}">
                    <a16:creationId xmlns:a16="http://schemas.microsoft.com/office/drawing/2014/main" id="{EFD18593-678D-4E5A-A696-D7E571F318AF}"/>
                  </a:ext>
                </a:extLst>
              </p:cNvPr>
              <p:cNvCxnSpPr>
                <a:cxnSpLocks/>
              </p:cNvCxnSpPr>
              <p:nvPr/>
            </p:nvCxnSpPr>
            <p:spPr>
              <a:xfrm rot="16200000" flipH="1">
                <a:off x="4670450" y="1064755"/>
                <a:ext cx="236882" cy="2206928"/>
              </a:xfrm>
              <a:prstGeom prst="bentConnector3">
                <a:avLst>
                  <a:gd name="adj1" fmla="val -118760"/>
                </a:avLst>
              </a:prstGeom>
              <a:ln w="28575">
                <a:solidFill>
                  <a:srgbClr val="019EE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39780DFF-6E57-4CF1-A784-B35323F9B894}"/>
                </a:ext>
              </a:extLst>
            </p:cNvPr>
            <p:cNvSpPr txBox="1"/>
            <p:nvPr/>
          </p:nvSpPr>
          <p:spPr bwMode="gray">
            <a:xfrm rot="16200000">
              <a:off x="213966" y="3716897"/>
              <a:ext cx="1117311" cy="332509"/>
            </a:xfrm>
            <a:prstGeom prst="rect">
              <a:avLst/>
            </a:prstGeom>
          </p:spPr>
          <p:txBody>
            <a:bodyPr vert="horz" wrap="square" lIns="0" tIns="0" rIns="0" bIns="0" rtlCol="0" anchor="b" anchorCtr="0">
              <a:noAutofit/>
            </a:bodyPr>
            <a:lstStyle/>
            <a:p>
              <a:r>
                <a:rPr lang="es-ES" sz="1600" dirty="0">
                  <a:solidFill>
                    <a:srgbClr val="595959"/>
                  </a:solidFill>
                  <a:latin typeface="Poppins"/>
                </a:rPr>
                <a:t>Crear post</a:t>
              </a:r>
            </a:p>
          </p:txBody>
        </p:sp>
        <p:sp>
          <p:nvSpPr>
            <p:cNvPr id="30" name="Rectangle 29">
              <a:extLst>
                <a:ext uri="{FF2B5EF4-FFF2-40B4-BE49-F238E27FC236}">
                  <a16:creationId xmlns:a16="http://schemas.microsoft.com/office/drawing/2014/main" id="{BBC5E6C7-4AAC-427A-9BEF-DE0FF78FFDCD}"/>
                </a:ext>
              </a:extLst>
            </p:cNvPr>
            <p:cNvSpPr/>
            <p:nvPr/>
          </p:nvSpPr>
          <p:spPr bwMode="gray">
            <a:xfrm>
              <a:off x="1640905" y="3927999"/>
              <a:ext cx="2862605" cy="361923"/>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33" name="Straight Arrow Connector 32">
              <a:extLst>
                <a:ext uri="{FF2B5EF4-FFF2-40B4-BE49-F238E27FC236}">
                  <a16:creationId xmlns:a16="http://schemas.microsoft.com/office/drawing/2014/main" id="{0AEA9DB4-0BF7-4246-87C3-08A548CF0721}"/>
                </a:ext>
              </a:extLst>
            </p:cNvPr>
            <p:cNvCxnSpPr>
              <a:cxnSpLocks/>
            </p:cNvCxnSpPr>
            <p:nvPr/>
          </p:nvCxnSpPr>
          <p:spPr>
            <a:xfrm>
              <a:off x="5345154" y="3266137"/>
              <a:ext cx="79942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B7F7C55F-8022-4FAF-AF9B-D79902E78B1F}"/>
                </a:ext>
              </a:extLst>
            </p:cNvPr>
            <p:cNvCxnSpPr>
              <a:cxnSpLocks/>
            </p:cNvCxnSpPr>
            <p:nvPr/>
          </p:nvCxnSpPr>
          <p:spPr>
            <a:xfrm>
              <a:off x="3495581" y="4289921"/>
              <a:ext cx="1550238" cy="1069151"/>
            </a:xfrm>
            <a:prstGeom prst="bentConnector3">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70FF875-AC64-4D78-BB05-527BDDAA558C}"/>
                </a:ext>
              </a:extLst>
            </p:cNvPr>
            <p:cNvSpPr txBox="1"/>
            <p:nvPr/>
          </p:nvSpPr>
          <p:spPr bwMode="gray">
            <a:xfrm>
              <a:off x="5108524" y="5031946"/>
              <a:ext cx="4294671" cy="759345"/>
            </a:xfrm>
            <a:prstGeom prst="rect">
              <a:avLst/>
            </a:prstGeom>
            <a:ln w="28575">
              <a:solidFill>
                <a:srgbClr val="019EE2"/>
              </a:solidFill>
            </a:ln>
          </p:spPr>
          <p:txBody>
            <a:bodyPr vert="horz" wrap="square" lIns="0" tIns="0" rIns="0" bIns="0" rtlCol="0" anchor="ctr" anchorCtr="1">
              <a:noAutofit/>
            </a:bodyPr>
            <a:lstStyle/>
            <a:p>
              <a:r>
                <a:rPr lang="es-ES" sz="1400" dirty="0">
                  <a:solidFill>
                    <a:srgbClr val="595959"/>
                  </a:solidFill>
                  <a:latin typeface="Poppins"/>
                </a:rPr>
                <a:t>En la barra inferior podemos poner el tweet un audio, una imagen, un gif, una encuesta o la ubicación.</a:t>
              </a:r>
            </a:p>
          </p:txBody>
        </p:sp>
      </p:grpSp>
      <p:pic>
        <p:nvPicPr>
          <p:cNvPr id="9" name="Imagen 8">
            <a:extLst>
              <a:ext uri="{FF2B5EF4-FFF2-40B4-BE49-F238E27FC236}">
                <a16:creationId xmlns:a16="http://schemas.microsoft.com/office/drawing/2014/main" id="{788BB981-74BF-C358-0826-7C63E460F14B}"/>
              </a:ext>
            </a:extLst>
          </p:cNvPr>
          <p:cNvPicPr>
            <a:picLocks noChangeAspect="1"/>
          </p:cNvPicPr>
          <p:nvPr/>
        </p:nvPicPr>
        <p:blipFill rotWithShape="1">
          <a:blip r:embed="rId6"/>
          <a:srcRect l="7101" t="86358" r="10480" b="-96"/>
          <a:stretch/>
        </p:blipFill>
        <p:spPr>
          <a:xfrm>
            <a:off x="167385" y="2557031"/>
            <a:ext cx="1558429" cy="697141"/>
          </a:xfrm>
          <a:prstGeom prst="rect">
            <a:avLst/>
          </a:prstGeom>
        </p:spPr>
      </p:pic>
    </p:spTree>
    <p:extLst>
      <p:ext uri="{BB962C8B-B14F-4D97-AF65-F5344CB8AC3E}">
        <p14:creationId xmlns:p14="http://schemas.microsoft.com/office/powerpoint/2010/main" val="59917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nterfaz de usuario gráfica, Texto, Aplicación&#10;&#10;Descripción generada automáticamente">
            <a:extLst>
              <a:ext uri="{FF2B5EF4-FFF2-40B4-BE49-F238E27FC236}">
                <a16:creationId xmlns:a16="http://schemas.microsoft.com/office/drawing/2014/main" id="{B3BC5B32-ABB2-139B-FC28-E3B6B02F7D05}"/>
              </a:ext>
            </a:extLst>
          </p:cNvPr>
          <p:cNvPicPr>
            <a:picLocks noChangeAspect="1"/>
          </p:cNvPicPr>
          <p:nvPr/>
        </p:nvPicPr>
        <p:blipFill>
          <a:blip r:embed="rId3"/>
          <a:stretch>
            <a:fillRect/>
          </a:stretch>
        </p:blipFill>
        <p:spPr>
          <a:xfrm>
            <a:off x="7868623" y="2007408"/>
            <a:ext cx="1827324" cy="4060720"/>
          </a:xfrm>
          <a:prstGeom prst="rect">
            <a:avLst/>
          </a:prstGeom>
          <a:effectLst>
            <a:outerShdw blurRad="63500" sx="102000" sy="102000" algn="ctr" rotWithShape="0">
              <a:prstClr val="black">
                <a:alpha val="40000"/>
              </a:prstClr>
            </a:outerShdw>
          </a:effectLst>
        </p:spPr>
      </p:pic>
      <p:pic>
        <p:nvPicPr>
          <p:cNvPr id="10" name="Imagen 9" descr="Texto&#10;&#10;Descripción generada automáticamente">
            <a:extLst>
              <a:ext uri="{FF2B5EF4-FFF2-40B4-BE49-F238E27FC236}">
                <a16:creationId xmlns:a16="http://schemas.microsoft.com/office/drawing/2014/main" id="{5D6AB839-184C-4352-D15D-42953E4FCE3D}"/>
              </a:ext>
            </a:extLst>
          </p:cNvPr>
          <p:cNvPicPr>
            <a:picLocks noChangeAspect="1"/>
          </p:cNvPicPr>
          <p:nvPr/>
        </p:nvPicPr>
        <p:blipFill>
          <a:blip r:embed="rId4"/>
          <a:stretch>
            <a:fillRect/>
          </a:stretch>
        </p:blipFill>
        <p:spPr>
          <a:xfrm>
            <a:off x="4345443" y="1930330"/>
            <a:ext cx="1857004" cy="4126675"/>
          </a:xfrm>
          <a:prstGeom prst="rect">
            <a:avLst/>
          </a:prstGeom>
          <a:effectLst>
            <a:outerShdw blurRad="50800" dist="38100" dir="5400000" algn="t" rotWithShape="0">
              <a:prstClr val="black">
                <a:alpha val="40000"/>
              </a:prstClr>
            </a:outerShdw>
          </a:effectLst>
        </p:spPr>
      </p:pic>
      <p:sp>
        <p:nvSpPr>
          <p:cNvPr id="3" name="Text Placeholder 2">
            <a:extLst>
              <a:ext uri="{FF2B5EF4-FFF2-40B4-BE49-F238E27FC236}">
                <a16:creationId xmlns:a16="http://schemas.microsoft.com/office/drawing/2014/main" id="{E1EE614B-B6F0-40F7-BEAD-658BABD4DBA0}"/>
              </a:ext>
            </a:extLst>
          </p:cNvPr>
          <p:cNvSpPr>
            <a:spLocks noGrp="1"/>
          </p:cNvSpPr>
          <p:nvPr>
            <p:ph type="body" sz="quarter" idx="13"/>
          </p:nvPr>
        </p:nvSpPr>
        <p:spPr>
          <a:xfrm>
            <a:off x="469900" y="851598"/>
            <a:ext cx="7058660" cy="396663"/>
          </a:xfrm>
        </p:spPr>
        <p:txBody>
          <a:bodyPr/>
          <a:lstStyle/>
          <a:p>
            <a:r>
              <a:rPr lang="es-ES" dirty="0"/>
              <a:t>Como seguir y dejar de seguir a una cuenta:</a:t>
            </a:r>
          </a:p>
        </p:txBody>
      </p:sp>
      <p:sp>
        <p:nvSpPr>
          <p:cNvPr id="4" name="Title 3">
            <a:extLst>
              <a:ext uri="{FF2B5EF4-FFF2-40B4-BE49-F238E27FC236}">
                <a16:creationId xmlns:a16="http://schemas.microsoft.com/office/drawing/2014/main" id="{40D0E074-39C9-4E9C-9B2D-BB0E2587852D}"/>
              </a:ext>
            </a:extLst>
          </p:cNvPr>
          <p:cNvSpPr>
            <a:spLocks noGrp="1"/>
          </p:cNvSpPr>
          <p:nvPr>
            <p:ph type="title"/>
          </p:nvPr>
        </p:nvSpPr>
        <p:spPr/>
        <p:txBody>
          <a:bodyPr/>
          <a:lstStyle/>
          <a:p>
            <a:r>
              <a:rPr lang="es-ES" dirty="0"/>
              <a:t>¿Cómo funciona?</a:t>
            </a:r>
          </a:p>
        </p:txBody>
      </p:sp>
      <p:sp>
        <p:nvSpPr>
          <p:cNvPr id="26" name="TextBox 25">
            <a:extLst>
              <a:ext uri="{FF2B5EF4-FFF2-40B4-BE49-F238E27FC236}">
                <a16:creationId xmlns:a16="http://schemas.microsoft.com/office/drawing/2014/main" id="{2A06B29E-9428-4166-AF22-33FDD3E8C684}"/>
              </a:ext>
            </a:extLst>
          </p:cNvPr>
          <p:cNvSpPr txBox="1"/>
          <p:nvPr/>
        </p:nvSpPr>
        <p:spPr bwMode="gray">
          <a:xfrm>
            <a:off x="398855" y="1483045"/>
            <a:ext cx="3723277" cy="515597"/>
          </a:xfrm>
          <a:prstGeom prst="rect">
            <a:avLst/>
          </a:prstGeom>
          <a:ln w="28575">
            <a:noFill/>
          </a:ln>
        </p:spPr>
        <p:txBody>
          <a:bodyPr vert="horz" wrap="square" lIns="0" tIns="0" rIns="0" bIns="0" rtlCol="0" anchor="ctr" anchorCtr="0">
            <a:noAutofit/>
          </a:bodyPr>
          <a:lstStyle/>
          <a:p>
            <a:pPr>
              <a:buSzPct val="100000"/>
            </a:pPr>
            <a:r>
              <a:rPr lang="es-ES" sz="1600" dirty="0">
                <a:solidFill>
                  <a:srgbClr val="595959"/>
                </a:solidFill>
                <a:latin typeface="Poppins"/>
              </a:rPr>
              <a:t>1. Buscar la cuenta a seguir desde la pantalla de inicio en el icono de la lupa.</a:t>
            </a:r>
          </a:p>
        </p:txBody>
      </p:sp>
      <p:sp>
        <p:nvSpPr>
          <p:cNvPr id="29" name="TextBox 28">
            <a:extLst>
              <a:ext uri="{FF2B5EF4-FFF2-40B4-BE49-F238E27FC236}">
                <a16:creationId xmlns:a16="http://schemas.microsoft.com/office/drawing/2014/main" id="{1AF712CB-4649-41B6-9546-FDA67D70FE98}"/>
              </a:ext>
            </a:extLst>
          </p:cNvPr>
          <p:cNvSpPr txBox="1"/>
          <p:nvPr/>
        </p:nvSpPr>
        <p:spPr bwMode="gray">
          <a:xfrm>
            <a:off x="4396345" y="1297520"/>
            <a:ext cx="2089151" cy="332857"/>
          </a:xfrm>
          <a:prstGeom prst="rect">
            <a:avLst/>
          </a:prstGeom>
        </p:spPr>
        <p:txBody>
          <a:bodyPr vert="horz" wrap="square" lIns="0" tIns="0" rIns="0" bIns="0" rtlCol="0" anchor="b" anchorCtr="0">
            <a:noAutofit/>
          </a:bodyPr>
          <a:lstStyle/>
          <a:p>
            <a:pPr>
              <a:buSzPct val="100000"/>
            </a:pPr>
            <a:r>
              <a:rPr lang="es-ES" sz="1600" dirty="0">
                <a:solidFill>
                  <a:srgbClr val="595959"/>
                </a:solidFill>
                <a:latin typeface="Poppins"/>
              </a:rPr>
              <a:t>2. Haz clic en seguir</a:t>
            </a:r>
          </a:p>
        </p:txBody>
      </p:sp>
      <p:sp>
        <p:nvSpPr>
          <p:cNvPr id="30" name="Rectangle 29">
            <a:extLst>
              <a:ext uri="{FF2B5EF4-FFF2-40B4-BE49-F238E27FC236}">
                <a16:creationId xmlns:a16="http://schemas.microsoft.com/office/drawing/2014/main" id="{2AEDB9ED-15AE-4410-8746-BFE6DB7CDF52}"/>
              </a:ext>
            </a:extLst>
          </p:cNvPr>
          <p:cNvSpPr/>
          <p:nvPr/>
        </p:nvSpPr>
        <p:spPr bwMode="gray">
          <a:xfrm>
            <a:off x="5589981" y="2741446"/>
            <a:ext cx="573693" cy="221165"/>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33" name="Straight Arrow Connector 32">
            <a:extLst>
              <a:ext uri="{FF2B5EF4-FFF2-40B4-BE49-F238E27FC236}">
                <a16:creationId xmlns:a16="http://schemas.microsoft.com/office/drawing/2014/main" id="{6EF270D3-1A56-4590-8B81-765E205D8934}"/>
              </a:ext>
            </a:extLst>
          </p:cNvPr>
          <p:cNvCxnSpPr>
            <a:cxnSpLocks/>
          </p:cNvCxnSpPr>
          <p:nvPr/>
        </p:nvCxnSpPr>
        <p:spPr>
          <a:xfrm flipV="1">
            <a:off x="6156487" y="2567971"/>
            <a:ext cx="354030" cy="28405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89338C3-D38B-4F1D-AEE1-0EC364A7DA49}"/>
              </a:ext>
            </a:extLst>
          </p:cNvPr>
          <p:cNvSpPr txBox="1"/>
          <p:nvPr/>
        </p:nvSpPr>
        <p:spPr bwMode="gray">
          <a:xfrm>
            <a:off x="6564795" y="2408309"/>
            <a:ext cx="904818" cy="268127"/>
          </a:xfrm>
          <a:prstGeom prst="rect">
            <a:avLst/>
          </a:prstGeom>
        </p:spPr>
        <p:txBody>
          <a:bodyPr vert="horz" wrap="square" lIns="0" tIns="0" rIns="0" bIns="0" rtlCol="0" anchor="b" anchorCtr="0">
            <a:noAutofit/>
          </a:bodyPr>
          <a:lstStyle/>
          <a:p>
            <a:pPr>
              <a:buSzPct val="100000"/>
            </a:pPr>
            <a:r>
              <a:rPr lang="es-ES" sz="1600" b="1" dirty="0">
                <a:solidFill>
                  <a:srgbClr val="595959"/>
                </a:solidFill>
                <a:latin typeface="Poppins"/>
              </a:rPr>
              <a:t>Clic aquí!</a:t>
            </a:r>
          </a:p>
        </p:txBody>
      </p:sp>
      <p:sp>
        <p:nvSpPr>
          <p:cNvPr id="35" name="TextBox 34">
            <a:extLst>
              <a:ext uri="{FF2B5EF4-FFF2-40B4-BE49-F238E27FC236}">
                <a16:creationId xmlns:a16="http://schemas.microsoft.com/office/drawing/2014/main" id="{A0F06A48-2D78-4B24-B3BC-D5BF41D88ACE}"/>
              </a:ext>
            </a:extLst>
          </p:cNvPr>
          <p:cNvSpPr txBox="1"/>
          <p:nvPr/>
        </p:nvSpPr>
        <p:spPr bwMode="gray">
          <a:xfrm>
            <a:off x="7868623" y="1300812"/>
            <a:ext cx="3051762" cy="515597"/>
          </a:xfrm>
          <a:prstGeom prst="rect">
            <a:avLst/>
          </a:prstGeom>
        </p:spPr>
        <p:txBody>
          <a:bodyPr vert="horz" wrap="square" lIns="0" tIns="0" rIns="0" bIns="0" rtlCol="0" anchor="b" anchorCtr="0">
            <a:noAutofit/>
          </a:bodyPr>
          <a:lstStyle/>
          <a:p>
            <a:pPr>
              <a:buSzPct val="100000"/>
            </a:pPr>
            <a:r>
              <a:rPr lang="es-ES" sz="1600" dirty="0">
                <a:solidFill>
                  <a:srgbClr val="595959"/>
                </a:solidFill>
                <a:latin typeface="Poppins"/>
              </a:rPr>
              <a:t>3. Para dejar de seguir, volver a dar clic en “Siguiendo”.</a:t>
            </a:r>
          </a:p>
        </p:txBody>
      </p:sp>
      <p:sp>
        <p:nvSpPr>
          <p:cNvPr id="37" name="Rectangle 36">
            <a:extLst>
              <a:ext uri="{FF2B5EF4-FFF2-40B4-BE49-F238E27FC236}">
                <a16:creationId xmlns:a16="http://schemas.microsoft.com/office/drawing/2014/main" id="{23CF919B-9644-48E2-BC05-F34DD4740649}"/>
              </a:ext>
            </a:extLst>
          </p:cNvPr>
          <p:cNvSpPr/>
          <p:nvPr/>
        </p:nvSpPr>
        <p:spPr bwMode="gray">
          <a:xfrm>
            <a:off x="9158280" y="2764589"/>
            <a:ext cx="499068" cy="225830"/>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38" name="Straight Arrow Connector 37">
            <a:extLst>
              <a:ext uri="{FF2B5EF4-FFF2-40B4-BE49-F238E27FC236}">
                <a16:creationId xmlns:a16="http://schemas.microsoft.com/office/drawing/2014/main" id="{1776FC9F-A80B-4C3A-8452-E27CF8714EB0}"/>
              </a:ext>
            </a:extLst>
          </p:cNvPr>
          <p:cNvCxnSpPr>
            <a:cxnSpLocks/>
          </p:cNvCxnSpPr>
          <p:nvPr/>
        </p:nvCxnSpPr>
        <p:spPr>
          <a:xfrm flipV="1">
            <a:off x="9657348" y="2583589"/>
            <a:ext cx="354030" cy="28405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809A037-2C11-4843-9954-F3F8456CAA2C}"/>
              </a:ext>
            </a:extLst>
          </p:cNvPr>
          <p:cNvSpPr txBox="1"/>
          <p:nvPr/>
        </p:nvSpPr>
        <p:spPr bwMode="gray">
          <a:xfrm>
            <a:off x="10088224" y="2433907"/>
            <a:ext cx="904818" cy="268127"/>
          </a:xfrm>
          <a:prstGeom prst="rect">
            <a:avLst/>
          </a:prstGeom>
        </p:spPr>
        <p:txBody>
          <a:bodyPr vert="horz" wrap="square" lIns="0" tIns="0" rIns="0" bIns="0" rtlCol="0" anchor="b" anchorCtr="0">
            <a:noAutofit/>
          </a:bodyPr>
          <a:lstStyle/>
          <a:p>
            <a:pPr>
              <a:buSzPct val="100000"/>
            </a:pPr>
            <a:r>
              <a:rPr lang="es-ES" sz="1600" b="1" dirty="0">
                <a:solidFill>
                  <a:srgbClr val="595959"/>
                </a:solidFill>
                <a:latin typeface="Poppins"/>
              </a:rPr>
              <a:t>Clic aquí!</a:t>
            </a:r>
          </a:p>
        </p:txBody>
      </p:sp>
      <p:cxnSp>
        <p:nvCxnSpPr>
          <p:cNvPr id="17" name="Straight Arrow Connector 16">
            <a:extLst>
              <a:ext uri="{FF2B5EF4-FFF2-40B4-BE49-F238E27FC236}">
                <a16:creationId xmlns:a16="http://schemas.microsoft.com/office/drawing/2014/main" id="{3096D98A-6C83-4428-9B90-3DDB72958F5C}"/>
              </a:ext>
            </a:extLst>
          </p:cNvPr>
          <p:cNvCxnSpPr>
            <a:cxnSpLocks/>
          </p:cNvCxnSpPr>
          <p:nvPr/>
        </p:nvCxnSpPr>
        <p:spPr>
          <a:xfrm>
            <a:off x="3111322" y="4115921"/>
            <a:ext cx="79942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4E41E3D-9215-465B-88E1-89129FDF149C}"/>
              </a:ext>
            </a:extLst>
          </p:cNvPr>
          <p:cNvCxnSpPr>
            <a:cxnSpLocks/>
          </p:cNvCxnSpPr>
          <p:nvPr/>
        </p:nvCxnSpPr>
        <p:spPr>
          <a:xfrm>
            <a:off x="6424134" y="4115921"/>
            <a:ext cx="799423"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81E64D4-6545-4B45-BBD1-54FB4036B82E}"/>
              </a:ext>
            </a:extLst>
          </p:cNvPr>
          <p:cNvSpPr/>
          <p:nvPr/>
        </p:nvSpPr>
        <p:spPr bwMode="gray">
          <a:xfrm>
            <a:off x="8930105" y="2764589"/>
            <a:ext cx="200527" cy="225830"/>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20" name="Straight Arrow Connector 19">
            <a:extLst>
              <a:ext uri="{FF2B5EF4-FFF2-40B4-BE49-F238E27FC236}">
                <a16:creationId xmlns:a16="http://schemas.microsoft.com/office/drawing/2014/main" id="{C2246622-05BD-4EE2-B3E9-0FBD1F13B68D}"/>
              </a:ext>
            </a:extLst>
          </p:cNvPr>
          <p:cNvCxnSpPr>
            <a:cxnSpLocks/>
          </p:cNvCxnSpPr>
          <p:nvPr/>
        </p:nvCxnSpPr>
        <p:spPr>
          <a:xfrm>
            <a:off x="9032051" y="2990419"/>
            <a:ext cx="1056173" cy="32973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6ECBEE-20FF-4263-B34E-1AD86708DC77}"/>
              </a:ext>
            </a:extLst>
          </p:cNvPr>
          <p:cNvSpPr txBox="1"/>
          <p:nvPr/>
        </p:nvSpPr>
        <p:spPr bwMode="gray">
          <a:xfrm>
            <a:off x="10156416" y="2741446"/>
            <a:ext cx="1707536" cy="2436862"/>
          </a:xfrm>
          <a:prstGeom prst="rect">
            <a:avLst/>
          </a:prstGeom>
        </p:spPr>
        <p:txBody>
          <a:bodyPr vert="horz" wrap="square" lIns="0" tIns="0" rIns="0" bIns="0" rtlCol="0" anchor="b" anchorCtr="0">
            <a:noAutofit/>
          </a:bodyPr>
          <a:lstStyle/>
          <a:p>
            <a:pPr>
              <a:buSzPct val="100000"/>
            </a:pPr>
            <a:r>
              <a:rPr lang="es-ES" sz="1600" dirty="0">
                <a:solidFill>
                  <a:srgbClr val="595959"/>
                </a:solidFill>
                <a:latin typeface="Poppins"/>
              </a:rPr>
              <a:t>Si hacemos clic en la campanita recibiremos una notificación cada vez que ese usuario suba algo a su cuenta.</a:t>
            </a:r>
          </a:p>
        </p:txBody>
      </p:sp>
      <p:pic>
        <p:nvPicPr>
          <p:cNvPr id="5" name="Imagen 4" descr="Interfaz de usuario gráfica, Texto, Aplicación&#10;&#10;Descripción generada automáticamente">
            <a:extLst>
              <a:ext uri="{FF2B5EF4-FFF2-40B4-BE49-F238E27FC236}">
                <a16:creationId xmlns:a16="http://schemas.microsoft.com/office/drawing/2014/main" id="{9D442DFA-944D-45E6-1D13-9F0B0AA9DEB1}"/>
              </a:ext>
            </a:extLst>
          </p:cNvPr>
          <p:cNvPicPr>
            <a:picLocks noChangeAspect="1"/>
          </p:cNvPicPr>
          <p:nvPr/>
        </p:nvPicPr>
        <p:blipFill>
          <a:blip r:embed="rId5"/>
          <a:stretch>
            <a:fillRect/>
          </a:stretch>
        </p:blipFill>
        <p:spPr>
          <a:xfrm>
            <a:off x="1166451" y="2030478"/>
            <a:ext cx="1831783" cy="40706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78949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nterfaz de usuario gráfica, Aplicación&#10;&#10;Descripción generada automáticamente">
            <a:extLst>
              <a:ext uri="{FF2B5EF4-FFF2-40B4-BE49-F238E27FC236}">
                <a16:creationId xmlns:a16="http://schemas.microsoft.com/office/drawing/2014/main" id="{77439C93-5EB1-F95F-002D-896A71992D12}"/>
              </a:ext>
            </a:extLst>
          </p:cNvPr>
          <p:cNvPicPr>
            <a:picLocks noChangeAspect="1"/>
          </p:cNvPicPr>
          <p:nvPr/>
        </p:nvPicPr>
        <p:blipFill>
          <a:blip r:embed="rId3"/>
          <a:stretch>
            <a:fillRect/>
          </a:stretch>
        </p:blipFill>
        <p:spPr>
          <a:xfrm>
            <a:off x="9127235" y="1066314"/>
            <a:ext cx="2342260" cy="5205021"/>
          </a:xfrm>
          <a:prstGeom prst="rect">
            <a:avLst/>
          </a:prstGeom>
          <a:effectLst>
            <a:outerShdw blurRad="63500" sx="102000" sy="102000" algn="ctr" rotWithShape="0">
              <a:prstClr val="black">
                <a:alpha val="40000"/>
              </a:prstClr>
            </a:outerShdw>
          </a:effectLst>
        </p:spPr>
      </p:pic>
      <p:sp>
        <p:nvSpPr>
          <p:cNvPr id="2" name="Text Placeholder 1">
            <a:extLst>
              <a:ext uri="{FF2B5EF4-FFF2-40B4-BE49-F238E27FC236}">
                <a16:creationId xmlns:a16="http://schemas.microsoft.com/office/drawing/2014/main" id="{2C3B1357-1682-4D3D-9A78-FD144F1F58D7}"/>
              </a:ext>
            </a:extLst>
          </p:cNvPr>
          <p:cNvSpPr>
            <a:spLocks noGrp="1"/>
          </p:cNvSpPr>
          <p:nvPr>
            <p:ph type="body" sz="quarter" idx="10"/>
          </p:nvPr>
        </p:nvSpPr>
        <p:spPr>
          <a:xfrm>
            <a:off x="469900" y="1433830"/>
            <a:ext cx="5304401" cy="4708525"/>
          </a:xfrm>
        </p:spPr>
        <p:txBody>
          <a:bodyPr/>
          <a:lstStyle/>
          <a:p>
            <a:pPr>
              <a:lnSpc>
                <a:spcPct val="150000"/>
              </a:lnSpc>
            </a:pPr>
            <a:r>
              <a:rPr lang="es-ES" dirty="0"/>
              <a:t>1. Pulsar el icono        </a:t>
            </a:r>
          </a:p>
          <a:p>
            <a:pPr>
              <a:lnSpc>
                <a:spcPct val="150000"/>
              </a:lnSpc>
            </a:pPr>
            <a:r>
              <a:rPr lang="es-ES" dirty="0"/>
              <a:t>2. Introducir búsqueda en el </a:t>
            </a:r>
            <a:r>
              <a:rPr lang="es-ES" b="1" dirty="0">
                <a:solidFill>
                  <a:srgbClr val="019EE2"/>
                </a:solidFill>
              </a:rPr>
              <a:t>cuadro de búsqueda</a:t>
            </a:r>
            <a:r>
              <a:rPr lang="es-ES" dirty="0"/>
              <a:t> y pulsar Buscar.</a:t>
            </a:r>
          </a:p>
          <a:p>
            <a:pPr marL="239994" lvl="3" indent="0">
              <a:lnSpc>
                <a:spcPct val="150000"/>
              </a:lnSpc>
              <a:buNone/>
            </a:pPr>
            <a:r>
              <a:rPr lang="es-ES" sz="1600" dirty="0">
                <a:solidFill>
                  <a:srgbClr val="595959"/>
                </a:solidFill>
              </a:rPr>
              <a:t>Los resultados mostrarán una combinación de Posts, fotos, cuentas, etc.</a:t>
            </a:r>
          </a:p>
          <a:p>
            <a:pPr>
              <a:lnSpc>
                <a:spcPct val="150000"/>
              </a:lnSpc>
            </a:pPr>
            <a:r>
              <a:rPr lang="es-ES" dirty="0"/>
              <a:t>3. Para </a:t>
            </a:r>
            <a:r>
              <a:rPr lang="es-ES" b="1" dirty="0">
                <a:solidFill>
                  <a:srgbClr val="019EE2"/>
                </a:solidFill>
              </a:rPr>
              <a:t>filtrar</a:t>
            </a:r>
            <a:r>
              <a:rPr lang="es-ES" dirty="0"/>
              <a:t> los resultados, pulsa las pestañas Destacados, Más recientes, Personas, Fotos, Videos, Noticias o Periscope</a:t>
            </a:r>
            <a:r>
              <a:rPr lang="es-ES" b="1" dirty="0"/>
              <a:t>.</a:t>
            </a:r>
            <a:endParaRPr lang="es-ES" dirty="0"/>
          </a:p>
          <a:p>
            <a:pPr>
              <a:lnSpc>
                <a:spcPct val="150000"/>
              </a:lnSpc>
            </a:pPr>
            <a:br>
              <a:rPr lang="es-ES" sz="1400" dirty="0">
                <a:highlight>
                  <a:srgbClr val="FFFF00"/>
                </a:highlight>
              </a:rPr>
            </a:br>
            <a:endParaRPr lang="es-ES" sz="1400" b="0" dirty="0">
              <a:solidFill>
                <a:srgbClr val="595959"/>
              </a:solidFill>
            </a:endParaRPr>
          </a:p>
        </p:txBody>
      </p:sp>
      <p:sp>
        <p:nvSpPr>
          <p:cNvPr id="3" name="Text Placeholder 2">
            <a:extLst>
              <a:ext uri="{FF2B5EF4-FFF2-40B4-BE49-F238E27FC236}">
                <a16:creationId xmlns:a16="http://schemas.microsoft.com/office/drawing/2014/main" id="{49E27E7E-AF9D-4FCD-9818-F205AFBC39E5}"/>
              </a:ext>
            </a:extLst>
          </p:cNvPr>
          <p:cNvSpPr>
            <a:spLocks noGrp="1"/>
          </p:cNvSpPr>
          <p:nvPr>
            <p:ph type="body" sz="quarter" idx="13"/>
          </p:nvPr>
        </p:nvSpPr>
        <p:spPr/>
        <p:txBody>
          <a:bodyPr/>
          <a:lstStyle/>
          <a:p>
            <a:r>
              <a:rPr lang="es-ES_tradnl" dirty="0"/>
              <a:t>Búsqueda</a:t>
            </a:r>
            <a:endParaRPr lang="es-ES" dirty="0"/>
          </a:p>
        </p:txBody>
      </p:sp>
      <p:sp>
        <p:nvSpPr>
          <p:cNvPr id="4" name="Title 3">
            <a:extLst>
              <a:ext uri="{FF2B5EF4-FFF2-40B4-BE49-F238E27FC236}">
                <a16:creationId xmlns:a16="http://schemas.microsoft.com/office/drawing/2014/main" id="{FE27B329-E6DF-4CBD-892A-FC1DA8C748B9}"/>
              </a:ext>
            </a:extLst>
          </p:cNvPr>
          <p:cNvSpPr>
            <a:spLocks noGrp="1"/>
          </p:cNvSpPr>
          <p:nvPr>
            <p:ph type="title"/>
          </p:nvPr>
        </p:nvSpPr>
        <p:spPr/>
        <p:txBody>
          <a:bodyPr/>
          <a:lstStyle/>
          <a:p>
            <a:r>
              <a:rPr lang="es-ES" dirty="0"/>
              <a:t>¿Cómo funciona?</a:t>
            </a:r>
          </a:p>
        </p:txBody>
      </p:sp>
      <p:sp>
        <p:nvSpPr>
          <p:cNvPr id="17" name="Freeform 893">
            <a:extLst>
              <a:ext uri="{FF2B5EF4-FFF2-40B4-BE49-F238E27FC236}">
                <a16:creationId xmlns:a16="http://schemas.microsoft.com/office/drawing/2014/main" id="{5B3576C6-FBEC-419F-987C-6FDD81F5F563}"/>
              </a:ext>
            </a:extLst>
          </p:cNvPr>
          <p:cNvSpPr>
            <a:spLocks noEditPoints="1"/>
          </p:cNvSpPr>
          <p:nvPr/>
        </p:nvSpPr>
        <p:spPr bwMode="auto">
          <a:xfrm>
            <a:off x="2232606" y="1576995"/>
            <a:ext cx="202698" cy="190800"/>
          </a:xfrm>
          <a:custGeom>
            <a:avLst/>
            <a:gdLst>
              <a:gd name="T0" fmla="*/ 285 w 289"/>
              <a:gd name="T1" fmla="*/ 269 h 288"/>
              <a:gd name="T2" fmla="*/ 189 w 289"/>
              <a:gd name="T3" fmla="*/ 174 h 288"/>
              <a:gd name="T4" fmla="*/ 213 w 289"/>
              <a:gd name="T5" fmla="*/ 106 h 288"/>
              <a:gd name="T6" fmla="*/ 106 w 289"/>
              <a:gd name="T7" fmla="*/ 0 h 288"/>
              <a:gd name="T8" fmla="*/ 0 w 289"/>
              <a:gd name="T9" fmla="*/ 106 h 288"/>
              <a:gd name="T10" fmla="*/ 106 w 289"/>
              <a:gd name="T11" fmla="*/ 213 h 288"/>
              <a:gd name="T12" fmla="*/ 174 w 289"/>
              <a:gd name="T13" fmla="*/ 189 h 288"/>
              <a:gd name="T14" fmla="*/ 269 w 289"/>
              <a:gd name="T15" fmla="*/ 285 h 288"/>
              <a:gd name="T16" fmla="*/ 277 w 289"/>
              <a:gd name="T17" fmla="*/ 288 h 288"/>
              <a:gd name="T18" fmla="*/ 285 w 289"/>
              <a:gd name="T19" fmla="*/ 285 h 288"/>
              <a:gd name="T20" fmla="*/ 285 w 289"/>
              <a:gd name="T21" fmla="*/ 269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285" y="269"/>
                </a:moveTo>
                <a:cubicBezTo>
                  <a:pt x="189" y="174"/>
                  <a:pt x="189" y="174"/>
                  <a:pt x="189" y="174"/>
                </a:cubicBez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rgbClr val="019EE2"/>
          </a:solidFill>
          <a:ln>
            <a:solidFill>
              <a:srgbClr val="019EE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121446" tIns="60723" rIns="121446" bIns="60723" numCol="1" anchor="t" anchorCtr="0" compatLnSpc="1">
            <a:prstTxWarp prst="textNoShape">
              <a:avLst/>
            </a:prstTxWarp>
          </a:bodyPr>
          <a:lstStyle/>
          <a:p>
            <a:endParaRPr lang="en-GB" sz="319" dirty="0"/>
          </a:p>
        </p:txBody>
      </p:sp>
      <p:grpSp>
        <p:nvGrpSpPr>
          <p:cNvPr id="26" name="Group 25">
            <a:extLst>
              <a:ext uri="{FF2B5EF4-FFF2-40B4-BE49-F238E27FC236}">
                <a16:creationId xmlns:a16="http://schemas.microsoft.com/office/drawing/2014/main" id="{BF42654F-A9BC-4C3A-A17C-AB1667EE26CA}"/>
              </a:ext>
            </a:extLst>
          </p:cNvPr>
          <p:cNvGrpSpPr/>
          <p:nvPr/>
        </p:nvGrpSpPr>
        <p:grpSpPr>
          <a:xfrm>
            <a:off x="385241" y="4902932"/>
            <a:ext cx="5473718" cy="1239423"/>
            <a:chOff x="337141" y="4319502"/>
            <a:chExt cx="5473718" cy="894337"/>
          </a:xfrm>
        </p:grpSpPr>
        <p:grpSp>
          <p:nvGrpSpPr>
            <p:cNvPr id="19" name="Group 18">
              <a:extLst>
                <a:ext uri="{FF2B5EF4-FFF2-40B4-BE49-F238E27FC236}">
                  <a16:creationId xmlns:a16="http://schemas.microsoft.com/office/drawing/2014/main" id="{0C17A398-676E-4231-83E8-CE2FE9A603A2}"/>
                </a:ext>
              </a:extLst>
            </p:cNvPr>
            <p:cNvGrpSpPr/>
            <p:nvPr/>
          </p:nvGrpSpPr>
          <p:grpSpPr>
            <a:xfrm>
              <a:off x="337141" y="4319502"/>
              <a:ext cx="5473718" cy="894337"/>
              <a:chOff x="2298938" y="5333852"/>
              <a:chExt cx="8911256" cy="828731"/>
            </a:xfrm>
          </p:grpSpPr>
          <p:grpSp>
            <p:nvGrpSpPr>
              <p:cNvPr id="22" name="Group 21">
                <a:extLst>
                  <a:ext uri="{FF2B5EF4-FFF2-40B4-BE49-F238E27FC236}">
                    <a16:creationId xmlns:a16="http://schemas.microsoft.com/office/drawing/2014/main" id="{3CE539E5-A5F1-4FB3-814E-129F781D92CB}"/>
                  </a:ext>
                </a:extLst>
              </p:cNvPr>
              <p:cNvGrpSpPr/>
              <p:nvPr/>
            </p:nvGrpSpPr>
            <p:grpSpPr>
              <a:xfrm>
                <a:off x="2298938" y="5333852"/>
                <a:ext cx="8911256" cy="828731"/>
                <a:chOff x="10375766" y="3751012"/>
                <a:chExt cx="6845882" cy="1697264"/>
              </a:xfrm>
            </p:grpSpPr>
            <p:sp>
              <p:nvSpPr>
                <p:cNvPr id="24" name="TextBox 23">
                  <a:extLst>
                    <a:ext uri="{FF2B5EF4-FFF2-40B4-BE49-F238E27FC236}">
                      <a16:creationId xmlns:a16="http://schemas.microsoft.com/office/drawing/2014/main" id="{35811C1B-EC76-4F35-A300-B52D3952F71E}"/>
                    </a:ext>
                  </a:extLst>
                </p:cNvPr>
                <p:cNvSpPr txBox="1"/>
                <p:nvPr/>
              </p:nvSpPr>
              <p:spPr>
                <a:xfrm>
                  <a:off x="10375766" y="3794519"/>
                  <a:ext cx="6845882" cy="318031"/>
                </a:xfrm>
                <a:prstGeom prst="rect">
                  <a:avLst/>
                </a:prstGeom>
                <a:noFill/>
                <a:ln>
                  <a:noFill/>
                </a:ln>
              </p:spPr>
              <p:txBody>
                <a:bodyPr wrap="square" rtlCol="0">
                  <a:spAutoFit/>
                </a:bodyPr>
                <a:lstStyle/>
                <a:p>
                  <a:endParaRPr lang="es-ES" sz="1400" b="1" dirty="0">
                    <a:solidFill>
                      <a:srgbClr val="595959"/>
                    </a:solidFill>
                    <a:latin typeface="Poppins"/>
                  </a:endParaRPr>
                </a:p>
              </p:txBody>
            </p:sp>
            <p:sp>
              <p:nvSpPr>
                <p:cNvPr id="25" name="Rectangle 24">
                  <a:extLst>
                    <a:ext uri="{FF2B5EF4-FFF2-40B4-BE49-F238E27FC236}">
                      <a16:creationId xmlns:a16="http://schemas.microsoft.com/office/drawing/2014/main" id="{C0477472-AFF2-4A78-A70B-4FCDC2F163A9}"/>
                    </a:ext>
                  </a:extLst>
                </p:cNvPr>
                <p:cNvSpPr/>
                <p:nvPr/>
              </p:nvSpPr>
              <p:spPr>
                <a:xfrm>
                  <a:off x="10500918" y="3751012"/>
                  <a:ext cx="6519081" cy="1697264"/>
                </a:xfrm>
                <a:prstGeom prst="rect">
                  <a:avLst/>
                </a:prstGeom>
                <a:noFill/>
                <a:ln w="28575">
                  <a:solidFill>
                    <a:srgbClr val="019E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grpSp>
          <p:pic>
            <p:nvPicPr>
              <p:cNvPr id="21" name="Picture 20">
                <a:extLst>
                  <a:ext uri="{FF2B5EF4-FFF2-40B4-BE49-F238E27FC236}">
                    <a16:creationId xmlns:a16="http://schemas.microsoft.com/office/drawing/2014/main" id="{D39A0039-3F56-4CA6-A58F-BE03546FF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6860" y="5361865"/>
                <a:ext cx="1298447" cy="743635"/>
              </a:xfrm>
              <a:prstGeom prst="rect">
                <a:avLst/>
              </a:prstGeom>
            </p:spPr>
          </p:pic>
        </p:grpSp>
        <p:sp>
          <p:nvSpPr>
            <p:cNvPr id="11" name="TextBox 10">
              <a:extLst>
                <a:ext uri="{FF2B5EF4-FFF2-40B4-BE49-F238E27FC236}">
                  <a16:creationId xmlns:a16="http://schemas.microsoft.com/office/drawing/2014/main" id="{2B8FF764-7175-4CB6-86A9-BE49A1DF27FB}"/>
                </a:ext>
              </a:extLst>
            </p:cNvPr>
            <p:cNvSpPr txBox="1"/>
            <p:nvPr/>
          </p:nvSpPr>
          <p:spPr bwMode="gray">
            <a:xfrm>
              <a:off x="1225273" y="4422511"/>
              <a:ext cx="4261127" cy="791328"/>
            </a:xfrm>
            <a:prstGeom prst="rect">
              <a:avLst/>
            </a:prstGeom>
          </p:spPr>
          <p:txBody>
            <a:bodyPr vert="horz" wrap="square" lIns="0" tIns="0" rIns="0" bIns="0" rtlCol="0" anchor="t" anchorCtr="0">
              <a:noAutofit/>
            </a:bodyPr>
            <a:lstStyle/>
            <a:p>
              <a:r>
                <a:rPr lang="es-ES" sz="1400" dirty="0">
                  <a:solidFill>
                    <a:srgbClr val="595959"/>
                  </a:solidFill>
                  <a:latin typeface="Poppins"/>
                </a:rPr>
                <a:t>Pulsa el ícono de </a:t>
              </a:r>
              <a:r>
                <a:rPr lang="es-ES" sz="1400" b="1" dirty="0">
                  <a:solidFill>
                    <a:srgbClr val="595959"/>
                  </a:solidFill>
                  <a:latin typeface="Poppins"/>
                </a:rPr>
                <a:t>filtro</a:t>
              </a:r>
              <a:r>
                <a:rPr lang="es-ES" sz="1400" dirty="0">
                  <a:solidFill>
                    <a:srgbClr val="595959"/>
                  </a:solidFill>
                  <a:latin typeface="Poppins"/>
                </a:rPr>
                <a:t>  en la barra de búsqueda para filtrar los resultados según </a:t>
              </a:r>
              <a:r>
                <a:rPr lang="es-ES" sz="1400" b="1" dirty="0">
                  <a:solidFill>
                    <a:srgbClr val="595959"/>
                  </a:solidFill>
                  <a:latin typeface="Poppins"/>
                </a:rPr>
                <a:t>Todas las personas</a:t>
              </a:r>
              <a:r>
                <a:rPr lang="es-ES" sz="1400" dirty="0">
                  <a:solidFill>
                    <a:srgbClr val="595959"/>
                  </a:solidFill>
                  <a:latin typeface="Poppins"/>
                </a:rPr>
                <a:t> o </a:t>
              </a:r>
              <a:r>
                <a:rPr lang="es-ES" sz="1400" b="1" dirty="0">
                  <a:solidFill>
                    <a:srgbClr val="595959"/>
                  </a:solidFill>
                  <a:latin typeface="Poppins"/>
                </a:rPr>
                <a:t>Personas que sigues</a:t>
              </a:r>
              <a:r>
                <a:rPr lang="es-ES" sz="1400" dirty="0">
                  <a:solidFill>
                    <a:srgbClr val="595959"/>
                  </a:solidFill>
                  <a:latin typeface="Poppins"/>
                </a:rPr>
                <a:t>, y </a:t>
              </a:r>
              <a:r>
                <a:rPr lang="es-ES" sz="1400" b="1" dirty="0">
                  <a:solidFill>
                    <a:srgbClr val="595959"/>
                  </a:solidFill>
                  <a:latin typeface="Poppins"/>
                </a:rPr>
                <a:t>En cualquier lugar</a:t>
              </a:r>
              <a:r>
                <a:rPr lang="es-ES" sz="1400" dirty="0">
                  <a:solidFill>
                    <a:srgbClr val="595959"/>
                  </a:solidFill>
                  <a:latin typeface="Poppins"/>
                </a:rPr>
                <a:t> o </a:t>
              </a:r>
              <a:r>
                <a:rPr lang="es-ES" sz="1400" b="1" dirty="0">
                  <a:solidFill>
                    <a:srgbClr val="595959"/>
                  </a:solidFill>
                  <a:latin typeface="Poppins"/>
                </a:rPr>
                <a:t>Cerca de ti</a:t>
              </a:r>
              <a:r>
                <a:rPr lang="es-ES" sz="1400" dirty="0">
                  <a:solidFill>
                    <a:srgbClr val="595959"/>
                  </a:solidFill>
                  <a:latin typeface="Poppins"/>
                </a:rPr>
                <a:t>. </a:t>
              </a:r>
              <a:endParaRPr lang="es-ES" sz="1400" b="0" dirty="0">
                <a:solidFill>
                  <a:srgbClr val="595959"/>
                </a:solidFill>
                <a:latin typeface="Poppins"/>
              </a:endParaRPr>
            </a:p>
          </p:txBody>
        </p:sp>
      </p:grpSp>
      <p:pic>
        <p:nvPicPr>
          <p:cNvPr id="20" name="Imagen 19" descr="Interfaz de usuario gráfica, Texto, Aplicación&#10;&#10;Descripción generada automáticamente">
            <a:extLst>
              <a:ext uri="{FF2B5EF4-FFF2-40B4-BE49-F238E27FC236}">
                <a16:creationId xmlns:a16="http://schemas.microsoft.com/office/drawing/2014/main" id="{0D667B37-2ED8-4BBA-2976-D1DCB3CF8D34}"/>
              </a:ext>
            </a:extLst>
          </p:cNvPr>
          <p:cNvPicPr>
            <a:picLocks noChangeAspect="1"/>
          </p:cNvPicPr>
          <p:nvPr/>
        </p:nvPicPr>
        <p:blipFill>
          <a:blip r:embed="rId5"/>
          <a:stretch>
            <a:fillRect/>
          </a:stretch>
        </p:blipFill>
        <p:spPr>
          <a:xfrm>
            <a:off x="6249919" y="1066314"/>
            <a:ext cx="2325125" cy="51669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4407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60B489-00B0-474F-9F4B-242F52D3D37A}"/>
              </a:ext>
            </a:extLst>
          </p:cNvPr>
          <p:cNvSpPr>
            <a:spLocks noGrp="1"/>
          </p:cNvSpPr>
          <p:nvPr>
            <p:ph type="body" sz="quarter" idx="13"/>
          </p:nvPr>
        </p:nvSpPr>
        <p:spPr/>
        <p:txBody>
          <a:bodyPr/>
          <a:lstStyle/>
          <a:p>
            <a:r>
              <a:rPr lang="es-ES" dirty="0"/>
              <a:t>Notificaciones</a:t>
            </a:r>
          </a:p>
        </p:txBody>
      </p:sp>
      <p:sp>
        <p:nvSpPr>
          <p:cNvPr id="4" name="Title 3">
            <a:extLst>
              <a:ext uri="{FF2B5EF4-FFF2-40B4-BE49-F238E27FC236}">
                <a16:creationId xmlns:a16="http://schemas.microsoft.com/office/drawing/2014/main" id="{BE44BA1D-DAFA-436D-855B-A3348AAE9072}"/>
              </a:ext>
            </a:extLst>
          </p:cNvPr>
          <p:cNvSpPr>
            <a:spLocks noGrp="1"/>
          </p:cNvSpPr>
          <p:nvPr>
            <p:ph type="title"/>
          </p:nvPr>
        </p:nvSpPr>
        <p:spPr/>
        <p:txBody>
          <a:bodyPr/>
          <a:lstStyle/>
          <a:p>
            <a:r>
              <a:rPr lang="es-ES" dirty="0"/>
              <a:t>¿Cómo funciona?</a:t>
            </a:r>
          </a:p>
        </p:txBody>
      </p:sp>
      <p:sp>
        <p:nvSpPr>
          <p:cNvPr id="5" name="TextBox 4">
            <a:extLst>
              <a:ext uri="{FF2B5EF4-FFF2-40B4-BE49-F238E27FC236}">
                <a16:creationId xmlns:a16="http://schemas.microsoft.com/office/drawing/2014/main" id="{4766AC40-17D7-4CE1-9A72-CF49F00EC15B}"/>
              </a:ext>
            </a:extLst>
          </p:cNvPr>
          <p:cNvSpPr txBox="1"/>
          <p:nvPr/>
        </p:nvSpPr>
        <p:spPr bwMode="gray">
          <a:xfrm>
            <a:off x="469900" y="1740877"/>
            <a:ext cx="6801338" cy="4510976"/>
          </a:xfrm>
          <a:prstGeom prst="rect">
            <a:avLst/>
          </a:prstGeom>
        </p:spPr>
        <p:txBody>
          <a:bodyPr vert="horz" wrap="square" lIns="0" tIns="0" rIns="0" bIns="0" rtlCol="0" anchor="t" anchorCtr="0">
            <a:noAutofit/>
          </a:bodyPr>
          <a:lstStyle/>
          <a:p>
            <a:r>
              <a:rPr lang="es-ES" sz="1600" b="1" dirty="0">
                <a:solidFill>
                  <a:srgbClr val="595959"/>
                </a:solidFill>
                <a:latin typeface="Poppins"/>
              </a:rPr>
              <a:t>Alertas de interacción de los usuarios con nuestra cuenta: </a:t>
            </a:r>
          </a:p>
          <a:p>
            <a:endParaRPr lang="es-ES" sz="1600" b="1" dirty="0">
              <a:solidFill>
                <a:srgbClr val="595959"/>
              </a:solidFill>
              <a:latin typeface="Poppins"/>
            </a:endParaRPr>
          </a:p>
          <a:p>
            <a:pPr marL="285750" indent="-285750">
              <a:buFont typeface="Wingdings" panose="05000000000000000000" pitchFamily="2" charset="2"/>
              <a:buChar char="q"/>
            </a:pPr>
            <a:r>
              <a:rPr lang="es-ES" sz="1600" b="1" dirty="0">
                <a:solidFill>
                  <a:srgbClr val="595959"/>
                </a:solidFill>
                <a:latin typeface="Poppins"/>
              </a:rPr>
              <a:t>Todos:</a:t>
            </a:r>
          </a:p>
          <a:p>
            <a:pPr lvl="1"/>
            <a:endParaRPr lang="es-ES" sz="1600" b="0" dirty="0">
              <a:solidFill>
                <a:srgbClr val="595959"/>
              </a:solidFill>
              <a:latin typeface="Poppins"/>
            </a:endParaRPr>
          </a:p>
          <a:p>
            <a:pPr marL="285750" indent="-285750">
              <a:buFont typeface="Arial" panose="020B0604020202020204" pitchFamily="34" charset="0"/>
              <a:buChar char="•"/>
            </a:pPr>
            <a:r>
              <a:rPr lang="es-ES" sz="1600" b="0" dirty="0">
                <a:solidFill>
                  <a:srgbClr val="595959"/>
                </a:solidFill>
                <a:latin typeface="Poppins"/>
              </a:rPr>
              <a:t>Sugerencias de X</a:t>
            </a:r>
          </a:p>
          <a:p>
            <a:endParaRPr lang="es-ES" sz="1600" b="0" dirty="0">
              <a:solidFill>
                <a:srgbClr val="595959"/>
              </a:solidFill>
              <a:latin typeface="Poppins"/>
            </a:endParaRPr>
          </a:p>
          <a:p>
            <a:pPr marL="285750" indent="-285750">
              <a:buFont typeface="Arial" panose="020B0604020202020204" pitchFamily="34" charset="0"/>
              <a:buChar char="•"/>
            </a:pPr>
            <a:r>
              <a:rPr lang="es-ES" sz="1600" dirty="0">
                <a:solidFill>
                  <a:srgbClr val="595959"/>
                </a:solidFill>
                <a:latin typeface="Poppins"/>
              </a:rPr>
              <a:t>Nuevos seguidores</a:t>
            </a:r>
          </a:p>
          <a:p>
            <a:endParaRPr lang="es-ES" sz="1600" dirty="0">
              <a:solidFill>
                <a:srgbClr val="595959"/>
              </a:solidFill>
              <a:latin typeface="Poppins"/>
            </a:endParaRPr>
          </a:p>
          <a:p>
            <a:pPr marL="285750" indent="-285750">
              <a:spcAft>
                <a:spcPts val="400"/>
              </a:spcAft>
              <a:buFont typeface="Arial" panose="020B0604020202020204" pitchFamily="34" charset="0"/>
              <a:buChar char="•"/>
            </a:pPr>
            <a:r>
              <a:rPr lang="es-ES" sz="1600" b="0" dirty="0">
                <a:solidFill>
                  <a:srgbClr val="595959"/>
                </a:solidFill>
                <a:latin typeface="Poppins"/>
              </a:rPr>
              <a:t>Información actualizada sobre la actividad de los seguidores</a:t>
            </a:r>
            <a:endParaRPr lang="es-ES" sz="1600" dirty="0">
              <a:solidFill>
                <a:srgbClr val="595959"/>
              </a:solidFill>
              <a:latin typeface="Poppins"/>
            </a:endParaRPr>
          </a:p>
          <a:p>
            <a:pPr lvl="2">
              <a:spcAft>
                <a:spcPts val="400"/>
              </a:spcAft>
            </a:pPr>
            <a:r>
              <a:rPr lang="es-ES" sz="1600" b="0" dirty="0" err="1">
                <a:solidFill>
                  <a:srgbClr val="595959"/>
                </a:solidFill>
                <a:latin typeface="Poppins"/>
              </a:rPr>
              <a:t>RePosts</a:t>
            </a:r>
            <a:endParaRPr lang="es-ES" sz="1600" b="0" dirty="0">
              <a:solidFill>
                <a:srgbClr val="595959"/>
              </a:solidFill>
              <a:latin typeface="Poppins"/>
            </a:endParaRPr>
          </a:p>
          <a:p>
            <a:pPr lvl="2">
              <a:spcAft>
                <a:spcPts val="400"/>
              </a:spcAft>
            </a:pPr>
            <a:r>
              <a:rPr lang="es-ES" sz="1600" dirty="0">
                <a:solidFill>
                  <a:srgbClr val="595959"/>
                </a:solidFill>
                <a:latin typeface="Poppins"/>
              </a:rPr>
              <a:t>Comentarios</a:t>
            </a:r>
          </a:p>
          <a:p>
            <a:pPr lvl="2">
              <a:spcAft>
                <a:spcPts val="400"/>
              </a:spcAft>
            </a:pPr>
            <a:r>
              <a:rPr lang="es-ES" sz="1600" b="0" dirty="0">
                <a:solidFill>
                  <a:srgbClr val="595959"/>
                </a:solidFill>
                <a:latin typeface="Poppins"/>
              </a:rPr>
              <a:t>Me gusta </a:t>
            </a:r>
          </a:p>
          <a:p>
            <a:endParaRPr lang="es-ES" sz="1600" b="0" dirty="0">
              <a:solidFill>
                <a:srgbClr val="595959"/>
              </a:solidFill>
              <a:latin typeface="Poppins"/>
            </a:endParaRPr>
          </a:p>
          <a:p>
            <a:pPr marL="285750" indent="-285750">
              <a:buFont typeface="Wingdings" panose="05000000000000000000" pitchFamily="2" charset="2"/>
              <a:buChar char="q"/>
            </a:pPr>
            <a:r>
              <a:rPr lang="es-ES" sz="1600" b="1" dirty="0">
                <a:solidFill>
                  <a:srgbClr val="595959"/>
                </a:solidFill>
                <a:latin typeface="Poppins"/>
              </a:rPr>
              <a:t>Menciones</a:t>
            </a:r>
          </a:p>
          <a:p>
            <a:endParaRPr lang="es-ES" sz="1600" dirty="0">
              <a:solidFill>
                <a:srgbClr val="595959"/>
              </a:solidFill>
              <a:latin typeface="Poppins"/>
            </a:endParaRPr>
          </a:p>
        </p:txBody>
      </p:sp>
      <p:pic>
        <p:nvPicPr>
          <p:cNvPr id="22" name="Picture 2" descr="8120714533025739350160432">
            <a:extLst>
              <a:ext uri="{FF2B5EF4-FFF2-40B4-BE49-F238E27FC236}">
                <a16:creationId xmlns:a16="http://schemas.microsoft.com/office/drawing/2014/main" id="{D13B22B1-80E5-4556-AB67-4CABFC509E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539" b="57267" l="59839" r="67011">
                        <a14:foregroundMark x1="62489" y1="55870" x2="61067" y2="55870"/>
                        <a14:foregroundMark x1="66222" y1="55747" x2="66222" y2="56609"/>
                        <a14:foregroundMark x1="62311" y1="55747" x2="62933" y2="56404"/>
                      </a14:backgroundRemoval>
                    </a14:imgEffect>
                  </a14:imgLayer>
                </a14:imgProps>
              </a:ext>
              <a:ext uri="{28A0092B-C50C-407E-A947-70E740481C1C}">
                <a14:useLocalDpi xmlns:a14="http://schemas.microsoft.com/office/drawing/2010/main" val="0"/>
              </a:ext>
            </a:extLst>
          </a:blip>
          <a:srcRect l="59684" t="55290" r="33202" b="42863"/>
          <a:stretch/>
        </p:blipFill>
        <p:spPr bwMode="auto">
          <a:xfrm>
            <a:off x="1285934" y="4611583"/>
            <a:ext cx="2667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2" descr="8120714533025739350160432">
            <a:extLst>
              <a:ext uri="{FF2B5EF4-FFF2-40B4-BE49-F238E27FC236}">
                <a16:creationId xmlns:a16="http://schemas.microsoft.com/office/drawing/2014/main" id="{98844A3C-2B2F-4821-AB49-4F3E394EFB5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4893" b="57623" l="38934" r="48105">
                        <a14:foregroundMark x1="40356" y1="55706" x2="41689" y2="55706"/>
                        <a14:foregroundMark x1="40711" y1="55993" x2="42489" y2="56856"/>
                        <a14:foregroundMark x1="41956" y1="55542" x2="44000" y2="56732"/>
                        <a14:foregroundMark x1="46311" y1="56814" x2="46311" y2="55952"/>
                      </a14:backgroundRemoval>
                    </a14:imgEffect>
                  </a14:imgLayer>
                </a14:imgProps>
              </a:ext>
              <a:ext uri="{28A0092B-C50C-407E-A947-70E740481C1C}">
                <a14:useLocalDpi xmlns:a14="http://schemas.microsoft.com/office/drawing/2010/main" val="0"/>
              </a:ext>
            </a:extLst>
          </a:blip>
          <a:srcRect l="40067" t="55413" r="52820" b="42969"/>
          <a:stretch/>
        </p:blipFill>
        <p:spPr bwMode="auto">
          <a:xfrm>
            <a:off x="1285934" y="3996365"/>
            <a:ext cx="2667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8120714533025739350160432">
            <a:extLst>
              <a:ext uri="{FF2B5EF4-FFF2-40B4-BE49-F238E27FC236}">
                <a16:creationId xmlns:a16="http://schemas.microsoft.com/office/drawing/2014/main" id="{29273ABD-6CF7-4295-BA38-7A6A52A58307}"/>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551" b="57384" l="18508" r="26845">
                        <a14:foregroundMark x1="21689" y1="57143" x2="22756" y2="55870"/>
                      </a14:backgroundRemoval>
                    </a14:imgEffect>
                  </a14:imgLayer>
                </a14:imgProps>
              </a:ext>
              <a:ext uri="{28A0092B-C50C-407E-A947-70E740481C1C}">
                <a14:useLocalDpi xmlns:a14="http://schemas.microsoft.com/office/drawing/2010/main" val="0"/>
              </a:ext>
            </a:extLst>
          </a:blip>
          <a:srcRect l="19947" t="55123" r="74865" b="42798"/>
          <a:stretch/>
        </p:blipFill>
        <p:spPr bwMode="auto">
          <a:xfrm>
            <a:off x="1289960" y="4285486"/>
            <a:ext cx="194526" cy="1714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D49A1D3-4C0C-4141-BD8C-2D24F04EA2A2}"/>
              </a:ext>
            </a:extLst>
          </p:cNvPr>
          <p:cNvGrpSpPr/>
          <p:nvPr/>
        </p:nvGrpSpPr>
        <p:grpSpPr>
          <a:xfrm>
            <a:off x="7528560" y="738000"/>
            <a:ext cx="2718088" cy="5382000"/>
            <a:chOff x="7528560" y="738000"/>
            <a:chExt cx="2718088" cy="5382000"/>
          </a:xfrm>
        </p:grpSpPr>
        <p:pic>
          <p:nvPicPr>
            <p:cNvPr id="4099" name="Picture 3" descr="111010115043917605703726">
              <a:extLst>
                <a:ext uri="{FF2B5EF4-FFF2-40B4-BE49-F238E27FC236}">
                  <a16:creationId xmlns:a16="http://schemas.microsoft.com/office/drawing/2014/main" id="{A9CA7718-53A5-44CF-969C-134B61B03D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36" b="4619"/>
            <a:stretch/>
          </p:blipFill>
          <p:spPr bwMode="auto">
            <a:xfrm>
              <a:off x="7528560" y="738000"/>
              <a:ext cx="2718088" cy="53820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a:extLst>
                <a:ext uri="{FF2B5EF4-FFF2-40B4-BE49-F238E27FC236}">
                  <a16:creationId xmlns:a16="http://schemas.microsoft.com/office/drawing/2014/main" id="{5AAA080D-5F22-4304-901D-3082F6FE3587}"/>
                </a:ext>
              </a:extLst>
            </p:cNvPr>
            <p:cNvSpPr/>
            <p:nvPr/>
          </p:nvSpPr>
          <p:spPr bwMode="gray">
            <a:xfrm>
              <a:off x="7640333" y="780409"/>
              <a:ext cx="238125" cy="245286"/>
            </a:xfrm>
            <a:prstGeom prst="ellipse">
              <a:avLst/>
            </a:prstGeom>
            <a:solidFill>
              <a:srgbClr val="019EE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
        <p:nvSpPr>
          <p:cNvPr id="6" name="Rectangle 5">
            <a:extLst>
              <a:ext uri="{FF2B5EF4-FFF2-40B4-BE49-F238E27FC236}">
                <a16:creationId xmlns:a16="http://schemas.microsoft.com/office/drawing/2014/main" id="{E6DB7900-2641-48D8-AC47-E75F1B381BAF}"/>
              </a:ext>
            </a:extLst>
          </p:cNvPr>
          <p:cNvSpPr/>
          <p:nvPr/>
        </p:nvSpPr>
        <p:spPr bwMode="gray">
          <a:xfrm>
            <a:off x="9012115" y="5794131"/>
            <a:ext cx="422031" cy="325869"/>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7" name="Rectangle 26">
            <a:extLst>
              <a:ext uri="{FF2B5EF4-FFF2-40B4-BE49-F238E27FC236}">
                <a16:creationId xmlns:a16="http://schemas.microsoft.com/office/drawing/2014/main" id="{1EA79088-9A8B-4EAA-A096-AF6A8A0C801E}"/>
              </a:ext>
            </a:extLst>
          </p:cNvPr>
          <p:cNvSpPr/>
          <p:nvPr/>
        </p:nvSpPr>
        <p:spPr bwMode="gray">
          <a:xfrm>
            <a:off x="8376752" y="780410"/>
            <a:ext cx="995848" cy="245286"/>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7157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322C5F-BBA8-4D77-877F-495A9395C9E1}"/>
              </a:ext>
            </a:extLst>
          </p:cNvPr>
          <p:cNvSpPr>
            <a:spLocks noGrp="1"/>
          </p:cNvSpPr>
          <p:nvPr>
            <p:ph type="body" sz="quarter" idx="10"/>
          </p:nvPr>
        </p:nvSpPr>
        <p:spPr/>
        <p:txBody>
          <a:bodyPr/>
          <a:lstStyle/>
          <a:p>
            <a:pPr marL="660141" lvl="1" indent="-285750">
              <a:buFont typeface="Arial" panose="020B0604020202020204" pitchFamily="34" charset="0"/>
              <a:buChar char="•"/>
            </a:pPr>
            <a:endParaRPr lang="es-ES_tradnl" sz="1600" dirty="0">
              <a:solidFill>
                <a:srgbClr val="595959"/>
              </a:solidFill>
            </a:endParaRPr>
          </a:p>
          <a:p>
            <a:pPr marL="660141" lvl="1" indent="-285750">
              <a:buFont typeface="Arial" panose="020B0604020202020204" pitchFamily="34" charset="0"/>
              <a:buChar char="•"/>
            </a:pPr>
            <a:r>
              <a:rPr lang="es-ES_tradnl" sz="1600" dirty="0">
                <a:solidFill>
                  <a:srgbClr val="595959"/>
                </a:solidFill>
              </a:rPr>
              <a:t>Conversaciones privadas </a:t>
            </a:r>
          </a:p>
          <a:p>
            <a:pPr lvl="3">
              <a:buFontTx/>
              <a:buChar char="−"/>
            </a:pPr>
            <a:r>
              <a:rPr lang="es-ES_tradnl" sz="1600" dirty="0">
                <a:solidFill>
                  <a:srgbClr val="595959"/>
                </a:solidFill>
              </a:rPr>
              <a:t>Individuales</a:t>
            </a:r>
          </a:p>
          <a:p>
            <a:pPr lvl="3">
              <a:spcAft>
                <a:spcPts val="0"/>
              </a:spcAft>
              <a:buFontTx/>
              <a:buChar char="−"/>
            </a:pPr>
            <a:r>
              <a:rPr lang="es-ES_tradnl" sz="1600" dirty="0">
                <a:solidFill>
                  <a:srgbClr val="595959"/>
                </a:solidFill>
              </a:rPr>
              <a:t>Grupales</a:t>
            </a:r>
          </a:p>
          <a:p>
            <a:pPr marL="239994" lvl="3" indent="0">
              <a:buNone/>
            </a:pPr>
            <a:endParaRPr lang="es-ES_tradnl" sz="1600" dirty="0"/>
          </a:p>
          <a:p>
            <a:pPr marL="660141" lvl="1" indent="-285750">
              <a:buFont typeface="Arial" panose="020B0604020202020204" pitchFamily="34" charset="0"/>
              <a:buChar char="•"/>
            </a:pPr>
            <a:r>
              <a:rPr lang="es-ES_tradnl" sz="1600" dirty="0">
                <a:solidFill>
                  <a:srgbClr val="595959"/>
                </a:solidFill>
              </a:rPr>
              <a:t>Recibir Mensajes Directos de cualquier usuario si: </a:t>
            </a:r>
            <a:endParaRPr lang="es-ES" sz="1600" dirty="0">
              <a:solidFill>
                <a:srgbClr val="595959"/>
              </a:solidFill>
            </a:endParaRPr>
          </a:p>
          <a:p>
            <a:pPr lvl="3">
              <a:buFontTx/>
              <a:buChar char="−"/>
            </a:pPr>
            <a:r>
              <a:rPr lang="es-ES" sz="1600" dirty="0">
                <a:solidFill>
                  <a:srgbClr val="595959"/>
                </a:solidFill>
              </a:rPr>
              <a:t>Seleccionamos en configuración </a:t>
            </a:r>
          </a:p>
          <a:p>
            <a:pPr lvl="3">
              <a:spcAft>
                <a:spcPts val="0"/>
              </a:spcAft>
              <a:buFontTx/>
              <a:buChar char="−"/>
            </a:pPr>
            <a:r>
              <a:rPr lang="es-ES" sz="1600" dirty="0">
                <a:solidFill>
                  <a:srgbClr val="595959"/>
                </a:solidFill>
              </a:rPr>
              <a:t>Enviamos previamente un Mensaje Directo al usuario</a:t>
            </a:r>
          </a:p>
          <a:p>
            <a:pPr lvl="3">
              <a:spcAft>
                <a:spcPts val="0"/>
              </a:spcAft>
              <a:buFontTx/>
              <a:buChar char="−"/>
            </a:pPr>
            <a:endParaRPr lang="es-ES" sz="1600" b="1" dirty="0">
              <a:solidFill>
                <a:srgbClr val="595959"/>
              </a:solidFill>
            </a:endParaRPr>
          </a:p>
          <a:p>
            <a:pPr marL="660141" lvl="1" indent="-285750">
              <a:buFont typeface="Arial" panose="020B0604020202020204" pitchFamily="34" charset="0"/>
              <a:buChar char="•"/>
            </a:pPr>
            <a:r>
              <a:rPr lang="es-ES_tradnl" sz="1600" dirty="0">
                <a:solidFill>
                  <a:srgbClr val="595959"/>
                </a:solidFill>
              </a:rPr>
              <a:t>Borrar Mensajes Directos</a:t>
            </a:r>
          </a:p>
          <a:p>
            <a:endParaRPr lang="es-ES_tradnl" dirty="0"/>
          </a:p>
          <a:p>
            <a:pPr marL="660141" lvl="1" indent="-285750">
              <a:buFont typeface="Arial" panose="020B0604020202020204" pitchFamily="34" charset="0"/>
              <a:buChar char="•"/>
            </a:pPr>
            <a:r>
              <a:rPr lang="es-ES" sz="1600" dirty="0">
                <a:solidFill>
                  <a:srgbClr val="595959"/>
                </a:solidFill>
              </a:rPr>
              <a:t>   Solicitudes de mensajes</a:t>
            </a:r>
          </a:p>
        </p:txBody>
      </p:sp>
      <p:sp>
        <p:nvSpPr>
          <p:cNvPr id="3" name="Text Placeholder 2">
            <a:extLst>
              <a:ext uri="{FF2B5EF4-FFF2-40B4-BE49-F238E27FC236}">
                <a16:creationId xmlns:a16="http://schemas.microsoft.com/office/drawing/2014/main" id="{8CBC1EEA-CBA3-4818-917B-68790E01047B}"/>
              </a:ext>
            </a:extLst>
          </p:cNvPr>
          <p:cNvSpPr>
            <a:spLocks noGrp="1"/>
          </p:cNvSpPr>
          <p:nvPr>
            <p:ph type="body" sz="quarter" idx="13"/>
          </p:nvPr>
        </p:nvSpPr>
        <p:spPr/>
        <p:txBody>
          <a:bodyPr/>
          <a:lstStyle/>
          <a:p>
            <a:r>
              <a:rPr lang="es-ES" dirty="0"/>
              <a:t>Mensajes Directos</a:t>
            </a:r>
          </a:p>
        </p:txBody>
      </p:sp>
      <p:sp>
        <p:nvSpPr>
          <p:cNvPr id="4" name="Title 3">
            <a:extLst>
              <a:ext uri="{FF2B5EF4-FFF2-40B4-BE49-F238E27FC236}">
                <a16:creationId xmlns:a16="http://schemas.microsoft.com/office/drawing/2014/main" id="{3E262FC4-E7B2-42B2-81B4-56F5B103C6E1}"/>
              </a:ext>
            </a:extLst>
          </p:cNvPr>
          <p:cNvSpPr>
            <a:spLocks noGrp="1"/>
          </p:cNvSpPr>
          <p:nvPr>
            <p:ph type="title"/>
          </p:nvPr>
        </p:nvSpPr>
        <p:spPr/>
        <p:txBody>
          <a:bodyPr/>
          <a:lstStyle/>
          <a:p>
            <a:r>
              <a:rPr lang="es-ES" dirty="0"/>
              <a:t>¿Cómo funciona?</a:t>
            </a:r>
          </a:p>
        </p:txBody>
      </p:sp>
      <p:grpSp>
        <p:nvGrpSpPr>
          <p:cNvPr id="6" name="Group 5">
            <a:extLst>
              <a:ext uri="{FF2B5EF4-FFF2-40B4-BE49-F238E27FC236}">
                <a16:creationId xmlns:a16="http://schemas.microsoft.com/office/drawing/2014/main" id="{A97D3B3E-F096-469A-B9F6-48539EDE3C91}"/>
              </a:ext>
            </a:extLst>
          </p:cNvPr>
          <p:cNvGrpSpPr/>
          <p:nvPr/>
        </p:nvGrpSpPr>
        <p:grpSpPr>
          <a:xfrm>
            <a:off x="7528560" y="759602"/>
            <a:ext cx="2732163" cy="5382753"/>
            <a:chOff x="6049401" y="715645"/>
            <a:chExt cx="2732163" cy="5382753"/>
          </a:xfrm>
        </p:grpSpPr>
        <p:pic>
          <p:nvPicPr>
            <p:cNvPr id="3074" name="Picture 2" descr="268645573428470695079292">
              <a:extLst>
                <a:ext uri="{FF2B5EF4-FFF2-40B4-BE49-F238E27FC236}">
                  <a16:creationId xmlns:a16="http://schemas.microsoft.com/office/drawing/2014/main" id="{E0A1156A-F9BB-4481-9B68-12A7F332D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46" b="5129"/>
            <a:stretch/>
          </p:blipFill>
          <p:spPr bwMode="auto">
            <a:xfrm>
              <a:off x="6049401" y="715645"/>
              <a:ext cx="2732163" cy="538275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374CF2A9-C88C-4E04-83F8-12D5BDD15E84}"/>
                </a:ext>
              </a:extLst>
            </p:cNvPr>
            <p:cNvSpPr/>
            <p:nvPr/>
          </p:nvSpPr>
          <p:spPr bwMode="gray">
            <a:xfrm>
              <a:off x="6166961" y="759602"/>
              <a:ext cx="238125" cy="245286"/>
            </a:xfrm>
            <a:prstGeom prst="ellipse">
              <a:avLst/>
            </a:prstGeom>
            <a:solidFill>
              <a:srgbClr val="019EE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
        <p:nvSpPr>
          <p:cNvPr id="25" name="Rectangle 24">
            <a:extLst>
              <a:ext uri="{FF2B5EF4-FFF2-40B4-BE49-F238E27FC236}">
                <a16:creationId xmlns:a16="http://schemas.microsoft.com/office/drawing/2014/main" id="{62DD80DD-2551-489E-BE26-E5C40F24C4E2}"/>
              </a:ext>
            </a:extLst>
          </p:cNvPr>
          <p:cNvSpPr/>
          <p:nvPr/>
        </p:nvSpPr>
        <p:spPr bwMode="gray">
          <a:xfrm>
            <a:off x="9715499" y="5846618"/>
            <a:ext cx="422031" cy="300508"/>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26" name="Rectangle 25">
            <a:extLst>
              <a:ext uri="{FF2B5EF4-FFF2-40B4-BE49-F238E27FC236}">
                <a16:creationId xmlns:a16="http://schemas.microsoft.com/office/drawing/2014/main" id="{3F497586-C0CE-4DB6-A490-A06B6EE2B39A}"/>
              </a:ext>
            </a:extLst>
          </p:cNvPr>
          <p:cNvSpPr/>
          <p:nvPr/>
        </p:nvSpPr>
        <p:spPr bwMode="gray">
          <a:xfrm>
            <a:off x="8536151" y="791682"/>
            <a:ext cx="695771" cy="257163"/>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Tree>
    <p:extLst>
      <p:ext uri="{BB962C8B-B14F-4D97-AF65-F5344CB8AC3E}">
        <p14:creationId xmlns:p14="http://schemas.microsoft.com/office/powerpoint/2010/main" val="330527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Facebook</a:t>
            </a:r>
          </a:p>
        </p:txBody>
      </p:sp>
      <p:sp>
        <p:nvSpPr>
          <p:cNvPr id="3" name="Text Placeholder 2"/>
          <p:cNvSpPr>
            <a:spLocks noGrp="1"/>
          </p:cNvSpPr>
          <p:nvPr>
            <p:ph type="body" idx="1"/>
          </p:nvPr>
        </p:nvSpPr>
        <p:spPr>
          <a:xfrm>
            <a:off x="886883" y="3423544"/>
            <a:ext cx="10850005" cy="2100433"/>
          </a:xfrm>
        </p:spPr>
        <p:txBody>
          <a:bodyPr/>
          <a:lstStyle/>
          <a:p>
            <a:r>
              <a:rPr lang="es-ES_tradnl" dirty="0"/>
              <a:t>Un espacio donde compartir fotos, noticias e información con amigos y familiares. Tiene 2.400 millones de usuarios en todo el mundo</a:t>
            </a:r>
            <a:endParaRPr lang="es-ES" dirty="0"/>
          </a:p>
        </p:txBody>
      </p:sp>
    </p:spTree>
    <p:extLst>
      <p:ext uri="{BB962C8B-B14F-4D97-AF65-F5344CB8AC3E}">
        <p14:creationId xmlns:p14="http://schemas.microsoft.com/office/powerpoint/2010/main" val="419801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77FFA9-A965-FF58-73DB-2DFA56211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1098" y="1821729"/>
            <a:ext cx="1973141" cy="1973141"/>
          </a:xfrm>
          <a:prstGeom prst="rect">
            <a:avLst/>
          </a:prstGeom>
          <a:noFill/>
          <a:extLst>
            <a:ext uri="{909E8E84-426E-40DD-AFC4-6F175D3DCCD1}">
              <a14:hiddenFill xmlns:a14="http://schemas.microsoft.com/office/drawing/2010/main">
                <a:solidFill>
                  <a:srgbClr val="FFFFFF"/>
                </a:solidFill>
              </a14:hiddenFill>
            </a:ext>
          </a:extLst>
        </p:spPr>
      </p:pic>
      <p:pic>
        <p:nvPicPr>
          <p:cNvPr id="9" name="Text Placeholder 1">
            <a:extLst>
              <a:ext uri="{FF2B5EF4-FFF2-40B4-BE49-F238E27FC236}">
                <a16:creationId xmlns:a16="http://schemas.microsoft.com/office/drawing/2014/main" id="{4B68EE70-A837-4543-9D4B-5F7A111F74EA}"/>
              </a:ext>
            </a:extLst>
          </p:cNvPr>
          <p:cNvPicPr>
            <a:picLocks noChangeAspect="1"/>
          </p:cNvPicPr>
          <p:nvPr>
            <p:custDataLst>
              <p:tags r:id="rId1"/>
            </p:custDataLst>
          </p:nvPr>
        </p:nvPicPr>
        <p:blipFill rotWithShape="1">
          <a:blip r:embed="rId7"/>
          <a:srcRect t="440" b="-439"/>
          <a:stretch/>
        </p:blipFill>
        <p:spPr>
          <a:xfrm>
            <a:off x="6425201" y="1919089"/>
            <a:ext cx="1730414" cy="1730414"/>
          </a:xfrm>
          <a:prstGeom prst="ellipse">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s-ES" sz="2800" u="none" dirty="0"/>
              <a:t>Introducción </a:t>
            </a:r>
          </a:p>
        </p:txBody>
      </p:sp>
      <p:sp>
        <p:nvSpPr>
          <p:cNvPr id="13" name="TextBox 12">
            <a:extLst>
              <a:ext uri="{FF2B5EF4-FFF2-40B4-BE49-F238E27FC236}">
                <a16:creationId xmlns:a16="http://schemas.microsoft.com/office/drawing/2014/main" id="{CE2610BA-4E79-444E-A132-0A31BF11317C}"/>
              </a:ext>
            </a:extLst>
          </p:cNvPr>
          <p:cNvSpPr txBox="1"/>
          <p:nvPr/>
        </p:nvSpPr>
        <p:spPr bwMode="gray">
          <a:xfrm>
            <a:off x="854813" y="4164167"/>
            <a:ext cx="1728000" cy="1483200"/>
          </a:xfrm>
          <a:prstGeom prst="rect">
            <a:avLst/>
          </a:prstGeom>
        </p:spPr>
        <p:txBody>
          <a:bodyPr vert="horz" wrap="square" lIns="0" tIns="0" rIns="0" bIns="0" rtlCol="0" anchor="b" anchorCtr="0">
            <a:noAutofit/>
          </a:bodyPr>
          <a:lstStyle/>
          <a:p>
            <a:pPr algn="ctr"/>
            <a:r>
              <a:rPr lang="es-ES" sz="1600" b="1" spc="23" dirty="0">
                <a:solidFill>
                  <a:schemeClr val="tx1">
                    <a:lumMod val="65000"/>
                    <a:lumOff val="35000"/>
                  </a:schemeClr>
                </a:solidFill>
                <a:latin typeface="Poppins"/>
              </a:rPr>
              <a:t>660 millones de usuarios en el mundo</a:t>
            </a:r>
          </a:p>
          <a:p>
            <a:pPr algn="ctr"/>
            <a:endParaRPr lang="es-ES" sz="1600" b="1" spc="23" dirty="0">
              <a:solidFill>
                <a:schemeClr val="tx1">
                  <a:lumMod val="65000"/>
                  <a:lumOff val="35000"/>
                </a:schemeClr>
              </a:solidFill>
              <a:latin typeface="Poppins"/>
            </a:endParaRPr>
          </a:p>
          <a:p>
            <a:pPr algn="ctr"/>
            <a:r>
              <a:rPr lang="es-ES" sz="1600" b="1" spc="23" dirty="0">
                <a:solidFill>
                  <a:schemeClr val="tx1">
                    <a:lumMod val="65000"/>
                    <a:lumOff val="35000"/>
                  </a:schemeClr>
                </a:solidFill>
                <a:latin typeface="Poppins"/>
              </a:rPr>
              <a:t>12 millones de usuarios en España</a:t>
            </a:r>
          </a:p>
        </p:txBody>
      </p:sp>
      <p:sp>
        <p:nvSpPr>
          <p:cNvPr id="14" name="TextBox 13">
            <a:extLst>
              <a:ext uri="{FF2B5EF4-FFF2-40B4-BE49-F238E27FC236}">
                <a16:creationId xmlns:a16="http://schemas.microsoft.com/office/drawing/2014/main" id="{D0592242-1900-4A81-AA85-A5D097F9292C}"/>
              </a:ext>
            </a:extLst>
          </p:cNvPr>
          <p:cNvSpPr txBox="1"/>
          <p:nvPr/>
        </p:nvSpPr>
        <p:spPr bwMode="gray">
          <a:xfrm>
            <a:off x="6422830" y="4161552"/>
            <a:ext cx="1728000" cy="1481474"/>
          </a:xfrm>
          <a:prstGeom prst="rect">
            <a:avLst/>
          </a:prstGeom>
        </p:spPr>
        <p:txBody>
          <a:bodyPr vert="horz" wrap="square" lIns="0" tIns="0" rIns="0" bIns="0" rtlCol="0" anchor="b" anchorCtr="0">
            <a:noAutofit/>
          </a:bodyPr>
          <a:lstStyle/>
          <a:p>
            <a:pPr algn="ctr"/>
            <a:r>
              <a:rPr lang="es-ES" sz="1600" b="1" spc="23" dirty="0">
                <a:solidFill>
                  <a:schemeClr val="tx1">
                    <a:lumMod val="65000"/>
                    <a:lumOff val="35000"/>
                  </a:schemeClr>
                </a:solidFill>
                <a:latin typeface="Poppins"/>
              </a:rPr>
              <a:t>2.400 millones de usuarios en el mundo</a:t>
            </a:r>
          </a:p>
          <a:p>
            <a:pPr algn="ctr"/>
            <a:endParaRPr lang="es-ES" sz="1600" b="1" spc="23" dirty="0">
              <a:solidFill>
                <a:schemeClr val="tx1">
                  <a:lumMod val="65000"/>
                  <a:lumOff val="35000"/>
                </a:schemeClr>
              </a:solidFill>
              <a:latin typeface="Poppins"/>
            </a:endParaRPr>
          </a:p>
          <a:p>
            <a:pPr algn="ctr"/>
            <a:r>
              <a:rPr lang="es-ES" sz="1600" b="1" spc="23" dirty="0">
                <a:solidFill>
                  <a:schemeClr val="tx1">
                    <a:lumMod val="65000"/>
                    <a:lumOff val="35000"/>
                  </a:schemeClr>
                </a:solidFill>
                <a:latin typeface="Poppins"/>
              </a:rPr>
              <a:t>22 millones de usuarios en España</a:t>
            </a:r>
          </a:p>
        </p:txBody>
      </p:sp>
      <p:sp>
        <p:nvSpPr>
          <p:cNvPr id="15" name="TextBox 14">
            <a:extLst>
              <a:ext uri="{FF2B5EF4-FFF2-40B4-BE49-F238E27FC236}">
                <a16:creationId xmlns:a16="http://schemas.microsoft.com/office/drawing/2014/main" id="{2F604541-3FBA-4D7E-A11A-963F31EA26F0}"/>
              </a:ext>
            </a:extLst>
          </p:cNvPr>
          <p:cNvSpPr txBox="1"/>
          <p:nvPr/>
        </p:nvSpPr>
        <p:spPr bwMode="gray">
          <a:xfrm>
            <a:off x="3643606" y="4164167"/>
            <a:ext cx="1728000" cy="1483200"/>
          </a:xfrm>
          <a:prstGeom prst="rect">
            <a:avLst/>
          </a:prstGeom>
        </p:spPr>
        <p:txBody>
          <a:bodyPr vert="horz" wrap="square" lIns="0" tIns="0" rIns="0" bIns="0" rtlCol="0" anchor="b" anchorCtr="0">
            <a:noAutofit/>
          </a:bodyPr>
          <a:lstStyle/>
          <a:p>
            <a:pPr algn="ctr"/>
            <a:r>
              <a:rPr lang="es-ES" sz="1600" b="1" spc="23" dirty="0">
                <a:solidFill>
                  <a:schemeClr val="tx1">
                    <a:lumMod val="65000"/>
                    <a:lumOff val="35000"/>
                  </a:schemeClr>
                </a:solidFill>
                <a:latin typeface="Poppins"/>
              </a:rPr>
              <a:t>1.000 millones de usuarios en el mundo</a:t>
            </a:r>
          </a:p>
          <a:p>
            <a:pPr algn="ctr"/>
            <a:endParaRPr lang="es-ES" sz="1600" b="1" spc="23" dirty="0">
              <a:solidFill>
                <a:schemeClr val="tx1">
                  <a:lumMod val="65000"/>
                  <a:lumOff val="35000"/>
                </a:schemeClr>
              </a:solidFill>
              <a:latin typeface="Poppins"/>
            </a:endParaRPr>
          </a:p>
          <a:p>
            <a:pPr algn="ctr"/>
            <a:r>
              <a:rPr lang="es-ES" sz="1600" b="1" spc="23" dirty="0">
                <a:solidFill>
                  <a:schemeClr val="tx1">
                    <a:lumMod val="65000"/>
                    <a:lumOff val="35000"/>
                  </a:schemeClr>
                </a:solidFill>
                <a:latin typeface="Poppins"/>
              </a:rPr>
              <a:t>16 millones de usuarios en España</a:t>
            </a:r>
          </a:p>
        </p:txBody>
      </p:sp>
      <p:pic>
        <p:nvPicPr>
          <p:cNvPr id="3074" name="Picture 2">
            <a:extLst>
              <a:ext uri="{FF2B5EF4-FFF2-40B4-BE49-F238E27FC236}">
                <a16:creationId xmlns:a16="http://schemas.microsoft.com/office/drawing/2014/main" id="{40935B5F-B802-4E44-BBB4-7FC2166917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0566" y="3334513"/>
            <a:ext cx="632965" cy="6329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ca-Cola - Wikipedia, la enciclopedia libre">
            <a:extLst>
              <a:ext uri="{FF2B5EF4-FFF2-40B4-BE49-F238E27FC236}">
                <a16:creationId xmlns:a16="http://schemas.microsoft.com/office/drawing/2014/main" id="{D9A803E2-8686-4916-B3EC-20F366DBC3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8020" y="3334513"/>
            <a:ext cx="632965" cy="632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E9C350F-708E-4E95-9942-CFCCF45DBA5F}"/>
              </a:ext>
            </a:extLst>
          </p:cNvPr>
          <p:cNvPicPr>
            <a:picLocks noChangeAspect="1"/>
          </p:cNvPicPr>
          <p:nvPr/>
        </p:nvPicPr>
        <p:blipFill>
          <a:blip r:embed="rId10"/>
          <a:stretch>
            <a:fillRect/>
          </a:stretch>
        </p:blipFill>
        <p:spPr>
          <a:xfrm>
            <a:off x="2251898" y="3498253"/>
            <a:ext cx="834179" cy="469225"/>
          </a:xfrm>
          <a:prstGeom prst="rect">
            <a:avLst/>
          </a:prstGeom>
        </p:spPr>
      </p:pic>
      <p:sp>
        <p:nvSpPr>
          <p:cNvPr id="16" name="TextBox 15">
            <a:extLst>
              <a:ext uri="{FF2B5EF4-FFF2-40B4-BE49-F238E27FC236}">
                <a16:creationId xmlns:a16="http://schemas.microsoft.com/office/drawing/2014/main" id="{0BCF743C-8E57-4EF5-BB1C-573524758E3B}"/>
              </a:ext>
            </a:extLst>
          </p:cNvPr>
          <p:cNvSpPr txBox="1"/>
          <p:nvPr/>
        </p:nvSpPr>
        <p:spPr bwMode="gray">
          <a:xfrm>
            <a:off x="9211623" y="4161552"/>
            <a:ext cx="1728000" cy="1481474"/>
          </a:xfrm>
          <a:prstGeom prst="rect">
            <a:avLst/>
          </a:prstGeom>
        </p:spPr>
        <p:txBody>
          <a:bodyPr vert="horz" wrap="square" lIns="0" tIns="0" rIns="0" bIns="0" rtlCol="0" anchor="b" anchorCtr="0">
            <a:noAutofit/>
          </a:bodyPr>
          <a:lstStyle/>
          <a:p>
            <a:pPr algn="ctr"/>
            <a:r>
              <a:rPr lang="es-ES" sz="1600" b="1" spc="23" dirty="0">
                <a:solidFill>
                  <a:schemeClr val="tx1">
                    <a:lumMod val="65000"/>
                    <a:lumOff val="35000"/>
                  </a:schemeClr>
                </a:solidFill>
                <a:latin typeface="Poppins"/>
              </a:rPr>
              <a:t>340 millones de usuarios en el mundo</a:t>
            </a:r>
          </a:p>
          <a:p>
            <a:pPr algn="ctr"/>
            <a:endParaRPr lang="es-ES" sz="1600" b="1" spc="23" dirty="0">
              <a:solidFill>
                <a:schemeClr val="tx1">
                  <a:lumMod val="65000"/>
                  <a:lumOff val="35000"/>
                </a:schemeClr>
              </a:solidFill>
              <a:latin typeface="Poppins"/>
            </a:endParaRPr>
          </a:p>
          <a:p>
            <a:pPr algn="ctr"/>
            <a:r>
              <a:rPr lang="es-ES" sz="1600" b="1" spc="23" dirty="0">
                <a:solidFill>
                  <a:schemeClr val="tx1">
                    <a:lumMod val="65000"/>
                    <a:lumOff val="35000"/>
                  </a:schemeClr>
                </a:solidFill>
                <a:latin typeface="Poppins"/>
              </a:rPr>
              <a:t>7,5 millones de usuarios en España</a:t>
            </a:r>
          </a:p>
        </p:txBody>
      </p:sp>
      <p:pic>
        <p:nvPicPr>
          <p:cNvPr id="8" name="Picture 2" descr="FundsPeople">
            <a:extLst>
              <a:ext uri="{FF2B5EF4-FFF2-40B4-BE49-F238E27FC236}">
                <a16:creationId xmlns:a16="http://schemas.microsoft.com/office/drawing/2014/main" id="{0CE96BC4-3AE4-4601-9258-9A44890711AA}"/>
              </a:ext>
            </a:extLst>
          </p:cNvPr>
          <p:cNvPicPr>
            <a:picLocks noChangeAspect="1" noChangeArrowheads="1"/>
          </p:cNvPicPr>
          <p:nvPr/>
        </p:nvPicPr>
        <p:blipFill rotWithShape="1">
          <a:blip r:embed="rId11">
            <a:alphaModFix/>
            <a:extLst>
              <a:ext uri="{BEBA8EAE-BF5A-486C-A8C5-ECC9F3942E4B}">
                <a14:imgProps xmlns:a14="http://schemas.microsoft.com/office/drawing/2010/main">
                  <a14:imgLayer r:embed="rId12">
                    <a14:imgEffect>
                      <a14:backgroundRemoval t="10000" b="90000" l="10000" r="90000">
                        <a14:foregroundMark x1="41333" y1="37333" x2="43111" y2="35111"/>
                        <a14:foregroundMark x1="27111" y1="54222" x2="27111" y2="54222"/>
                        <a14:foregroundMark x1="24889" y1="70222" x2="25778" y2="69778"/>
                      </a14:backgroundRemoval>
                    </a14:imgEffect>
                  </a14:imgLayer>
                </a14:imgProps>
              </a:ext>
              <a:ext uri="{28A0092B-C50C-407E-A947-70E740481C1C}">
                <a14:useLocalDpi xmlns:a14="http://schemas.microsoft.com/office/drawing/2010/main" val="0"/>
              </a:ext>
            </a:extLst>
          </a:blip>
          <a:srcRect l="8531" t="14407" r="8943" b="19478"/>
          <a:stretch/>
        </p:blipFill>
        <p:spPr bwMode="auto">
          <a:xfrm>
            <a:off x="10635474" y="3498253"/>
            <a:ext cx="605270" cy="4849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4D544B4-536A-4274-9F18-8ECD74D0C0DE}"/>
              </a:ext>
            </a:extLst>
          </p:cNvPr>
          <p:cNvPicPr>
            <a:picLocks noChangeAspect="1"/>
          </p:cNvPicPr>
          <p:nvPr>
            <p:custDataLst>
              <p:tags r:id="rId2"/>
            </p:custDataLst>
          </p:nvPr>
        </p:nvPicPr>
        <p:blipFill rotWithShape="1">
          <a:blip r:embed="rId13"/>
          <a:srcRect/>
          <a:stretch/>
        </p:blipFill>
        <p:spPr>
          <a:xfrm>
            <a:off x="854813" y="1917903"/>
            <a:ext cx="1731600" cy="1731600"/>
          </a:xfrm>
          <a:prstGeom prst="rect">
            <a:avLst/>
          </a:prstGeom>
        </p:spPr>
      </p:pic>
      <p:pic>
        <p:nvPicPr>
          <p:cNvPr id="21" name="Picture 18">
            <a:extLst>
              <a:ext uri="{FF2B5EF4-FFF2-40B4-BE49-F238E27FC236}">
                <a16:creationId xmlns:a16="http://schemas.microsoft.com/office/drawing/2014/main" id="{EAF25984-0ADF-48A8-B18B-396B765ECBD9}"/>
              </a:ext>
            </a:extLst>
          </p:cNvPr>
          <p:cNvPicPr>
            <a:picLocks noChangeAspect="1"/>
          </p:cNvPicPr>
          <p:nvPr>
            <p:custDataLst>
              <p:tags r:id="rId3"/>
            </p:custDataLst>
          </p:nvPr>
        </p:nvPicPr>
        <p:blipFill rotWithShape="1">
          <a:blip r:embed="rId14"/>
          <a:srcRect/>
          <a:stretch/>
        </p:blipFill>
        <p:spPr>
          <a:xfrm>
            <a:off x="3640007" y="1917903"/>
            <a:ext cx="1731600" cy="1731600"/>
          </a:xfrm>
          <a:prstGeom prst="rect">
            <a:avLst/>
          </a:prstGeom>
        </p:spPr>
      </p:pic>
    </p:spTree>
    <p:extLst>
      <p:ext uri="{BB962C8B-B14F-4D97-AF65-F5344CB8AC3E}">
        <p14:creationId xmlns:p14="http://schemas.microsoft.com/office/powerpoint/2010/main" val="2521688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wipe(down)">
                                      <p:cBhvr>
                                        <p:cTn id="35" dur="580">
                                          <p:stCondLst>
                                            <p:cond delay="0"/>
                                          </p:stCondLst>
                                        </p:cTn>
                                        <p:tgtEl>
                                          <p:spTgt spid="3074"/>
                                        </p:tgtEl>
                                      </p:cBhvr>
                                    </p:animEffect>
                                    <p:anim calcmode="lin" valueType="num">
                                      <p:cBhvr>
                                        <p:cTn id="3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1" dur="26">
                                          <p:stCondLst>
                                            <p:cond delay="650"/>
                                          </p:stCondLst>
                                        </p:cTn>
                                        <p:tgtEl>
                                          <p:spTgt spid="3074"/>
                                        </p:tgtEl>
                                      </p:cBhvr>
                                      <p:to x="100000" y="60000"/>
                                    </p:animScale>
                                    <p:animScale>
                                      <p:cBhvr>
                                        <p:cTn id="42" dur="166" decel="50000">
                                          <p:stCondLst>
                                            <p:cond delay="676"/>
                                          </p:stCondLst>
                                        </p:cTn>
                                        <p:tgtEl>
                                          <p:spTgt spid="3074"/>
                                        </p:tgtEl>
                                      </p:cBhvr>
                                      <p:to x="100000" y="100000"/>
                                    </p:animScale>
                                    <p:animScale>
                                      <p:cBhvr>
                                        <p:cTn id="43" dur="26">
                                          <p:stCondLst>
                                            <p:cond delay="1312"/>
                                          </p:stCondLst>
                                        </p:cTn>
                                        <p:tgtEl>
                                          <p:spTgt spid="3074"/>
                                        </p:tgtEl>
                                      </p:cBhvr>
                                      <p:to x="100000" y="80000"/>
                                    </p:animScale>
                                    <p:animScale>
                                      <p:cBhvr>
                                        <p:cTn id="44" dur="166" decel="50000">
                                          <p:stCondLst>
                                            <p:cond delay="1338"/>
                                          </p:stCondLst>
                                        </p:cTn>
                                        <p:tgtEl>
                                          <p:spTgt spid="3074"/>
                                        </p:tgtEl>
                                      </p:cBhvr>
                                      <p:to x="100000" y="100000"/>
                                    </p:animScale>
                                    <p:animScale>
                                      <p:cBhvr>
                                        <p:cTn id="45" dur="26">
                                          <p:stCondLst>
                                            <p:cond delay="1642"/>
                                          </p:stCondLst>
                                        </p:cTn>
                                        <p:tgtEl>
                                          <p:spTgt spid="3074"/>
                                        </p:tgtEl>
                                      </p:cBhvr>
                                      <p:to x="100000" y="90000"/>
                                    </p:animScale>
                                    <p:animScale>
                                      <p:cBhvr>
                                        <p:cTn id="46" dur="166" decel="50000">
                                          <p:stCondLst>
                                            <p:cond delay="1668"/>
                                          </p:stCondLst>
                                        </p:cTn>
                                        <p:tgtEl>
                                          <p:spTgt spid="3074"/>
                                        </p:tgtEl>
                                      </p:cBhvr>
                                      <p:to x="100000" y="100000"/>
                                    </p:animScale>
                                    <p:animScale>
                                      <p:cBhvr>
                                        <p:cTn id="47" dur="26">
                                          <p:stCondLst>
                                            <p:cond delay="1808"/>
                                          </p:stCondLst>
                                        </p:cTn>
                                        <p:tgtEl>
                                          <p:spTgt spid="3074"/>
                                        </p:tgtEl>
                                      </p:cBhvr>
                                      <p:to x="100000" y="95000"/>
                                    </p:animScale>
                                    <p:animScale>
                                      <p:cBhvr>
                                        <p:cTn id="48" dur="166" decel="50000">
                                          <p:stCondLst>
                                            <p:cond delay="1834"/>
                                          </p:stCondLst>
                                        </p:cTn>
                                        <p:tgtEl>
                                          <p:spTgt spid="3074"/>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3078"/>
                                        </p:tgtEl>
                                        <p:attrNameLst>
                                          <p:attrName>style.visibility</p:attrName>
                                        </p:attrNameLst>
                                      </p:cBhvr>
                                      <p:to>
                                        <p:strVal val="visible"/>
                                      </p:to>
                                    </p:set>
                                    <p:animEffect transition="in" filter="wipe(down)">
                                      <p:cBhvr>
                                        <p:cTn id="58" dur="580">
                                          <p:stCondLst>
                                            <p:cond delay="0"/>
                                          </p:stCondLst>
                                        </p:cTn>
                                        <p:tgtEl>
                                          <p:spTgt spid="3078"/>
                                        </p:tgtEl>
                                      </p:cBhvr>
                                    </p:animEffect>
                                    <p:anim calcmode="lin" valueType="num">
                                      <p:cBhvr>
                                        <p:cTn id="59" dur="1822" tmFilter="0,0; 0.14,0.36; 0.43,0.73; 0.71,0.91; 1.0,1.0">
                                          <p:stCondLst>
                                            <p:cond delay="0"/>
                                          </p:stCondLst>
                                        </p:cTn>
                                        <p:tgtEl>
                                          <p:spTgt spid="307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07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07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07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078"/>
                                        </p:tgtEl>
                                        <p:attrNameLst>
                                          <p:attrName>ppt_y</p:attrName>
                                        </p:attrNameLst>
                                      </p:cBhvr>
                                      <p:tavLst>
                                        <p:tav tm="0" fmla="#ppt_y-sin(pi*$)/81">
                                          <p:val>
                                            <p:fltVal val="0"/>
                                          </p:val>
                                        </p:tav>
                                        <p:tav tm="100000">
                                          <p:val>
                                            <p:fltVal val="1"/>
                                          </p:val>
                                        </p:tav>
                                      </p:tavLst>
                                    </p:anim>
                                    <p:animScale>
                                      <p:cBhvr>
                                        <p:cTn id="64" dur="26">
                                          <p:stCondLst>
                                            <p:cond delay="650"/>
                                          </p:stCondLst>
                                        </p:cTn>
                                        <p:tgtEl>
                                          <p:spTgt spid="3078"/>
                                        </p:tgtEl>
                                      </p:cBhvr>
                                      <p:to x="100000" y="60000"/>
                                    </p:animScale>
                                    <p:animScale>
                                      <p:cBhvr>
                                        <p:cTn id="65" dur="166" decel="50000">
                                          <p:stCondLst>
                                            <p:cond delay="676"/>
                                          </p:stCondLst>
                                        </p:cTn>
                                        <p:tgtEl>
                                          <p:spTgt spid="3078"/>
                                        </p:tgtEl>
                                      </p:cBhvr>
                                      <p:to x="100000" y="100000"/>
                                    </p:animScale>
                                    <p:animScale>
                                      <p:cBhvr>
                                        <p:cTn id="66" dur="26">
                                          <p:stCondLst>
                                            <p:cond delay="1312"/>
                                          </p:stCondLst>
                                        </p:cTn>
                                        <p:tgtEl>
                                          <p:spTgt spid="3078"/>
                                        </p:tgtEl>
                                      </p:cBhvr>
                                      <p:to x="100000" y="80000"/>
                                    </p:animScale>
                                    <p:animScale>
                                      <p:cBhvr>
                                        <p:cTn id="67" dur="166" decel="50000">
                                          <p:stCondLst>
                                            <p:cond delay="1338"/>
                                          </p:stCondLst>
                                        </p:cTn>
                                        <p:tgtEl>
                                          <p:spTgt spid="3078"/>
                                        </p:tgtEl>
                                      </p:cBhvr>
                                      <p:to x="100000" y="100000"/>
                                    </p:animScale>
                                    <p:animScale>
                                      <p:cBhvr>
                                        <p:cTn id="68" dur="26">
                                          <p:stCondLst>
                                            <p:cond delay="1642"/>
                                          </p:stCondLst>
                                        </p:cTn>
                                        <p:tgtEl>
                                          <p:spTgt spid="3078"/>
                                        </p:tgtEl>
                                      </p:cBhvr>
                                      <p:to x="100000" y="90000"/>
                                    </p:animScale>
                                    <p:animScale>
                                      <p:cBhvr>
                                        <p:cTn id="69" dur="166" decel="50000">
                                          <p:stCondLst>
                                            <p:cond delay="1668"/>
                                          </p:stCondLst>
                                        </p:cTn>
                                        <p:tgtEl>
                                          <p:spTgt spid="3078"/>
                                        </p:tgtEl>
                                      </p:cBhvr>
                                      <p:to x="100000" y="100000"/>
                                    </p:animScale>
                                    <p:animScale>
                                      <p:cBhvr>
                                        <p:cTn id="70" dur="26">
                                          <p:stCondLst>
                                            <p:cond delay="1808"/>
                                          </p:stCondLst>
                                        </p:cTn>
                                        <p:tgtEl>
                                          <p:spTgt spid="3078"/>
                                        </p:tgtEl>
                                      </p:cBhvr>
                                      <p:to x="100000" y="95000"/>
                                    </p:animScale>
                                    <p:animScale>
                                      <p:cBhvr>
                                        <p:cTn id="71" dur="166" decel="50000">
                                          <p:stCondLst>
                                            <p:cond delay="1834"/>
                                          </p:stCondLst>
                                        </p:cTn>
                                        <p:tgtEl>
                                          <p:spTgt spid="307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down)">
                                      <p:cBhvr>
                                        <p:cTn id="81" dur="580">
                                          <p:stCondLst>
                                            <p:cond delay="0"/>
                                          </p:stCondLst>
                                        </p:cTn>
                                        <p:tgtEl>
                                          <p:spTgt spid="8"/>
                                        </p:tgtEl>
                                      </p:cBhvr>
                                    </p:animEffect>
                                    <p:anim calcmode="lin" valueType="num">
                                      <p:cBhvr>
                                        <p:cTn id="8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7" dur="26">
                                          <p:stCondLst>
                                            <p:cond delay="650"/>
                                          </p:stCondLst>
                                        </p:cTn>
                                        <p:tgtEl>
                                          <p:spTgt spid="8"/>
                                        </p:tgtEl>
                                      </p:cBhvr>
                                      <p:to x="100000" y="60000"/>
                                    </p:animScale>
                                    <p:animScale>
                                      <p:cBhvr>
                                        <p:cTn id="88" dur="166" decel="50000">
                                          <p:stCondLst>
                                            <p:cond delay="676"/>
                                          </p:stCondLst>
                                        </p:cTn>
                                        <p:tgtEl>
                                          <p:spTgt spid="8"/>
                                        </p:tgtEl>
                                      </p:cBhvr>
                                      <p:to x="100000" y="100000"/>
                                    </p:animScale>
                                    <p:animScale>
                                      <p:cBhvr>
                                        <p:cTn id="89" dur="26">
                                          <p:stCondLst>
                                            <p:cond delay="1312"/>
                                          </p:stCondLst>
                                        </p:cTn>
                                        <p:tgtEl>
                                          <p:spTgt spid="8"/>
                                        </p:tgtEl>
                                      </p:cBhvr>
                                      <p:to x="100000" y="80000"/>
                                    </p:animScale>
                                    <p:animScale>
                                      <p:cBhvr>
                                        <p:cTn id="90" dur="166" decel="50000">
                                          <p:stCondLst>
                                            <p:cond delay="1338"/>
                                          </p:stCondLst>
                                        </p:cTn>
                                        <p:tgtEl>
                                          <p:spTgt spid="8"/>
                                        </p:tgtEl>
                                      </p:cBhvr>
                                      <p:to x="100000" y="100000"/>
                                    </p:animScale>
                                    <p:animScale>
                                      <p:cBhvr>
                                        <p:cTn id="91" dur="26">
                                          <p:stCondLst>
                                            <p:cond delay="1642"/>
                                          </p:stCondLst>
                                        </p:cTn>
                                        <p:tgtEl>
                                          <p:spTgt spid="8"/>
                                        </p:tgtEl>
                                      </p:cBhvr>
                                      <p:to x="100000" y="90000"/>
                                    </p:animScale>
                                    <p:animScale>
                                      <p:cBhvr>
                                        <p:cTn id="92" dur="166" decel="50000">
                                          <p:stCondLst>
                                            <p:cond delay="1668"/>
                                          </p:stCondLst>
                                        </p:cTn>
                                        <p:tgtEl>
                                          <p:spTgt spid="8"/>
                                        </p:tgtEl>
                                      </p:cBhvr>
                                      <p:to x="100000" y="100000"/>
                                    </p:animScale>
                                    <p:animScale>
                                      <p:cBhvr>
                                        <p:cTn id="93" dur="26">
                                          <p:stCondLst>
                                            <p:cond delay="1808"/>
                                          </p:stCondLst>
                                        </p:cTn>
                                        <p:tgtEl>
                                          <p:spTgt spid="8"/>
                                        </p:tgtEl>
                                      </p:cBhvr>
                                      <p:to x="100000" y="95000"/>
                                    </p:animScale>
                                    <p:animScale>
                                      <p:cBhvr>
                                        <p:cTn id="9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900" y="402586"/>
            <a:ext cx="7058660" cy="510675"/>
          </a:xfrm>
        </p:spPr>
        <p:txBody>
          <a:bodyPr/>
          <a:lstStyle/>
          <a:p>
            <a:r>
              <a:rPr lang="es-ES" sz="2800" u="none" dirty="0"/>
              <a:t>Registro</a:t>
            </a:r>
          </a:p>
        </p:txBody>
      </p:sp>
      <p:sp>
        <p:nvSpPr>
          <p:cNvPr id="10" name="TextBox 13">
            <a:extLst>
              <a:ext uri="{FF2B5EF4-FFF2-40B4-BE49-F238E27FC236}">
                <a16:creationId xmlns:a16="http://schemas.microsoft.com/office/drawing/2014/main" id="{CFA60F21-2880-4578-ADEC-D13DB0622666}"/>
              </a:ext>
            </a:extLst>
          </p:cNvPr>
          <p:cNvSpPr txBox="1"/>
          <p:nvPr/>
        </p:nvSpPr>
        <p:spPr>
          <a:xfrm>
            <a:off x="630767" y="2009092"/>
            <a:ext cx="4107674" cy="345874"/>
          </a:xfrm>
          <a:prstGeom prst="rect">
            <a:avLst/>
          </a:prstGeom>
        </p:spPr>
        <p:txBody>
          <a:bodyPr wrap="square" lIns="0" tIns="0" rIns="0" bIns="0" rtlCol="0" anchor="t">
            <a:spAutoFit/>
          </a:bodyPr>
          <a:lstStyle/>
          <a:p>
            <a:pPr algn="ctr"/>
            <a:r>
              <a:rPr lang="ca-ES" sz="2200" b="1" dirty="0">
                <a:solidFill>
                  <a:srgbClr val="63666A"/>
                </a:solidFill>
                <a:latin typeface="Poppins"/>
              </a:rPr>
              <a:t>Registro</a:t>
            </a:r>
          </a:p>
        </p:txBody>
      </p:sp>
      <p:sp>
        <p:nvSpPr>
          <p:cNvPr id="11" name="Freeform 333">
            <a:extLst>
              <a:ext uri="{FF2B5EF4-FFF2-40B4-BE49-F238E27FC236}">
                <a16:creationId xmlns:a16="http://schemas.microsoft.com/office/drawing/2014/main" id="{279B249B-9637-46A2-BC94-E1E7D5B674F6}"/>
              </a:ext>
            </a:extLst>
          </p:cNvPr>
          <p:cNvSpPr>
            <a:spLocks noEditPoints="1"/>
          </p:cNvSpPr>
          <p:nvPr/>
        </p:nvSpPr>
        <p:spPr bwMode="auto">
          <a:xfrm>
            <a:off x="2247470" y="1245369"/>
            <a:ext cx="699305" cy="626771"/>
          </a:xfrm>
          <a:custGeom>
            <a:avLst/>
            <a:gdLst>
              <a:gd name="T0" fmla="*/ 337 w 512"/>
              <a:gd name="T1" fmla="*/ 171 h 512"/>
              <a:gd name="T2" fmla="*/ 299 w 512"/>
              <a:gd name="T3" fmla="*/ 171 h 512"/>
              <a:gd name="T4" fmla="*/ 299 w 512"/>
              <a:gd name="T5" fmla="*/ 133 h 512"/>
              <a:gd name="T6" fmla="*/ 337 w 512"/>
              <a:gd name="T7" fmla="*/ 171 h 512"/>
              <a:gd name="T8" fmla="*/ 288 w 512"/>
              <a:gd name="T9" fmla="*/ 192 h 512"/>
              <a:gd name="T10" fmla="*/ 352 w 512"/>
              <a:gd name="T11" fmla="*/ 192 h 512"/>
              <a:gd name="T12" fmla="*/ 352 w 512"/>
              <a:gd name="T13" fmla="*/ 395 h 512"/>
              <a:gd name="T14" fmla="*/ 160 w 512"/>
              <a:gd name="T15" fmla="*/ 395 h 512"/>
              <a:gd name="T16" fmla="*/ 160 w 512"/>
              <a:gd name="T17" fmla="*/ 118 h 512"/>
              <a:gd name="T18" fmla="*/ 277 w 512"/>
              <a:gd name="T19" fmla="*/ 118 h 512"/>
              <a:gd name="T20" fmla="*/ 277 w 512"/>
              <a:gd name="T21" fmla="*/ 182 h 512"/>
              <a:gd name="T22" fmla="*/ 288 w 512"/>
              <a:gd name="T23" fmla="*/ 192 h 512"/>
              <a:gd name="T24" fmla="*/ 331 w 512"/>
              <a:gd name="T25" fmla="*/ 363 h 512"/>
              <a:gd name="T26" fmla="*/ 320 w 512"/>
              <a:gd name="T27" fmla="*/ 352 h 512"/>
              <a:gd name="T28" fmla="*/ 192 w 512"/>
              <a:gd name="T29" fmla="*/ 352 h 512"/>
              <a:gd name="T30" fmla="*/ 181 w 512"/>
              <a:gd name="T31" fmla="*/ 363 h 512"/>
              <a:gd name="T32" fmla="*/ 192 w 512"/>
              <a:gd name="T33" fmla="*/ 374 h 512"/>
              <a:gd name="T34" fmla="*/ 320 w 512"/>
              <a:gd name="T35" fmla="*/ 374 h 512"/>
              <a:gd name="T36" fmla="*/ 331 w 512"/>
              <a:gd name="T37" fmla="*/ 363 h 512"/>
              <a:gd name="T38" fmla="*/ 331 w 512"/>
              <a:gd name="T39" fmla="*/ 320 h 512"/>
              <a:gd name="T40" fmla="*/ 320 w 512"/>
              <a:gd name="T41" fmla="*/ 310 h 512"/>
              <a:gd name="T42" fmla="*/ 192 w 512"/>
              <a:gd name="T43" fmla="*/ 310 h 512"/>
              <a:gd name="T44" fmla="*/ 181 w 512"/>
              <a:gd name="T45" fmla="*/ 320 h 512"/>
              <a:gd name="T46" fmla="*/ 192 w 512"/>
              <a:gd name="T47" fmla="*/ 331 h 512"/>
              <a:gd name="T48" fmla="*/ 320 w 512"/>
              <a:gd name="T49" fmla="*/ 331 h 512"/>
              <a:gd name="T50" fmla="*/ 331 w 512"/>
              <a:gd name="T51" fmla="*/ 320 h 512"/>
              <a:gd name="T52" fmla="*/ 331 w 512"/>
              <a:gd name="T53" fmla="*/ 278 h 512"/>
              <a:gd name="T54" fmla="*/ 320 w 512"/>
              <a:gd name="T55" fmla="*/ 267 h 512"/>
              <a:gd name="T56" fmla="*/ 192 w 512"/>
              <a:gd name="T57" fmla="*/ 267 h 512"/>
              <a:gd name="T58" fmla="*/ 181 w 512"/>
              <a:gd name="T59" fmla="*/ 278 h 512"/>
              <a:gd name="T60" fmla="*/ 192 w 512"/>
              <a:gd name="T61" fmla="*/ 288 h 512"/>
              <a:gd name="T62" fmla="*/ 320 w 512"/>
              <a:gd name="T63" fmla="*/ 288 h 512"/>
              <a:gd name="T64" fmla="*/ 331 w 512"/>
              <a:gd name="T65" fmla="*/ 278 h 512"/>
              <a:gd name="T66" fmla="*/ 320 w 512"/>
              <a:gd name="T67" fmla="*/ 224 h 512"/>
              <a:gd name="T68" fmla="*/ 192 w 512"/>
              <a:gd name="T69" fmla="*/ 224 h 512"/>
              <a:gd name="T70" fmla="*/ 181 w 512"/>
              <a:gd name="T71" fmla="*/ 235 h 512"/>
              <a:gd name="T72" fmla="*/ 192 w 512"/>
              <a:gd name="T73" fmla="*/ 246 h 512"/>
              <a:gd name="T74" fmla="*/ 320 w 512"/>
              <a:gd name="T75" fmla="*/ 246 h 512"/>
              <a:gd name="T76" fmla="*/ 331 w 512"/>
              <a:gd name="T77" fmla="*/ 235 h 512"/>
              <a:gd name="T78" fmla="*/ 320 w 512"/>
              <a:gd name="T79" fmla="*/ 224 h 512"/>
              <a:gd name="T80" fmla="*/ 512 w 512"/>
              <a:gd name="T81" fmla="*/ 256 h 512"/>
              <a:gd name="T82" fmla="*/ 256 w 512"/>
              <a:gd name="T83" fmla="*/ 512 h 512"/>
              <a:gd name="T84" fmla="*/ 0 w 512"/>
              <a:gd name="T85" fmla="*/ 256 h 512"/>
              <a:gd name="T86" fmla="*/ 256 w 512"/>
              <a:gd name="T87" fmla="*/ 0 h 512"/>
              <a:gd name="T88" fmla="*/ 512 w 512"/>
              <a:gd name="T89" fmla="*/ 256 h 512"/>
              <a:gd name="T90" fmla="*/ 373 w 512"/>
              <a:gd name="T91" fmla="*/ 182 h 512"/>
              <a:gd name="T92" fmla="*/ 373 w 512"/>
              <a:gd name="T93" fmla="*/ 178 h 512"/>
              <a:gd name="T94" fmla="*/ 370 w 512"/>
              <a:gd name="T95" fmla="*/ 174 h 512"/>
              <a:gd name="T96" fmla="*/ 296 w 512"/>
              <a:gd name="T97" fmla="*/ 99 h 512"/>
              <a:gd name="T98" fmla="*/ 292 w 512"/>
              <a:gd name="T99" fmla="*/ 97 h 512"/>
              <a:gd name="T100" fmla="*/ 288 w 512"/>
              <a:gd name="T101" fmla="*/ 96 h 512"/>
              <a:gd name="T102" fmla="*/ 149 w 512"/>
              <a:gd name="T103" fmla="*/ 96 h 512"/>
              <a:gd name="T104" fmla="*/ 139 w 512"/>
              <a:gd name="T105" fmla="*/ 107 h 512"/>
              <a:gd name="T106" fmla="*/ 139 w 512"/>
              <a:gd name="T107" fmla="*/ 406 h 512"/>
              <a:gd name="T108" fmla="*/ 149 w 512"/>
              <a:gd name="T109" fmla="*/ 416 h 512"/>
              <a:gd name="T110" fmla="*/ 363 w 512"/>
              <a:gd name="T111" fmla="*/ 416 h 512"/>
              <a:gd name="T112" fmla="*/ 373 w 512"/>
              <a:gd name="T113" fmla="*/ 406 h 512"/>
              <a:gd name="T114" fmla="*/ 373 w 512"/>
              <a:gd name="T115" fmla="*/ 18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512">
                <a:moveTo>
                  <a:pt x="337" y="171"/>
                </a:moveTo>
                <a:cubicBezTo>
                  <a:pt x="299" y="171"/>
                  <a:pt x="299" y="171"/>
                  <a:pt x="299" y="171"/>
                </a:cubicBezTo>
                <a:cubicBezTo>
                  <a:pt x="299" y="133"/>
                  <a:pt x="299" y="133"/>
                  <a:pt x="299" y="133"/>
                </a:cubicBezTo>
                <a:lnTo>
                  <a:pt x="337" y="171"/>
                </a:lnTo>
                <a:close/>
                <a:moveTo>
                  <a:pt x="288" y="192"/>
                </a:moveTo>
                <a:cubicBezTo>
                  <a:pt x="352" y="192"/>
                  <a:pt x="352" y="192"/>
                  <a:pt x="352" y="192"/>
                </a:cubicBezTo>
                <a:cubicBezTo>
                  <a:pt x="352" y="395"/>
                  <a:pt x="352" y="395"/>
                  <a:pt x="352" y="395"/>
                </a:cubicBezTo>
                <a:cubicBezTo>
                  <a:pt x="160" y="395"/>
                  <a:pt x="160" y="395"/>
                  <a:pt x="160" y="395"/>
                </a:cubicBezTo>
                <a:cubicBezTo>
                  <a:pt x="160" y="118"/>
                  <a:pt x="160" y="118"/>
                  <a:pt x="160" y="118"/>
                </a:cubicBezTo>
                <a:cubicBezTo>
                  <a:pt x="277" y="118"/>
                  <a:pt x="277" y="118"/>
                  <a:pt x="277" y="118"/>
                </a:cubicBezTo>
                <a:cubicBezTo>
                  <a:pt x="277" y="182"/>
                  <a:pt x="277" y="182"/>
                  <a:pt x="277" y="182"/>
                </a:cubicBezTo>
                <a:cubicBezTo>
                  <a:pt x="277" y="188"/>
                  <a:pt x="282" y="192"/>
                  <a:pt x="288" y="192"/>
                </a:cubicBezTo>
                <a:close/>
                <a:moveTo>
                  <a:pt x="331" y="363"/>
                </a:moveTo>
                <a:cubicBezTo>
                  <a:pt x="331" y="357"/>
                  <a:pt x="326" y="352"/>
                  <a:pt x="320" y="352"/>
                </a:cubicBezTo>
                <a:cubicBezTo>
                  <a:pt x="192" y="352"/>
                  <a:pt x="192" y="352"/>
                  <a:pt x="192" y="352"/>
                </a:cubicBezTo>
                <a:cubicBezTo>
                  <a:pt x="186" y="352"/>
                  <a:pt x="181" y="357"/>
                  <a:pt x="181" y="363"/>
                </a:cubicBezTo>
                <a:cubicBezTo>
                  <a:pt x="181" y="369"/>
                  <a:pt x="186" y="374"/>
                  <a:pt x="192" y="374"/>
                </a:cubicBezTo>
                <a:cubicBezTo>
                  <a:pt x="320" y="374"/>
                  <a:pt x="320" y="374"/>
                  <a:pt x="320" y="374"/>
                </a:cubicBezTo>
                <a:cubicBezTo>
                  <a:pt x="326" y="374"/>
                  <a:pt x="331" y="369"/>
                  <a:pt x="331" y="363"/>
                </a:cubicBezTo>
                <a:close/>
                <a:moveTo>
                  <a:pt x="331" y="320"/>
                </a:moveTo>
                <a:cubicBezTo>
                  <a:pt x="331" y="314"/>
                  <a:pt x="326" y="310"/>
                  <a:pt x="320" y="310"/>
                </a:cubicBezTo>
                <a:cubicBezTo>
                  <a:pt x="192" y="310"/>
                  <a:pt x="192" y="310"/>
                  <a:pt x="192" y="310"/>
                </a:cubicBezTo>
                <a:cubicBezTo>
                  <a:pt x="186" y="310"/>
                  <a:pt x="181" y="314"/>
                  <a:pt x="181" y="320"/>
                </a:cubicBezTo>
                <a:cubicBezTo>
                  <a:pt x="181" y="326"/>
                  <a:pt x="186" y="331"/>
                  <a:pt x="192" y="331"/>
                </a:cubicBezTo>
                <a:cubicBezTo>
                  <a:pt x="320" y="331"/>
                  <a:pt x="320" y="331"/>
                  <a:pt x="320" y="331"/>
                </a:cubicBezTo>
                <a:cubicBezTo>
                  <a:pt x="326" y="331"/>
                  <a:pt x="331" y="326"/>
                  <a:pt x="331" y="320"/>
                </a:cubicBezTo>
                <a:close/>
                <a:moveTo>
                  <a:pt x="331" y="278"/>
                </a:moveTo>
                <a:cubicBezTo>
                  <a:pt x="331" y="272"/>
                  <a:pt x="326" y="267"/>
                  <a:pt x="320" y="267"/>
                </a:cubicBezTo>
                <a:cubicBezTo>
                  <a:pt x="192" y="267"/>
                  <a:pt x="192" y="267"/>
                  <a:pt x="192" y="267"/>
                </a:cubicBezTo>
                <a:cubicBezTo>
                  <a:pt x="186" y="267"/>
                  <a:pt x="181" y="272"/>
                  <a:pt x="181" y="278"/>
                </a:cubicBezTo>
                <a:cubicBezTo>
                  <a:pt x="181" y="284"/>
                  <a:pt x="186" y="288"/>
                  <a:pt x="192" y="288"/>
                </a:cubicBezTo>
                <a:cubicBezTo>
                  <a:pt x="320" y="288"/>
                  <a:pt x="320" y="288"/>
                  <a:pt x="320" y="288"/>
                </a:cubicBezTo>
                <a:cubicBezTo>
                  <a:pt x="326" y="288"/>
                  <a:pt x="331" y="284"/>
                  <a:pt x="331" y="278"/>
                </a:cubicBezTo>
                <a:close/>
                <a:moveTo>
                  <a:pt x="320" y="224"/>
                </a:moveTo>
                <a:cubicBezTo>
                  <a:pt x="192" y="224"/>
                  <a:pt x="192" y="224"/>
                  <a:pt x="192" y="224"/>
                </a:cubicBezTo>
                <a:cubicBezTo>
                  <a:pt x="186" y="224"/>
                  <a:pt x="181" y="229"/>
                  <a:pt x="181" y="235"/>
                </a:cubicBezTo>
                <a:cubicBezTo>
                  <a:pt x="181" y="241"/>
                  <a:pt x="186" y="246"/>
                  <a:pt x="192" y="246"/>
                </a:cubicBezTo>
                <a:cubicBezTo>
                  <a:pt x="320" y="246"/>
                  <a:pt x="320" y="246"/>
                  <a:pt x="320" y="246"/>
                </a:cubicBezTo>
                <a:cubicBezTo>
                  <a:pt x="326" y="246"/>
                  <a:pt x="331" y="241"/>
                  <a:pt x="331" y="235"/>
                </a:cubicBezTo>
                <a:cubicBezTo>
                  <a:pt x="331" y="229"/>
                  <a:pt x="326" y="224"/>
                  <a:pt x="320" y="224"/>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73" y="182"/>
                </a:moveTo>
                <a:cubicBezTo>
                  <a:pt x="373" y="180"/>
                  <a:pt x="373" y="179"/>
                  <a:pt x="373" y="178"/>
                </a:cubicBezTo>
                <a:cubicBezTo>
                  <a:pt x="372" y="176"/>
                  <a:pt x="371" y="175"/>
                  <a:pt x="370" y="174"/>
                </a:cubicBezTo>
                <a:cubicBezTo>
                  <a:pt x="296" y="99"/>
                  <a:pt x="296" y="99"/>
                  <a:pt x="296" y="99"/>
                </a:cubicBezTo>
                <a:cubicBezTo>
                  <a:pt x="295" y="98"/>
                  <a:pt x="293" y="98"/>
                  <a:pt x="292" y="97"/>
                </a:cubicBezTo>
                <a:cubicBezTo>
                  <a:pt x="291" y="97"/>
                  <a:pt x="289" y="96"/>
                  <a:pt x="288" y="96"/>
                </a:cubicBezTo>
                <a:cubicBezTo>
                  <a:pt x="149" y="96"/>
                  <a:pt x="149" y="96"/>
                  <a:pt x="149" y="96"/>
                </a:cubicBezTo>
                <a:cubicBezTo>
                  <a:pt x="143" y="96"/>
                  <a:pt x="139" y="101"/>
                  <a:pt x="139" y="107"/>
                </a:cubicBezTo>
                <a:cubicBezTo>
                  <a:pt x="139" y="406"/>
                  <a:pt x="139" y="406"/>
                  <a:pt x="139" y="406"/>
                </a:cubicBezTo>
                <a:cubicBezTo>
                  <a:pt x="139" y="412"/>
                  <a:pt x="143" y="416"/>
                  <a:pt x="149" y="416"/>
                </a:cubicBezTo>
                <a:cubicBezTo>
                  <a:pt x="363" y="416"/>
                  <a:pt x="363" y="416"/>
                  <a:pt x="363" y="416"/>
                </a:cubicBezTo>
                <a:cubicBezTo>
                  <a:pt x="369" y="416"/>
                  <a:pt x="373" y="412"/>
                  <a:pt x="373" y="406"/>
                </a:cubicBezTo>
                <a:lnTo>
                  <a:pt x="373" y="182"/>
                </a:lnTo>
                <a:close/>
              </a:path>
            </a:pathLst>
          </a:custGeom>
          <a:solidFill>
            <a:srgbClr val="595959"/>
          </a:solidFill>
          <a:ln w="9525" cap="flat">
            <a:solidFill>
              <a:srgbClr val="595959"/>
            </a:solidFill>
            <a:prstDash val="solid"/>
            <a:miter/>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82E02070-E708-4D6A-92CE-C55F394115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43" y="2687074"/>
            <a:ext cx="3421475" cy="2756464"/>
          </a:xfrm>
          <a:prstGeom prst="rect">
            <a:avLst/>
          </a:prstGeom>
          <a:ln>
            <a:noFill/>
          </a:ln>
          <a:effectLst>
            <a:outerShdw blurRad="190500" algn="tl" rotWithShape="0">
              <a:srgbClr val="000000">
                <a:alpha val="70000"/>
              </a:srgbClr>
            </a:outerShdw>
          </a:effectLst>
        </p:spPr>
      </p:pic>
      <p:sp>
        <p:nvSpPr>
          <p:cNvPr id="14" name="TextBox 19">
            <a:extLst>
              <a:ext uri="{FF2B5EF4-FFF2-40B4-BE49-F238E27FC236}">
                <a16:creationId xmlns:a16="http://schemas.microsoft.com/office/drawing/2014/main" id="{67C22294-0CFD-45F5-B964-5D8D9E64F13A}"/>
              </a:ext>
            </a:extLst>
          </p:cNvPr>
          <p:cNvSpPr txBox="1"/>
          <p:nvPr/>
        </p:nvSpPr>
        <p:spPr>
          <a:xfrm>
            <a:off x="4877420" y="1977113"/>
            <a:ext cx="2576141" cy="338554"/>
          </a:xfrm>
          <a:prstGeom prst="rect">
            <a:avLst/>
          </a:prstGeom>
        </p:spPr>
        <p:txBody>
          <a:bodyPr wrap="square" lIns="0" tIns="0" rIns="0" bIns="0" rtlCol="0" anchor="t">
            <a:spAutoFit/>
          </a:bodyPr>
          <a:lstStyle/>
          <a:p>
            <a:pPr algn="ctr"/>
            <a:r>
              <a:rPr lang="ca-ES" sz="2200" b="1">
                <a:solidFill>
                  <a:srgbClr val="63666A"/>
                </a:solidFill>
                <a:latin typeface="Poppins"/>
              </a:rPr>
              <a:t>Encuentra tus amigos</a:t>
            </a:r>
            <a:endParaRPr lang="ca-ES" sz="2200" b="1" dirty="0">
              <a:solidFill>
                <a:srgbClr val="63666A"/>
              </a:solidFill>
              <a:latin typeface="Poppins"/>
            </a:endParaRPr>
          </a:p>
        </p:txBody>
      </p:sp>
      <p:sp>
        <p:nvSpPr>
          <p:cNvPr id="15" name="Freeform 486">
            <a:extLst>
              <a:ext uri="{FF2B5EF4-FFF2-40B4-BE49-F238E27FC236}">
                <a16:creationId xmlns:a16="http://schemas.microsoft.com/office/drawing/2014/main" id="{75D21FF7-34B0-411E-A714-2C7648E0E9AB}"/>
              </a:ext>
            </a:extLst>
          </p:cNvPr>
          <p:cNvSpPr>
            <a:spLocks noChangeAspect="1" noEditPoints="1"/>
          </p:cNvSpPr>
          <p:nvPr/>
        </p:nvSpPr>
        <p:spPr bwMode="auto">
          <a:xfrm>
            <a:off x="5747903" y="1212555"/>
            <a:ext cx="699304" cy="67462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17 w 512"/>
              <a:gd name="T11" fmla="*/ 160 h 512"/>
              <a:gd name="T12" fmla="*/ 128 w 512"/>
              <a:gd name="T13" fmla="*/ 149 h 512"/>
              <a:gd name="T14" fmla="*/ 384 w 512"/>
              <a:gd name="T15" fmla="*/ 149 h 512"/>
              <a:gd name="T16" fmla="*/ 394 w 512"/>
              <a:gd name="T17" fmla="*/ 160 h 512"/>
              <a:gd name="T18" fmla="*/ 394 w 512"/>
              <a:gd name="T19" fmla="*/ 309 h 512"/>
              <a:gd name="T20" fmla="*/ 384 w 512"/>
              <a:gd name="T21" fmla="*/ 320 h 512"/>
              <a:gd name="T22" fmla="*/ 128 w 512"/>
              <a:gd name="T23" fmla="*/ 320 h 512"/>
              <a:gd name="T24" fmla="*/ 117 w 512"/>
              <a:gd name="T25" fmla="*/ 309 h 512"/>
              <a:gd name="T26" fmla="*/ 117 w 512"/>
              <a:gd name="T27" fmla="*/ 160 h 512"/>
              <a:gd name="T28" fmla="*/ 405 w 512"/>
              <a:gd name="T29" fmla="*/ 362 h 512"/>
              <a:gd name="T30" fmla="*/ 106 w 512"/>
              <a:gd name="T31" fmla="*/ 362 h 512"/>
              <a:gd name="T32" fmla="*/ 96 w 512"/>
              <a:gd name="T33" fmla="*/ 352 h 512"/>
              <a:gd name="T34" fmla="*/ 106 w 512"/>
              <a:gd name="T35" fmla="*/ 341 h 512"/>
              <a:gd name="T36" fmla="*/ 405 w 512"/>
              <a:gd name="T37" fmla="*/ 341 h 512"/>
              <a:gd name="T38" fmla="*/ 416 w 512"/>
              <a:gd name="T39" fmla="*/ 352 h 512"/>
              <a:gd name="T40" fmla="*/ 405 w 512"/>
              <a:gd name="T41" fmla="*/ 362 h 512"/>
              <a:gd name="T42" fmla="*/ 373 w 512"/>
              <a:gd name="T43" fmla="*/ 298 h 512"/>
              <a:gd name="T44" fmla="*/ 138 w 512"/>
              <a:gd name="T45" fmla="*/ 298 h 512"/>
              <a:gd name="T46" fmla="*/ 138 w 512"/>
              <a:gd name="T47" fmla="*/ 170 h 512"/>
              <a:gd name="T48" fmla="*/ 373 w 512"/>
              <a:gd name="T49" fmla="*/ 170 h 512"/>
              <a:gd name="T50" fmla="*/ 373 w 512"/>
              <a:gd name="T51"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17" y="160"/>
                </a:moveTo>
                <a:cubicBezTo>
                  <a:pt x="117" y="154"/>
                  <a:pt x="122" y="149"/>
                  <a:pt x="128" y="149"/>
                </a:cubicBezTo>
                <a:cubicBezTo>
                  <a:pt x="384" y="149"/>
                  <a:pt x="384" y="149"/>
                  <a:pt x="384" y="149"/>
                </a:cubicBezTo>
                <a:cubicBezTo>
                  <a:pt x="390" y="149"/>
                  <a:pt x="394" y="154"/>
                  <a:pt x="394" y="160"/>
                </a:cubicBezTo>
                <a:cubicBezTo>
                  <a:pt x="394" y="309"/>
                  <a:pt x="394" y="309"/>
                  <a:pt x="394" y="309"/>
                </a:cubicBezTo>
                <a:cubicBezTo>
                  <a:pt x="394" y="315"/>
                  <a:pt x="390" y="320"/>
                  <a:pt x="384" y="320"/>
                </a:cubicBezTo>
                <a:cubicBezTo>
                  <a:pt x="128" y="320"/>
                  <a:pt x="128" y="320"/>
                  <a:pt x="128" y="320"/>
                </a:cubicBezTo>
                <a:cubicBezTo>
                  <a:pt x="122" y="320"/>
                  <a:pt x="117" y="315"/>
                  <a:pt x="117" y="309"/>
                </a:cubicBezTo>
                <a:lnTo>
                  <a:pt x="117" y="160"/>
                </a:lnTo>
                <a:close/>
                <a:moveTo>
                  <a:pt x="405" y="362"/>
                </a:moveTo>
                <a:cubicBezTo>
                  <a:pt x="106" y="362"/>
                  <a:pt x="106" y="362"/>
                  <a:pt x="106" y="362"/>
                </a:cubicBezTo>
                <a:cubicBezTo>
                  <a:pt x="100" y="362"/>
                  <a:pt x="96" y="358"/>
                  <a:pt x="96" y="352"/>
                </a:cubicBezTo>
                <a:cubicBezTo>
                  <a:pt x="96" y="346"/>
                  <a:pt x="100" y="341"/>
                  <a:pt x="106" y="341"/>
                </a:cubicBezTo>
                <a:cubicBezTo>
                  <a:pt x="405" y="341"/>
                  <a:pt x="405" y="341"/>
                  <a:pt x="405" y="341"/>
                </a:cubicBezTo>
                <a:cubicBezTo>
                  <a:pt x="411" y="341"/>
                  <a:pt x="416" y="346"/>
                  <a:pt x="416" y="352"/>
                </a:cubicBezTo>
                <a:cubicBezTo>
                  <a:pt x="416" y="358"/>
                  <a:pt x="411" y="362"/>
                  <a:pt x="405" y="362"/>
                </a:cubicBezTo>
                <a:close/>
                <a:moveTo>
                  <a:pt x="373" y="298"/>
                </a:moveTo>
                <a:cubicBezTo>
                  <a:pt x="138" y="298"/>
                  <a:pt x="138" y="298"/>
                  <a:pt x="138" y="298"/>
                </a:cubicBezTo>
                <a:cubicBezTo>
                  <a:pt x="138" y="170"/>
                  <a:pt x="138" y="170"/>
                  <a:pt x="138" y="170"/>
                </a:cubicBezTo>
                <a:cubicBezTo>
                  <a:pt x="373" y="170"/>
                  <a:pt x="373" y="170"/>
                  <a:pt x="373" y="170"/>
                </a:cubicBezTo>
                <a:lnTo>
                  <a:pt x="373" y="298"/>
                </a:lnTo>
                <a:close/>
              </a:path>
            </a:pathLst>
          </a:custGeom>
          <a:solidFill>
            <a:srgbClr val="595959"/>
          </a:solidFill>
          <a:ln w="9525" cap="flat">
            <a:solidFill>
              <a:srgbClr val="595959"/>
            </a:solidFill>
            <a:prstDash val="solid"/>
            <a:miter/>
          </a:ln>
        </p:spPr>
        <p:txBody>
          <a:bodyPr vert="horz" wrap="square" lIns="91440" tIns="45720" rIns="91440" bIns="45720" numCol="1" anchor="t" anchorCtr="0" compatLnSpc="1">
            <a:prstTxWarp prst="textNoShape">
              <a:avLst/>
            </a:prstTxWarp>
          </a:bodyPr>
          <a:lstStyle/>
          <a:p>
            <a:endParaRPr lang="en-GB" dirty="0"/>
          </a:p>
        </p:txBody>
      </p:sp>
      <p:pic>
        <p:nvPicPr>
          <p:cNvPr id="20" name="Picture 4" descr="https://facebookiniciarsesion.info/wp-content/uploads/2013/07/Paso-1-Encuentra-a-tus-amigos-en-Facebook.jpg">
            <a:extLst>
              <a:ext uri="{FF2B5EF4-FFF2-40B4-BE49-F238E27FC236}">
                <a16:creationId xmlns:a16="http://schemas.microsoft.com/office/drawing/2014/main" id="{7CC2DB68-AA9B-4380-8A83-623F394586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208" b="2208"/>
          <a:stretch/>
        </p:blipFill>
        <p:spPr bwMode="auto">
          <a:xfrm>
            <a:off x="4668200" y="2687074"/>
            <a:ext cx="3111153" cy="2756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Box 7">
            <a:extLst>
              <a:ext uri="{FF2B5EF4-FFF2-40B4-BE49-F238E27FC236}">
                <a16:creationId xmlns:a16="http://schemas.microsoft.com/office/drawing/2014/main" id="{ED3A6A05-D45E-4E52-AEC8-A5239B014FE9}"/>
              </a:ext>
            </a:extLst>
          </p:cNvPr>
          <p:cNvSpPr txBox="1"/>
          <p:nvPr/>
        </p:nvSpPr>
        <p:spPr>
          <a:xfrm>
            <a:off x="8534401" y="1999196"/>
            <a:ext cx="3026832" cy="338554"/>
          </a:xfrm>
          <a:prstGeom prst="rect">
            <a:avLst/>
          </a:prstGeom>
        </p:spPr>
        <p:txBody>
          <a:bodyPr wrap="square" lIns="0" tIns="0" rIns="0" bIns="0" rtlCol="0" anchor="t">
            <a:spAutoFit/>
          </a:bodyPr>
          <a:lstStyle/>
          <a:p>
            <a:pPr algn="ctr"/>
            <a:r>
              <a:rPr lang="ca-ES" sz="2200" b="1" dirty="0">
                <a:solidFill>
                  <a:srgbClr val="63666A"/>
                </a:solidFill>
                <a:latin typeface="Poppins"/>
              </a:rPr>
              <a:t>Foto de perfil</a:t>
            </a:r>
          </a:p>
        </p:txBody>
      </p:sp>
      <p:sp>
        <p:nvSpPr>
          <p:cNvPr id="25" name="Freeform 765">
            <a:extLst>
              <a:ext uri="{FF2B5EF4-FFF2-40B4-BE49-F238E27FC236}">
                <a16:creationId xmlns:a16="http://schemas.microsoft.com/office/drawing/2014/main" id="{EC5E2FC0-9C96-4206-9281-93667410EABD}"/>
              </a:ext>
            </a:extLst>
          </p:cNvPr>
          <p:cNvSpPr>
            <a:spLocks noChangeAspect="1" noEditPoints="1"/>
          </p:cNvSpPr>
          <p:nvPr/>
        </p:nvSpPr>
        <p:spPr bwMode="auto">
          <a:xfrm>
            <a:off x="9638202" y="1212554"/>
            <a:ext cx="668797" cy="664627"/>
          </a:xfrm>
          <a:custGeom>
            <a:avLst/>
            <a:gdLst>
              <a:gd name="T0" fmla="*/ 213 w 512"/>
              <a:gd name="T1" fmla="*/ 160 h 512"/>
              <a:gd name="T2" fmla="*/ 256 w 512"/>
              <a:gd name="T3" fmla="*/ 117 h 512"/>
              <a:gd name="T4" fmla="*/ 298 w 512"/>
              <a:gd name="T5" fmla="*/ 160 h 512"/>
              <a:gd name="T6" fmla="*/ 256 w 512"/>
              <a:gd name="T7" fmla="*/ 202 h 512"/>
              <a:gd name="T8" fmla="*/ 213 w 512"/>
              <a:gd name="T9" fmla="*/ 160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192 w 512"/>
              <a:gd name="T21" fmla="*/ 160 h 512"/>
              <a:gd name="T22" fmla="*/ 256 w 512"/>
              <a:gd name="T23" fmla="*/ 224 h 512"/>
              <a:gd name="T24" fmla="*/ 320 w 512"/>
              <a:gd name="T25" fmla="*/ 160 h 512"/>
              <a:gd name="T26" fmla="*/ 256 w 512"/>
              <a:gd name="T27" fmla="*/ 96 h 512"/>
              <a:gd name="T28" fmla="*/ 192 w 512"/>
              <a:gd name="T29" fmla="*/ 160 h 512"/>
              <a:gd name="T30" fmla="*/ 384 w 512"/>
              <a:gd name="T31" fmla="*/ 309 h 512"/>
              <a:gd name="T32" fmla="*/ 320 w 512"/>
              <a:gd name="T33" fmla="*/ 245 h 512"/>
              <a:gd name="T34" fmla="*/ 192 w 512"/>
              <a:gd name="T35" fmla="*/ 245 h 512"/>
              <a:gd name="T36" fmla="*/ 128 w 512"/>
              <a:gd name="T37" fmla="*/ 309 h 512"/>
              <a:gd name="T38" fmla="*/ 128 w 512"/>
              <a:gd name="T39" fmla="*/ 405 h 512"/>
              <a:gd name="T40" fmla="*/ 138 w 512"/>
              <a:gd name="T41" fmla="*/ 416 h 512"/>
              <a:gd name="T42" fmla="*/ 149 w 512"/>
              <a:gd name="T43" fmla="*/ 405 h 512"/>
              <a:gd name="T44" fmla="*/ 149 w 512"/>
              <a:gd name="T45" fmla="*/ 309 h 512"/>
              <a:gd name="T46" fmla="*/ 192 w 512"/>
              <a:gd name="T47" fmla="*/ 266 h 512"/>
              <a:gd name="T48" fmla="*/ 320 w 512"/>
              <a:gd name="T49" fmla="*/ 266 h 512"/>
              <a:gd name="T50" fmla="*/ 362 w 512"/>
              <a:gd name="T51" fmla="*/ 309 h 512"/>
              <a:gd name="T52" fmla="*/ 362 w 512"/>
              <a:gd name="T53" fmla="*/ 405 h 512"/>
              <a:gd name="T54" fmla="*/ 373 w 512"/>
              <a:gd name="T55" fmla="*/ 416 h 512"/>
              <a:gd name="T56" fmla="*/ 384 w 512"/>
              <a:gd name="T57" fmla="*/ 405 h 512"/>
              <a:gd name="T58" fmla="*/ 384 w 512"/>
              <a:gd name="T59" fmla="*/ 3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512">
                <a:moveTo>
                  <a:pt x="213" y="160"/>
                </a:moveTo>
                <a:cubicBezTo>
                  <a:pt x="213" y="136"/>
                  <a:pt x="232" y="117"/>
                  <a:pt x="256" y="117"/>
                </a:cubicBezTo>
                <a:cubicBezTo>
                  <a:pt x="279" y="117"/>
                  <a:pt x="298" y="136"/>
                  <a:pt x="298" y="160"/>
                </a:cubicBezTo>
                <a:cubicBezTo>
                  <a:pt x="298" y="183"/>
                  <a:pt x="279" y="202"/>
                  <a:pt x="256" y="202"/>
                </a:cubicBezTo>
                <a:cubicBezTo>
                  <a:pt x="232" y="202"/>
                  <a:pt x="213" y="183"/>
                  <a:pt x="213" y="16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92" y="160"/>
                </a:moveTo>
                <a:cubicBezTo>
                  <a:pt x="192" y="195"/>
                  <a:pt x="220" y="224"/>
                  <a:pt x="256" y="224"/>
                </a:cubicBezTo>
                <a:cubicBezTo>
                  <a:pt x="291" y="224"/>
                  <a:pt x="320" y="195"/>
                  <a:pt x="320" y="160"/>
                </a:cubicBezTo>
                <a:cubicBezTo>
                  <a:pt x="320" y="124"/>
                  <a:pt x="291" y="96"/>
                  <a:pt x="256" y="96"/>
                </a:cubicBezTo>
                <a:cubicBezTo>
                  <a:pt x="220" y="96"/>
                  <a:pt x="192" y="124"/>
                  <a:pt x="192" y="160"/>
                </a:cubicBezTo>
                <a:close/>
                <a:moveTo>
                  <a:pt x="384" y="309"/>
                </a:moveTo>
                <a:cubicBezTo>
                  <a:pt x="384" y="274"/>
                  <a:pt x="355" y="245"/>
                  <a:pt x="320" y="245"/>
                </a:cubicBezTo>
                <a:cubicBezTo>
                  <a:pt x="192" y="245"/>
                  <a:pt x="192" y="245"/>
                  <a:pt x="192" y="245"/>
                </a:cubicBezTo>
                <a:cubicBezTo>
                  <a:pt x="156" y="245"/>
                  <a:pt x="128" y="274"/>
                  <a:pt x="128" y="309"/>
                </a:cubicBezTo>
                <a:cubicBezTo>
                  <a:pt x="128" y="405"/>
                  <a:pt x="128" y="405"/>
                  <a:pt x="128" y="405"/>
                </a:cubicBezTo>
                <a:cubicBezTo>
                  <a:pt x="128" y="411"/>
                  <a:pt x="132" y="416"/>
                  <a:pt x="138" y="416"/>
                </a:cubicBezTo>
                <a:cubicBezTo>
                  <a:pt x="144" y="416"/>
                  <a:pt x="149" y="411"/>
                  <a:pt x="149" y="405"/>
                </a:cubicBezTo>
                <a:cubicBezTo>
                  <a:pt x="149" y="309"/>
                  <a:pt x="149" y="309"/>
                  <a:pt x="149" y="309"/>
                </a:cubicBezTo>
                <a:cubicBezTo>
                  <a:pt x="149" y="285"/>
                  <a:pt x="168" y="266"/>
                  <a:pt x="192" y="266"/>
                </a:cubicBezTo>
                <a:cubicBezTo>
                  <a:pt x="320" y="266"/>
                  <a:pt x="320" y="266"/>
                  <a:pt x="320" y="266"/>
                </a:cubicBezTo>
                <a:cubicBezTo>
                  <a:pt x="343" y="266"/>
                  <a:pt x="362" y="285"/>
                  <a:pt x="362" y="309"/>
                </a:cubicBezTo>
                <a:cubicBezTo>
                  <a:pt x="362" y="405"/>
                  <a:pt x="362" y="405"/>
                  <a:pt x="362" y="405"/>
                </a:cubicBezTo>
                <a:cubicBezTo>
                  <a:pt x="362" y="411"/>
                  <a:pt x="367" y="416"/>
                  <a:pt x="373" y="416"/>
                </a:cubicBezTo>
                <a:cubicBezTo>
                  <a:pt x="379" y="416"/>
                  <a:pt x="384" y="411"/>
                  <a:pt x="384" y="405"/>
                </a:cubicBezTo>
                <a:lnTo>
                  <a:pt x="384" y="309"/>
                </a:lnTo>
                <a:close/>
              </a:path>
            </a:pathLst>
          </a:custGeom>
          <a:solidFill>
            <a:srgbClr val="595959"/>
          </a:solidFill>
          <a:ln w="9525" cap="flat">
            <a:solidFill>
              <a:srgbClr val="595959"/>
            </a:solidFill>
            <a:prstDash val="solid"/>
            <a:miter/>
          </a:ln>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id="{1FC44DBC-3079-47D3-9B4E-1EFBD50D54A4}"/>
              </a:ext>
            </a:extLst>
          </p:cNvPr>
          <p:cNvGrpSpPr/>
          <p:nvPr/>
        </p:nvGrpSpPr>
        <p:grpSpPr>
          <a:xfrm>
            <a:off x="8178335" y="2994254"/>
            <a:ext cx="3298345" cy="2142101"/>
            <a:chOff x="8178335" y="2687074"/>
            <a:chExt cx="3298345" cy="2971076"/>
          </a:xfrm>
        </p:grpSpPr>
        <p:pic>
          <p:nvPicPr>
            <p:cNvPr id="22" name="Picture 21">
              <a:extLst>
                <a:ext uri="{FF2B5EF4-FFF2-40B4-BE49-F238E27FC236}">
                  <a16:creationId xmlns:a16="http://schemas.microsoft.com/office/drawing/2014/main" id="{D22BB85D-E6BB-4833-A911-77B03860C64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78335" y="2687074"/>
              <a:ext cx="3298345" cy="2971076"/>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D5C242DD-8978-4D1F-B8C1-FD0EAF7C9A21}"/>
                </a:ext>
              </a:extLst>
            </p:cNvPr>
            <p:cNvSpPr/>
            <p:nvPr/>
          </p:nvSpPr>
          <p:spPr bwMode="gray">
            <a:xfrm>
              <a:off x="10133556" y="2830882"/>
              <a:ext cx="438411" cy="25052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Tree>
    <p:extLst>
      <p:ext uri="{BB962C8B-B14F-4D97-AF65-F5344CB8AC3E}">
        <p14:creationId xmlns:p14="http://schemas.microsoft.com/office/powerpoint/2010/main" val="552927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D1BC977A-3F02-417F-90EA-481C7D223EF2}"/>
              </a:ext>
            </a:extLst>
          </p:cNvPr>
          <p:cNvSpPr/>
          <p:nvPr/>
        </p:nvSpPr>
        <p:spPr>
          <a:xfrm>
            <a:off x="10578885" y="3121706"/>
            <a:ext cx="253238" cy="3072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oup 6">
            <a:extLst>
              <a:ext uri="{FF2B5EF4-FFF2-40B4-BE49-F238E27FC236}">
                <a16:creationId xmlns:a16="http://schemas.microsoft.com/office/drawing/2014/main" id="{3D6A9567-8117-4E87-8821-643EE57A4296}"/>
              </a:ext>
            </a:extLst>
          </p:cNvPr>
          <p:cNvGrpSpPr/>
          <p:nvPr/>
        </p:nvGrpSpPr>
        <p:grpSpPr>
          <a:xfrm>
            <a:off x="1073376" y="1032226"/>
            <a:ext cx="11055904" cy="5236584"/>
            <a:chOff x="1073376" y="1032226"/>
            <a:chExt cx="11055904" cy="5236584"/>
          </a:xfrm>
        </p:grpSpPr>
        <p:sp>
          <p:nvSpPr>
            <p:cNvPr id="59" name="TextBox 58">
              <a:extLst>
                <a:ext uri="{FF2B5EF4-FFF2-40B4-BE49-F238E27FC236}">
                  <a16:creationId xmlns:a16="http://schemas.microsoft.com/office/drawing/2014/main" id="{A199F0BC-B41A-4130-AB8C-E6DAC9D21A0A}"/>
                </a:ext>
              </a:extLst>
            </p:cNvPr>
            <p:cNvSpPr txBox="1"/>
            <p:nvPr/>
          </p:nvSpPr>
          <p:spPr>
            <a:xfrm>
              <a:off x="1073376" y="4272232"/>
              <a:ext cx="3025537" cy="584775"/>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Buscar amigos y conocidos, eventos, </a:t>
              </a:r>
              <a:r>
                <a:rPr lang="es-ES" sz="1600" dirty="0" err="1">
                  <a:solidFill>
                    <a:schemeClr val="tx1">
                      <a:lumMod val="65000"/>
                      <a:lumOff val="35000"/>
                    </a:schemeClr>
                  </a:solidFill>
                  <a:latin typeface="Poppins"/>
                </a:rPr>
                <a:t>empresas,etc</a:t>
              </a:r>
              <a:r>
                <a:rPr lang="es-ES" sz="1600" dirty="0">
                  <a:solidFill>
                    <a:schemeClr val="tx1">
                      <a:lumMod val="65000"/>
                      <a:lumOff val="35000"/>
                    </a:schemeClr>
                  </a:solidFill>
                  <a:latin typeface="Poppins"/>
                </a:rPr>
                <a:t>.</a:t>
              </a:r>
            </a:p>
          </p:txBody>
        </p:sp>
        <p:sp>
          <p:nvSpPr>
            <p:cNvPr id="60" name="TextBox 59">
              <a:extLst>
                <a:ext uri="{FF2B5EF4-FFF2-40B4-BE49-F238E27FC236}">
                  <a16:creationId xmlns:a16="http://schemas.microsoft.com/office/drawing/2014/main" id="{3486AF14-23EF-4FA0-A2DC-06503E865A4D}"/>
                </a:ext>
              </a:extLst>
            </p:cNvPr>
            <p:cNvSpPr txBox="1"/>
            <p:nvPr/>
          </p:nvSpPr>
          <p:spPr>
            <a:xfrm>
              <a:off x="5037019" y="1785054"/>
              <a:ext cx="2868010" cy="830997"/>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Nuestro perfil:</a:t>
              </a:r>
            </a:p>
            <a:p>
              <a:pPr algn="ctr"/>
              <a:r>
                <a:rPr lang="es-ES" sz="1600" dirty="0">
                  <a:solidFill>
                    <a:schemeClr val="tx1">
                      <a:lumMod val="65000"/>
                      <a:lumOff val="35000"/>
                    </a:schemeClr>
                  </a:solidFill>
                  <a:latin typeface="Poppins"/>
                </a:rPr>
                <a:t>Información sobre nosotros y crear contenido.</a:t>
              </a:r>
            </a:p>
          </p:txBody>
        </p:sp>
        <p:sp>
          <p:nvSpPr>
            <p:cNvPr id="61" name="TextBox 60">
              <a:extLst>
                <a:ext uri="{FF2B5EF4-FFF2-40B4-BE49-F238E27FC236}">
                  <a16:creationId xmlns:a16="http://schemas.microsoft.com/office/drawing/2014/main" id="{9F1FB676-8099-4855-A55F-8E76A5D60558}"/>
                </a:ext>
              </a:extLst>
            </p:cNvPr>
            <p:cNvSpPr txBox="1"/>
            <p:nvPr/>
          </p:nvSpPr>
          <p:spPr>
            <a:xfrm>
              <a:off x="6699084" y="4122530"/>
              <a:ext cx="1719259" cy="830997"/>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Explorar contenido e </a:t>
              </a:r>
              <a:r>
                <a:rPr lang="es-ES" sz="1600" dirty="0" err="1">
                  <a:solidFill>
                    <a:schemeClr val="tx1">
                      <a:lumMod val="65000"/>
                      <a:lumOff val="35000"/>
                    </a:schemeClr>
                  </a:solidFill>
                  <a:latin typeface="Poppins"/>
                </a:rPr>
                <a:t>interacturar</a:t>
              </a:r>
              <a:r>
                <a:rPr lang="es-ES" sz="1600" dirty="0">
                  <a:solidFill>
                    <a:schemeClr val="tx1">
                      <a:lumMod val="65000"/>
                      <a:lumOff val="35000"/>
                    </a:schemeClr>
                  </a:solidFill>
                  <a:latin typeface="Poppins"/>
                </a:rPr>
                <a:t>.</a:t>
              </a:r>
            </a:p>
          </p:txBody>
        </p:sp>
        <p:sp>
          <p:nvSpPr>
            <p:cNvPr id="62" name="TextBox 61">
              <a:extLst>
                <a:ext uri="{FF2B5EF4-FFF2-40B4-BE49-F238E27FC236}">
                  <a16:creationId xmlns:a16="http://schemas.microsoft.com/office/drawing/2014/main" id="{27CBFD20-55ED-4C30-ACBD-806842DF31D0}"/>
                </a:ext>
              </a:extLst>
            </p:cNvPr>
            <p:cNvSpPr txBox="1"/>
            <p:nvPr/>
          </p:nvSpPr>
          <p:spPr>
            <a:xfrm>
              <a:off x="8199662" y="1767775"/>
              <a:ext cx="1454703" cy="830997"/>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Eventos o grupos de </a:t>
              </a:r>
              <a:r>
                <a:rPr lang="es-ES" sz="1600" dirty="0" err="1">
                  <a:solidFill>
                    <a:schemeClr val="tx1">
                      <a:lumMod val="65000"/>
                      <a:lumOff val="35000"/>
                    </a:schemeClr>
                  </a:solidFill>
                  <a:latin typeface="Poppins"/>
                </a:rPr>
                <a:t>facebook</a:t>
              </a:r>
              <a:endParaRPr lang="es-ES" sz="1600" dirty="0">
                <a:solidFill>
                  <a:schemeClr val="tx1">
                    <a:lumMod val="65000"/>
                    <a:lumOff val="35000"/>
                  </a:schemeClr>
                </a:solidFill>
                <a:latin typeface="Poppins"/>
              </a:endParaRPr>
            </a:p>
          </p:txBody>
        </p:sp>
        <p:sp>
          <p:nvSpPr>
            <p:cNvPr id="63" name="TextBox 62">
              <a:extLst>
                <a:ext uri="{FF2B5EF4-FFF2-40B4-BE49-F238E27FC236}">
                  <a16:creationId xmlns:a16="http://schemas.microsoft.com/office/drawing/2014/main" id="{E5284B62-779C-4F6A-B4DC-FA4A5396BA91}"/>
                </a:ext>
              </a:extLst>
            </p:cNvPr>
            <p:cNvSpPr txBox="1"/>
            <p:nvPr/>
          </p:nvSpPr>
          <p:spPr>
            <a:xfrm>
              <a:off x="8460445" y="4248843"/>
              <a:ext cx="1741023" cy="830997"/>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Gestionar solicitudes de amistad</a:t>
              </a:r>
            </a:p>
          </p:txBody>
        </p:sp>
        <p:sp>
          <p:nvSpPr>
            <p:cNvPr id="64" name="TextBox 63">
              <a:extLst>
                <a:ext uri="{FF2B5EF4-FFF2-40B4-BE49-F238E27FC236}">
                  <a16:creationId xmlns:a16="http://schemas.microsoft.com/office/drawing/2014/main" id="{1F283B25-43EA-4F68-84D3-BC2F4E24317B}"/>
                </a:ext>
              </a:extLst>
            </p:cNvPr>
            <p:cNvSpPr txBox="1"/>
            <p:nvPr/>
          </p:nvSpPr>
          <p:spPr>
            <a:xfrm>
              <a:off x="8418343" y="1032226"/>
              <a:ext cx="3005582" cy="584775"/>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Intercambiar mensajes con amigos</a:t>
              </a:r>
            </a:p>
          </p:txBody>
        </p:sp>
        <p:sp>
          <p:nvSpPr>
            <p:cNvPr id="65" name="TextBox 64">
              <a:extLst>
                <a:ext uri="{FF2B5EF4-FFF2-40B4-BE49-F238E27FC236}">
                  <a16:creationId xmlns:a16="http://schemas.microsoft.com/office/drawing/2014/main" id="{983E3FD9-B04C-42D2-AD11-D3B47E514A0F}"/>
                </a:ext>
              </a:extLst>
            </p:cNvPr>
            <p:cNvSpPr txBox="1"/>
            <p:nvPr/>
          </p:nvSpPr>
          <p:spPr>
            <a:xfrm>
              <a:off x="8927014" y="5684035"/>
              <a:ext cx="2625939" cy="584775"/>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Alertas sobre publicaciones de amigos</a:t>
              </a:r>
            </a:p>
          </p:txBody>
        </p:sp>
        <p:pic>
          <p:nvPicPr>
            <p:cNvPr id="68" name="Picture 67">
              <a:extLst>
                <a:ext uri="{FF2B5EF4-FFF2-40B4-BE49-F238E27FC236}">
                  <a16:creationId xmlns:a16="http://schemas.microsoft.com/office/drawing/2014/main" id="{4E842416-6CD3-4445-B7F6-F17A05E08D15}"/>
                </a:ext>
              </a:extLst>
            </p:cNvPr>
            <p:cNvPicPr>
              <a:picLocks noChangeAspect="1"/>
            </p:cNvPicPr>
            <p:nvPr/>
          </p:nvPicPr>
          <p:blipFill>
            <a:blip r:embed="rId3"/>
            <a:stretch>
              <a:fillRect/>
            </a:stretch>
          </p:blipFill>
          <p:spPr>
            <a:xfrm>
              <a:off x="10471642" y="3247939"/>
              <a:ext cx="995162" cy="398064"/>
            </a:xfrm>
            <a:prstGeom prst="rect">
              <a:avLst/>
            </a:prstGeom>
            <a:ln>
              <a:noFill/>
            </a:ln>
            <a:effectLst>
              <a:outerShdw blurRad="50800" dist="38100" dir="10800000" algn="r" rotWithShape="0">
                <a:prstClr val="black">
                  <a:alpha val="40000"/>
                </a:prstClr>
              </a:outerShdw>
            </a:effectLst>
          </p:spPr>
        </p:pic>
        <p:sp>
          <p:nvSpPr>
            <p:cNvPr id="70" name="TextBox 69">
              <a:extLst>
                <a:ext uri="{FF2B5EF4-FFF2-40B4-BE49-F238E27FC236}">
                  <a16:creationId xmlns:a16="http://schemas.microsoft.com/office/drawing/2014/main" id="{DEDE1E87-0621-40B5-88C8-5A5173E506D6}"/>
                </a:ext>
              </a:extLst>
            </p:cNvPr>
            <p:cNvSpPr txBox="1"/>
            <p:nvPr/>
          </p:nvSpPr>
          <p:spPr>
            <a:xfrm>
              <a:off x="10059879" y="2096849"/>
              <a:ext cx="2046045" cy="584775"/>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Iniciar sesión con otra cuenta</a:t>
              </a:r>
            </a:p>
          </p:txBody>
        </p:sp>
        <p:sp>
          <p:nvSpPr>
            <p:cNvPr id="82" name="TextBox 81">
              <a:extLst>
                <a:ext uri="{FF2B5EF4-FFF2-40B4-BE49-F238E27FC236}">
                  <a16:creationId xmlns:a16="http://schemas.microsoft.com/office/drawing/2014/main" id="{14940AD5-344C-46A6-BA66-7338504C8262}"/>
                </a:ext>
              </a:extLst>
            </p:cNvPr>
            <p:cNvSpPr txBox="1"/>
            <p:nvPr/>
          </p:nvSpPr>
          <p:spPr>
            <a:xfrm>
              <a:off x="10674577" y="4219097"/>
              <a:ext cx="1454703" cy="584775"/>
            </a:xfrm>
            <a:prstGeom prst="rect">
              <a:avLst/>
            </a:prstGeom>
            <a:noFill/>
          </p:spPr>
          <p:txBody>
            <a:bodyPr wrap="square" rtlCol="0">
              <a:spAutoFit/>
            </a:bodyPr>
            <a:lstStyle/>
            <a:p>
              <a:pPr algn="ctr"/>
              <a:r>
                <a:rPr lang="es-ES" sz="1600" dirty="0">
                  <a:solidFill>
                    <a:schemeClr val="tx1">
                      <a:lumMod val="65000"/>
                      <a:lumOff val="35000"/>
                    </a:schemeClr>
                  </a:solidFill>
                  <a:latin typeface="Poppins"/>
                </a:rPr>
                <a:t>Botón de ayuda</a:t>
              </a:r>
            </a:p>
          </p:txBody>
        </p:sp>
        <p:grpSp>
          <p:nvGrpSpPr>
            <p:cNvPr id="5" name="Group 4">
              <a:extLst>
                <a:ext uri="{FF2B5EF4-FFF2-40B4-BE49-F238E27FC236}">
                  <a16:creationId xmlns:a16="http://schemas.microsoft.com/office/drawing/2014/main" id="{D2614393-E3C0-4AED-AAD0-24F56C1C0DEF}"/>
                </a:ext>
              </a:extLst>
            </p:cNvPr>
            <p:cNvGrpSpPr/>
            <p:nvPr/>
          </p:nvGrpSpPr>
          <p:grpSpPr>
            <a:xfrm>
              <a:off x="1162623" y="3232867"/>
              <a:ext cx="9320158" cy="412950"/>
              <a:chOff x="1162623" y="3232867"/>
              <a:chExt cx="9320158" cy="412950"/>
            </a:xfrm>
          </p:grpSpPr>
          <p:pic>
            <p:nvPicPr>
              <p:cNvPr id="93" name="Picture 92">
                <a:extLst>
                  <a:ext uri="{FF2B5EF4-FFF2-40B4-BE49-F238E27FC236}">
                    <a16:creationId xmlns:a16="http://schemas.microsoft.com/office/drawing/2014/main" id="{E3034AEC-EFA7-4908-9C8A-B5D9A0E6F17D}"/>
                  </a:ext>
                </a:extLst>
              </p:cNvPr>
              <p:cNvPicPr>
                <a:picLocks noChangeAspect="1"/>
              </p:cNvPicPr>
              <p:nvPr/>
            </p:nvPicPr>
            <p:blipFill rotWithShape="1">
              <a:blip r:embed="rId4"/>
              <a:srcRect r="8217" b="-2062"/>
              <a:stretch/>
            </p:blipFill>
            <p:spPr>
              <a:xfrm>
                <a:off x="1162623" y="3232867"/>
                <a:ext cx="9320158" cy="412950"/>
              </a:xfrm>
              <a:prstGeom prst="rect">
                <a:avLst/>
              </a:prstGeom>
              <a:ln>
                <a:noFill/>
              </a:ln>
              <a:effectLst>
                <a:outerShdw blurRad="50800" dist="38100" dir="10800000" algn="r" rotWithShape="0">
                  <a:prstClr val="black">
                    <a:alpha val="40000"/>
                  </a:prstClr>
                </a:outerShdw>
              </a:effectLst>
            </p:spPr>
          </p:pic>
          <p:sp>
            <p:nvSpPr>
              <p:cNvPr id="94" name="Oval 93">
                <a:extLst>
                  <a:ext uri="{FF2B5EF4-FFF2-40B4-BE49-F238E27FC236}">
                    <a16:creationId xmlns:a16="http://schemas.microsoft.com/office/drawing/2014/main" id="{39D6D618-4E12-4E4A-B9AD-A46CCE146B70}"/>
                  </a:ext>
                </a:extLst>
              </p:cNvPr>
              <p:cNvSpPr/>
              <p:nvPr/>
            </p:nvSpPr>
            <p:spPr>
              <a:xfrm>
                <a:off x="7437367" y="3298283"/>
                <a:ext cx="312087" cy="2436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84" name="Straight Arrow Connector 83">
              <a:extLst>
                <a:ext uri="{FF2B5EF4-FFF2-40B4-BE49-F238E27FC236}">
                  <a16:creationId xmlns:a16="http://schemas.microsoft.com/office/drawing/2014/main" id="{1EB9E3F6-8AF8-4B11-A152-0B8E3A2E4675}"/>
                </a:ext>
              </a:extLst>
            </p:cNvPr>
            <p:cNvCxnSpPr/>
            <p:nvPr/>
          </p:nvCxnSpPr>
          <p:spPr>
            <a:xfrm flipH="1" flipV="1">
              <a:off x="7437367" y="2803579"/>
              <a:ext cx="354030" cy="30168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140F440-C9F3-44AD-926B-5677BFC3962F}"/>
                </a:ext>
              </a:extLst>
            </p:cNvPr>
            <p:cNvCxnSpPr/>
            <p:nvPr/>
          </p:nvCxnSpPr>
          <p:spPr>
            <a:xfrm flipH="1">
              <a:off x="2586145" y="3690320"/>
              <a:ext cx="801" cy="480909"/>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BD0E718-7B58-44EB-B8D6-9B5A30702DCD}"/>
                </a:ext>
              </a:extLst>
            </p:cNvPr>
            <p:cNvCxnSpPr/>
            <p:nvPr/>
          </p:nvCxnSpPr>
          <p:spPr>
            <a:xfrm flipH="1">
              <a:off x="8300348" y="3690320"/>
              <a:ext cx="156511" cy="37926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B4130AC-2C9F-427C-A9CD-322A865BE711}"/>
                </a:ext>
              </a:extLst>
            </p:cNvPr>
            <p:cNvCxnSpPr/>
            <p:nvPr/>
          </p:nvCxnSpPr>
          <p:spPr>
            <a:xfrm flipH="1" flipV="1">
              <a:off x="9027700" y="2653899"/>
              <a:ext cx="11368" cy="49881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3532964-2E05-4B94-A997-98C8DCC8EDB3}"/>
                </a:ext>
              </a:extLst>
            </p:cNvPr>
            <p:cNvCxnSpPr>
              <a:endCxn id="63" idx="0"/>
            </p:cNvCxnSpPr>
            <p:nvPr/>
          </p:nvCxnSpPr>
          <p:spPr>
            <a:xfrm flipH="1">
              <a:off x="9330957" y="3725973"/>
              <a:ext cx="191028" cy="52287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F9A0CC6C-AEE1-43E4-B3F7-5BFC0CD4ECB3}"/>
                </a:ext>
              </a:extLst>
            </p:cNvPr>
            <p:cNvCxnSpPr>
              <a:cxnSpLocks/>
            </p:cNvCxnSpPr>
            <p:nvPr/>
          </p:nvCxnSpPr>
          <p:spPr>
            <a:xfrm flipV="1">
              <a:off x="9910698" y="1671145"/>
              <a:ext cx="0" cy="1481566"/>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9462F6D-96F6-416A-B421-ECB46BF5DC72}"/>
                </a:ext>
              </a:extLst>
            </p:cNvPr>
            <p:cNvCxnSpPr/>
            <p:nvPr/>
          </p:nvCxnSpPr>
          <p:spPr>
            <a:xfrm>
              <a:off x="10239984" y="3718570"/>
              <a:ext cx="45835" cy="195874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914E6BF-3D20-4C42-A25B-6B457C4EF917}"/>
                </a:ext>
              </a:extLst>
            </p:cNvPr>
            <p:cNvCxnSpPr/>
            <p:nvPr/>
          </p:nvCxnSpPr>
          <p:spPr>
            <a:xfrm flipV="1">
              <a:off x="10668576" y="2661647"/>
              <a:ext cx="327966" cy="54218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3B854FE-CD86-45B9-9496-E670E9D825D0}"/>
                </a:ext>
              </a:extLst>
            </p:cNvPr>
            <p:cNvCxnSpPr/>
            <p:nvPr/>
          </p:nvCxnSpPr>
          <p:spPr>
            <a:xfrm flipH="1">
              <a:off x="11389460" y="3692003"/>
              <a:ext cx="801" cy="480909"/>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grpSp>
      <p:sp>
        <p:nvSpPr>
          <p:cNvPr id="96" name="Title 3">
            <a:extLst>
              <a:ext uri="{FF2B5EF4-FFF2-40B4-BE49-F238E27FC236}">
                <a16:creationId xmlns:a16="http://schemas.microsoft.com/office/drawing/2014/main" id="{D4127926-C87A-4C4D-B288-4FA6FFEFB823}"/>
              </a:ext>
            </a:extLst>
          </p:cNvPr>
          <p:cNvSpPr>
            <a:spLocks noGrp="1"/>
          </p:cNvSpPr>
          <p:nvPr>
            <p:ph type="title"/>
          </p:nvPr>
        </p:nvSpPr>
        <p:spPr>
          <a:xfrm>
            <a:off x="469900" y="402586"/>
            <a:ext cx="7058660" cy="510675"/>
          </a:xfrm>
        </p:spPr>
        <p:txBody>
          <a:bodyPr/>
          <a:lstStyle/>
          <a:p>
            <a:r>
              <a:rPr lang="es-ES" sz="2800" u="none" dirty="0"/>
              <a:t>Ordenador VS Móvil</a:t>
            </a:r>
          </a:p>
        </p:txBody>
      </p:sp>
    </p:spTree>
    <p:extLst>
      <p:ext uri="{BB962C8B-B14F-4D97-AF65-F5344CB8AC3E}">
        <p14:creationId xmlns:p14="http://schemas.microsoft.com/office/powerpoint/2010/main" val="2735508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a:t>Ordenador VS Móvil</a:t>
            </a:r>
            <a:endParaRPr lang="es-ES" dirty="0"/>
          </a:p>
        </p:txBody>
      </p:sp>
      <p:grpSp>
        <p:nvGrpSpPr>
          <p:cNvPr id="14" name="Group 13">
            <a:extLst>
              <a:ext uri="{FF2B5EF4-FFF2-40B4-BE49-F238E27FC236}">
                <a16:creationId xmlns:a16="http://schemas.microsoft.com/office/drawing/2014/main" id="{81CB8F36-FDFF-40D2-8B53-304E0BDCCFB2}"/>
              </a:ext>
            </a:extLst>
          </p:cNvPr>
          <p:cNvGrpSpPr/>
          <p:nvPr/>
        </p:nvGrpSpPr>
        <p:grpSpPr>
          <a:xfrm>
            <a:off x="6602832" y="2261144"/>
            <a:ext cx="4385304" cy="2582230"/>
            <a:chOff x="6602832" y="2261144"/>
            <a:chExt cx="4385304" cy="2582230"/>
          </a:xfrm>
        </p:grpSpPr>
        <p:pic>
          <p:nvPicPr>
            <p:cNvPr id="15" name="Picture 14">
              <a:extLst>
                <a:ext uri="{FF2B5EF4-FFF2-40B4-BE49-F238E27FC236}">
                  <a16:creationId xmlns:a16="http://schemas.microsoft.com/office/drawing/2014/main" id="{CEC942AE-6EFF-400D-A4E2-847A264719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2832" y="2261144"/>
              <a:ext cx="4385304" cy="2582230"/>
            </a:xfrm>
            <a:prstGeom prst="rect">
              <a:avLst/>
            </a:prstGeom>
            <a:ln>
              <a:noFill/>
            </a:ln>
            <a:effectLst>
              <a:outerShdw blurRad="190500" algn="tl" rotWithShape="0">
                <a:srgbClr val="000000">
                  <a:alpha val="70000"/>
                </a:srgbClr>
              </a:outerShdw>
            </a:effectLst>
          </p:spPr>
        </p:pic>
        <p:sp>
          <p:nvSpPr>
            <p:cNvPr id="16" name="Oval 15">
              <a:extLst>
                <a:ext uri="{FF2B5EF4-FFF2-40B4-BE49-F238E27FC236}">
                  <a16:creationId xmlns:a16="http://schemas.microsoft.com/office/drawing/2014/main" id="{43DC5E6A-4728-4914-BA93-A77C3C621067}"/>
                </a:ext>
              </a:extLst>
            </p:cNvPr>
            <p:cNvSpPr/>
            <p:nvPr/>
          </p:nvSpPr>
          <p:spPr>
            <a:xfrm>
              <a:off x="6666996" y="3610741"/>
              <a:ext cx="568982" cy="5109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oup 17">
            <a:extLst>
              <a:ext uri="{FF2B5EF4-FFF2-40B4-BE49-F238E27FC236}">
                <a16:creationId xmlns:a16="http://schemas.microsoft.com/office/drawing/2014/main" id="{A61F0818-BBF5-4EB1-8B79-6616D918C83C}"/>
              </a:ext>
            </a:extLst>
          </p:cNvPr>
          <p:cNvGrpSpPr/>
          <p:nvPr/>
        </p:nvGrpSpPr>
        <p:grpSpPr>
          <a:xfrm>
            <a:off x="821726" y="1491681"/>
            <a:ext cx="5179682" cy="4246967"/>
            <a:chOff x="1010911" y="1796481"/>
            <a:chExt cx="5591919" cy="4421967"/>
          </a:xfrm>
        </p:grpSpPr>
        <p:sp>
          <p:nvSpPr>
            <p:cNvPr id="19" name="TextBox 18">
              <a:extLst>
                <a:ext uri="{FF2B5EF4-FFF2-40B4-BE49-F238E27FC236}">
                  <a16:creationId xmlns:a16="http://schemas.microsoft.com/office/drawing/2014/main" id="{8DB83A70-FE58-44E9-BB1D-760F6CA3A103}"/>
                </a:ext>
              </a:extLst>
            </p:cNvPr>
            <p:cNvSpPr txBox="1"/>
            <p:nvPr/>
          </p:nvSpPr>
          <p:spPr>
            <a:xfrm>
              <a:off x="1907581" y="1813269"/>
              <a:ext cx="4695249" cy="352504"/>
            </a:xfrm>
            <a:prstGeom prst="rect">
              <a:avLst/>
            </a:prstGeom>
            <a:noFill/>
          </p:spPr>
          <p:txBody>
            <a:bodyPr wrap="square" rtlCol="0">
              <a:spAutoFit/>
            </a:bodyPr>
            <a:lstStyle/>
            <a:p>
              <a:r>
                <a:rPr lang="es-ES" sz="1600" dirty="0">
                  <a:solidFill>
                    <a:srgbClr val="63666A"/>
                  </a:solidFill>
                  <a:latin typeface="Poppins"/>
                </a:rPr>
                <a:t>Inicio</a:t>
              </a:r>
            </a:p>
          </p:txBody>
        </p:sp>
        <p:pic>
          <p:nvPicPr>
            <p:cNvPr id="20" name="Picture 19">
              <a:extLst>
                <a:ext uri="{FF2B5EF4-FFF2-40B4-BE49-F238E27FC236}">
                  <a16:creationId xmlns:a16="http://schemas.microsoft.com/office/drawing/2014/main" id="{309512F0-4AEA-4832-8D19-E93DACFDD1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9961" y="1796481"/>
              <a:ext cx="676275" cy="447675"/>
            </a:xfrm>
            <a:prstGeom prst="rect">
              <a:avLst/>
            </a:prstGeom>
          </p:spPr>
        </p:pic>
        <p:pic>
          <p:nvPicPr>
            <p:cNvPr id="21" name="Picture 20">
              <a:extLst>
                <a:ext uri="{FF2B5EF4-FFF2-40B4-BE49-F238E27FC236}">
                  <a16:creationId xmlns:a16="http://schemas.microsoft.com/office/drawing/2014/main" id="{BB7DF659-3184-41D2-8C0F-C645BB0873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7586" y="2334301"/>
              <a:ext cx="581025" cy="523875"/>
            </a:xfrm>
            <a:prstGeom prst="rect">
              <a:avLst/>
            </a:prstGeom>
          </p:spPr>
        </p:pic>
        <p:sp>
          <p:nvSpPr>
            <p:cNvPr id="22" name="TextBox 21">
              <a:extLst>
                <a:ext uri="{FF2B5EF4-FFF2-40B4-BE49-F238E27FC236}">
                  <a16:creationId xmlns:a16="http://schemas.microsoft.com/office/drawing/2014/main" id="{AE3283DF-3AB4-4BAF-927D-1D09183E4446}"/>
                </a:ext>
              </a:extLst>
            </p:cNvPr>
            <p:cNvSpPr txBox="1"/>
            <p:nvPr/>
          </p:nvSpPr>
          <p:spPr>
            <a:xfrm>
              <a:off x="1907581" y="2375508"/>
              <a:ext cx="4695249" cy="352504"/>
            </a:xfrm>
            <a:prstGeom prst="rect">
              <a:avLst/>
            </a:prstGeom>
            <a:noFill/>
          </p:spPr>
          <p:txBody>
            <a:bodyPr wrap="square" rtlCol="0">
              <a:spAutoFit/>
            </a:bodyPr>
            <a:lstStyle/>
            <a:p>
              <a:r>
                <a:rPr lang="es-ES" sz="1600" dirty="0">
                  <a:solidFill>
                    <a:srgbClr val="63666A"/>
                  </a:solidFill>
                  <a:latin typeface="Poppins"/>
                </a:rPr>
                <a:t>Solicitudes de amistad</a:t>
              </a:r>
            </a:p>
          </p:txBody>
        </p:sp>
        <p:pic>
          <p:nvPicPr>
            <p:cNvPr id="23" name="Picture 22">
              <a:extLst>
                <a:ext uri="{FF2B5EF4-FFF2-40B4-BE49-F238E27FC236}">
                  <a16:creationId xmlns:a16="http://schemas.microsoft.com/office/drawing/2014/main" id="{9D0FEA53-6B5F-49F6-9CE7-4E6A5560FF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4248" y="2948321"/>
              <a:ext cx="647700" cy="476250"/>
            </a:xfrm>
            <a:prstGeom prst="rect">
              <a:avLst/>
            </a:prstGeom>
          </p:spPr>
        </p:pic>
        <p:sp>
          <p:nvSpPr>
            <p:cNvPr id="24" name="TextBox 23">
              <a:extLst>
                <a:ext uri="{FF2B5EF4-FFF2-40B4-BE49-F238E27FC236}">
                  <a16:creationId xmlns:a16="http://schemas.microsoft.com/office/drawing/2014/main" id="{FB73B05C-9DA1-42A2-A81A-A9D748F4CEB7}"/>
                </a:ext>
              </a:extLst>
            </p:cNvPr>
            <p:cNvSpPr txBox="1"/>
            <p:nvPr/>
          </p:nvSpPr>
          <p:spPr>
            <a:xfrm>
              <a:off x="1907581" y="2937747"/>
              <a:ext cx="4695249" cy="352504"/>
            </a:xfrm>
            <a:prstGeom prst="rect">
              <a:avLst/>
            </a:prstGeom>
            <a:noFill/>
          </p:spPr>
          <p:txBody>
            <a:bodyPr wrap="square" rtlCol="0">
              <a:spAutoFit/>
            </a:bodyPr>
            <a:lstStyle/>
            <a:p>
              <a:r>
                <a:rPr lang="es-ES" sz="1600" dirty="0">
                  <a:solidFill>
                    <a:srgbClr val="63666A"/>
                  </a:solidFill>
                  <a:latin typeface="Poppins"/>
                </a:rPr>
                <a:t>Grupos de Facebook</a:t>
              </a:r>
            </a:p>
          </p:txBody>
        </p:sp>
        <p:pic>
          <p:nvPicPr>
            <p:cNvPr id="25" name="Picture 24">
              <a:extLst>
                <a:ext uri="{FF2B5EF4-FFF2-40B4-BE49-F238E27FC236}">
                  <a16:creationId xmlns:a16="http://schemas.microsoft.com/office/drawing/2014/main" id="{CBE49BDA-D99A-47E4-98DD-57DC156F1D7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873" y="3514716"/>
              <a:ext cx="552450" cy="419100"/>
            </a:xfrm>
            <a:prstGeom prst="rect">
              <a:avLst/>
            </a:prstGeom>
          </p:spPr>
        </p:pic>
        <p:sp>
          <p:nvSpPr>
            <p:cNvPr id="26" name="TextBox 25">
              <a:extLst>
                <a:ext uri="{FF2B5EF4-FFF2-40B4-BE49-F238E27FC236}">
                  <a16:creationId xmlns:a16="http://schemas.microsoft.com/office/drawing/2014/main" id="{CCB84EFD-D231-4C30-96DD-7F6CA02127DD}"/>
                </a:ext>
              </a:extLst>
            </p:cNvPr>
            <p:cNvSpPr txBox="1"/>
            <p:nvPr/>
          </p:nvSpPr>
          <p:spPr>
            <a:xfrm>
              <a:off x="1907581" y="3499986"/>
              <a:ext cx="4695249" cy="352504"/>
            </a:xfrm>
            <a:prstGeom prst="rect">
              <a:avLst/>
            </a:prstGeom>
            <a:noFill/>
          </p:spPr>
          <p:txBody>
            <a:bodyPr wrap="square" rtlCol="0">
              <a:spAutoFit/>
            </a:bodyPr>
            <a:lstStyle/>
            <a:p>
              <a:r>
                <a:rPr lang="es-ES" sz="1600" dirty="0">
                  <a:solidFill>
                    <a:srgbClr val="63666A"/>
                  </a:solidFill>
                  <a:latin typeface="Poppins"/>
                </a:rPr>
                <a:t>Perfil</a:t>
              </a:r>
            </a:p>
          </p:txBody>
        </p:sp>
        <p:pic>
          <p:nvPicPr>
            <p:cNvPr id="27" name="Picture 26">
              <a:extLst>
                <a:ext uri="{FF2B5EF4-FFF2-40B4-BE49-F238E27FC236}">
                  <a16:creationId xmlns:a16="http://schemas.microsoft.com/office/drawing/2014/main" id="{289D8F47-3DE2-47CA-B8DB-5836C81D419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39486" y="4023961"/>
              <a:ext cx="657225" cy="466725"/>
            </a:xfrm>
            <a:prstGeom prst="rect">
              <a:avLst/>
            </a:prstGeom>
          </p:spPr>
        </p:pic>
        <p:sp>
          <p:nvSpPr>
            <p:cNvPr id="28" name="TextBox 27">
              <a:extLst>
                <a:ext uri="{FF2B5EF4-FFF2-40B4-BE49-F238E27FC236}">
                  <a16:creationId xmlns:a16="http://schemas.microsoft.com/office/drawing/2014/main" id="{D27E5B74-53C4-4D16-95F2-DFEC34383F4E}"/>
                </a:ext>
              </a:extLst>
            </p:cNvPr>
            <p:cNvSpPr txBox="1"/>
            <p:nvPr/>
          </p:nvSpPr>
          <p:spPr>
            <a:xfrm>
              <a:off x="1907581" y="4062225"/>
              <a:ext cx="4695249" cy="352504"/>
            </a:xfrm>
            <a:prstGeom prst="rect">
              <a:avLst/>
            </a:prstGeom>
            <a:noFill/>
          </p:spPr>
          <p:txBody>
            <a:bodyPr wrap="square" rtlCol="0">
              <a:spAutoFit/>
            </a:bodyPr>
            <a:lstStyle/>
            <a:p>
              <a:r>
                <a:rPr lang="es-ES" sz="1600" dirty="0">
                  <a:solidFill>
                    <a:srgbClr val="63666A"/>
                  </a:solidFill>
                  <a:latin typeface="Poppins"/>
                </a:rPr>
                <a:t>Notificaciones o alertas</a:t>
              </a:r>
            </a:p>
          </p:txBody>
        </p:sp>
        <p:pic>
          <p:nvPicPr>
            <p:cNvPr id="29" name="Picture 28">
              <a:extLst>
                <a:ext uri="{FF2B5EF4-FFF2-40B4-BE49-F238E27FC236}">
                  <a16:creationId xmlns:a16="http://schemas.microsoft.com/office/drawing/2014/main" id="{1BF4F8AD-DF57-4271-99A7-87DA922D4D3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3773" y="4580831"/>
              <a:ext cx="628650" cy="419100"/>
            </a:xfrm>
            <a:prstGeom prst="rect">
              <a:avLst/>
            </a:prstGeom>
          </p:spPr>
        </p:pic>
        <p:sp>
          <p:nvSpPr>
            <p:cNvPr id="30" name="TextBox 29">
              <a:extLst>
                <a:ext uri="{FF2B5EF4-FFF2-40B4-BE49-F238E27FC236}">
                  <a16:creationId xmlns:a16="http://schemas.microsoft.com/office/drawing/2014/main" id="{339EFE74-6EB1-404E-8A96-F7AFF3FE31FF}"/>
                </a:ext>
              </a:extLst>
            </p:cNvPr>
            <p:cNvSpPr txBox="1"/>
            <p:nvPr/>
          </p:nvSpPr>
          <p:spPr>
            <a:xfrm>
              <a:off x="1907581" y="4624464"/>
              <a:ext cx="4695249" cy="352504"/>
            </a:xfrm>
            <a:prstGeom prst="rect">
              <a:avLst/>
            </a:prstGeom>
            <a:noFill/>
          </p:spPr>
          <p:txBody>
            <a:bodyPr wrap="square" rtlCol="0">
              <a:spAutoFit/>
            </a:bodyPr>
            <a:lstStyle/>
            <a:p>
              <a:r>
                <a:rPr lang="es-ES" sz="1600" dirty="0">
                  <a:solidFill>
                    <a:srgbClr val="63666A"/>
                  </a:solidFill>
                  <a:latin typeface="Poppins"/>
                </a:rPr>
                <a:t>Ajustes</a:t>
              </a:r>
            </a:p>
          </p:txBody>
        </p:sp>
        <p:pic>
          <p:nvPicPr>
            <p:cNvPr id="31" name="Picture 30">
              <a:extLst>
                <a:ext uri="{FF2B5EF4-FFF2-40B4-BE49-F238E27FC236}">
                  <a16:creationId xmlns:a16="http://schemas.microsoft.com/office/drawing/2014/main" id="{9C9F8AAA-B1E8-46E1-BE6E-3689B0601D4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10911" y="5090076"/>
              <a:ext cx="714375" cy="533400"/>
            </a:xfrm>
            <a:prstGeom prst="rect">
              <a:avLst/>
            </a:prstGeom>
          </p:spPr>
        </p:pic>
        <p:pic>
          <p:nvPicPr>
            <p:cNvPr id="32" name="Picture 31">
              <a:extLst>
                <a:ext uri="{FF2B5EF4-FFF2-40B4-BE49-F238E27FC236}">
                  <a16:creationId xmlns:a16="http://schemas.microsoft.com/office/drawing/2014/main" id="{36785C5D-AC50-452D-A996-58DA805001E6}"/>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58536" y="5713623"/>
              <a:ext cx="619125" cy="504825"/>
            </a:xfrm>
            <a:prstGeom prst="rect">
              <a:avLst/>
            </a:prstGeom>
          </p:spPr>
        </p:pic>
        <p:sp>
          <p:nvSpPr>
            <p:cNvPr id="33" name="TextBox 32">
              <a:extLst>
                <a:ext uri="{FF2B5EF4-FFF2-40B4-BE49-F238E27FC236}">
                  <a16:creationId xmlns:a16="http://schemas.microsoft.com/office/drawing/2014/main" id="{B94A167F-AD52-474C-A848-FFB1A8A51ADA}"/>
                </a:ext>
              </a:extLst>
            </p:cNvPr>
            <p:cNvSpPr txBox="1"/>
            <p:nvPr/>
          </p:nvSpPr>
          <p:spPr>
            <a:xfrm>
              <a:off x="1907581" y="5186703"/>
              <a:ext cx="4695249" cy="352504"/>
            </a:xfrm>
            <a:prstGeom prst="rect">
              <a:avLst/>
            </a:prstGeom>
            <a:noFill/>
          </p:spPr>
          <p:txBody>
            <a:bodyPr wrap="square" rtlCol="0">
              <a:spAutoFit/>
            </a:bodyPr>
            <a:lstStyle/>
            <a:p>
              <a:r>
                <a:rPr lang="es-ES" sz="1600" dirty="0">
                  <a:solidFill>
                    <a:srgbClr val="63666A"/>
                  </a:solidFill>
                  <a:latin typeface="Poppins"/>
                </a:rPr>
                <a:t>Buscador</a:t>
              </a:r>
            </a:p>
          </p:txBody>
        </p:sp>
        <p:sp>
          <p:nvSpPr>
            <p:cNvPr id="34" name="TextBox 33">
              <a:extLst>
                <a:ext uri="{FF2B5EF4-FFF2-40B4-BE49-F238E27FC236}">
                  <a16:creationId xmlns:a16="http://schemas.microsoft.com/office/drawing/2014/main" id="{778B89F6-0419-4A87-8009-71E127B60ED6}"/>
                </a:ext>
              </a:extLst>
            </p:cNvPr>
            <p:cNvSpPr txBox="1"/>
            <p:nvPr/>
          </p:nvSpPr>
          <p:spPr>
            <a:xfrm>
              <a:off x="1907581" y="5748944"/>
              <a:ext cx="4695249" cy="352504"/>
            </a:xfrm>
            <a:prstGeom prst="rect">
              <a:avLst/>
            </a:prstGeom>
            <a:noFill/>
          </p:spPr>
          <p:txBody>
            <a:bodyPr wrap="square" rtlCol="0">
              <a:spAutoFit/>
            </a:bodyPr>
            <a:lstStyle/>
            <a:p>
              <a:r>
                <a:rPr lang="es-ES" sz="1600" dirty="0">
                  <a:solidFill>
                    <a:srgbClr val="63666A"/>
                  </a:solidFill>
                  <a:latin typeface="Poppins"/>
                </a:rPr>
                <a:t>Messenger</a:t>
              </a:r>
            </a:p>
          </p:txBody>
        </p:sp>
      </p:grpSp>
    </p:spTree>
    <p:extLst>
      <p:ext uri="{BB962C8B-B14F-4D97-AF65-F5344CB8AC3E}">
        <p14:creationId xmlns:p14="http://schemas.microsoft.com/office/powerpoint/2010/main" val="1220745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900" y="1415577"/>
            <a:ext cx="4218536" cy="4783512"/>
          </a:xfrm>
        </p:spPr>
        <p:txBody>
          <a:bodyPr anchor="ctr"/>
          <a:lstStyle/>
          <a:p>
            <a:pPr marL="285750" indent="-285750">
              <a:buFont typeface="Arial" panose="020B0604020202020204" pitchFamily="34" charset="0"/>
              <a:buChar char="•"/>
            </a:pPr>
            <a:r>
              <a:rPr lang="es-ES" b="1" dirty="0">
                <a:solidFill>
                  <a:srgbClr val="00B0F0"/>
                </a:solidFill>
              </a:rPr>
              <a:t>Foto de perfil </a:t>
            </a:r>
            <a:r>
              <a:rPr lang="es-ES" dirty="0"/>
              <a:t>y </a:t>
            </a:r>
            <a:r>
              <a:rPr lang="es-ES" b="1" dirty="0">
                <a:solidFill>
                  <a:srgbClr val="00B0F0"/>
                </a:solidFill>
              </a:rPr>
              <a:t>foto de portada</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b="1" dirty="0">
                <a:solidFill>
                  <a:srgbClr val="00B0F0"/>
                </a:solidFill>
              </a:rPr>
              <a:t>Información</a:t>
            </a:r>
            <a:r>
              <a:rPr lang="es-ES" dirty="0"/>
              <a:t>: Fecha de nacimiento, lugar de residencia, estudios, lugar de trabajo, etc.</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b="1" dirty="0">
                <a:solidFill>
                  <a:srgbClr val="00B0F0"/>
                </a:solidFill>
              </a:rPr>
              <a:t>Amigos</a:t>
            </a:r>
            <a:r>
              <a:rPr lang="es-ES" dirty="0"/>
              <a:t>: Lista de contactos de nuestro perfil.</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b="1" dirty="0">
                <a:solidFill>
                  <a:srgbClr val="00B0F0"/>
                </a:solidFill>
              </a:rPr>
              <a:t>Fotos</a:t>
            </a:r>
            <a:r>
              <a:rPr lang="es-ES" dirty="0"/>
              <a:t>: Todas las fotos que hemos subido.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b="1" dirty="0">
                <a:solidFill>
                  <a:srgbClr val="00B0F0"/>
                </a:solidFill>
              </a:rPr>
              <a:t>Crear publicaciones</a:t>
            </a:r>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 dirty="0"/>
              <a:t>El perfil</a:t>
            </a:r>
          </a:p>
        </p:txBody>
      </p:sp>
      <p:grpSp>
        <p:nvGrpSpPr>
          <p:cNvPr id="7" name="Group 6">
            <a:extLst>
              <a:ext uri="{FF2B5EF4-FFF2-40B4-BE49-F238E27FC236}">
                <a16:creationId xmlns:a16="http://schemas.microsoft.com/office/drawing/2014/main" id="{7DBDD968-8C5E-4C71-8EBB-8D5E9A390FE0}"/>
              </a:ext>
            </a:extLst>
          </p:cNvPr>
          <p:cNvGrpSpPr/>
          <p:nvPr/>
        </p:nvGrpSpPr>
        <p:grpSpPr>
          <a:xfrm>
            <a:off x="5234152" y="1019502"/>
            <a:ext cx="6621517" cy="5211117"/>
            <a:chOff x="4485239" y="977834"/>
            <a:chExt cx="7158469" cy="4748236"/>
          </a:xfrm>
        </p:grpSpPr>
        <p:sp>
          <p:nvSpPr>
            <p:cNvPr id="8" name="Oval 7">
              <a:extLst>
                <a:ext uri="{FF2B5EF4-FFF2-40B4-BE49-F238E27FC236}">
                  <a16:creationId xmlns:a16="http://schemas.microsoft.com/office/drawing/2014/main" id="{25FCCDD5-0BE6-459E-ADE4-EBFF2AE419A1}"/>
                </a:ext>
              </a:extLst>
            </p:cNvPr>
            <p:cNvSpPr/>
            <p:nvPr/>
          </p:nvSpPr>
          <p:spPr>
            <a:xfrm>
              <a:off x="5052767" y="2675578"/>
              <a:ext cx="1178350" cy="13308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051EF018-E594-4499-99BE-B578F55C02EE}"/>
                </a:ext>
              </a:extLst>
            </p:cNvPr>
            <p:cNvSpPr/>
            <p:nvPr/>
          </p:nvSpPr>
          <p:spPr>
            <a:xfrm>
              <a:off x="5052767" y="5552388"/>
              <a:ext cx="970961" cy="173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12">
              <a:extLst>
                <a:ext uri="{FF2B5EF4-FFF2-40B4-BE49-F238E27FC236}">
                  <a16:creationId xmlns:a16="http://schemas.microsoft.com/office/drawing/2014/main" id="{02C63C9D-8E11-4E18-82C1-44EA390B3DC9}"/>
                </a:ext>
              </a:extLst>
            </p:cNvPr>
            <p:cNvSpPr/>
            <p:nvPr/>
          </p:nvSpPr>
          <p:spPr>
            <a:xfrm>
              <a:off x="6297105" y="3431357"/>
              <a:ext cx="744718" cy="282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13">
              <a:extLst>
                <a:ext uri="{FF2B5EF4-FFF2-40B4-BE49-F238E27FC236}">
                  <a16:creationId xmlns:a16="http://schemas.microsoft.com/office/drawing/2014/main" id="{FFB3738C-3499-4D50-9C14-DEB63AB547B2}"/>
                </a:ext>
              </a:extLst>
            </p:cNvPr>
            <p:cNvSpPr/>
            <p:nvPr/>
          </p:nvSpPr>
          <p:spPr>
            <a:xfrm>
              <a:off x="5052767" y="1058881"/>
              <a:ext cx="537328" cy="138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Oval 14">
              <a:extLst>
                <a:ext uri="{FF2B5EF4-FFF2-40B4-BE49-F238E27FC236}">
                  <a16:creationId xmlns:a16="http://schemas.microsoft.com/office/drawing/2014/main" id="{441078EC-CBAD-4C30-AF52-FB23D90B1C66}"/>
                </a:ext>
              </a:extLst>
            </p:cNvPr>
            <p:cNvSpPr/>
            <p:nvPr/>
          </p:nvSpPr>
          <p:spPr>
            <a:xfrm>
              <a:off x="9040306" y="977834"/>
              <a:ext cx="226242" cy="2712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15">
              <a:extLst>
                <a:ext uri="{FF2B5EF4-FFF2-40B4-BE49-F238E27FC236}">
                  <a16:creationId xmlns:a16="http://schemas.microsoft.com/office/drawing/2014/main" id="{7C83AAEF-C423-4ABA-A187-EE281D822E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00" r="1760"/>
            <a:stretch/>
          </p:blipFill>
          <p:spPr>
            <a:xfrm>
              <a:off x="4485239" y="1249051"/>
              <a:ext cx="7158469" cy="4388178"/>
            </a:xfrm>
            <a:prstGeom prst="rect">
              <a:avLst/>
            </a:prstGeom>
            <a:ln>
              <a:noFill/>
            </a:ln>
            <a:effectLst>
              <a:outerShdw blurRad="190500" algn="tl" rotWithShape="0">
                <a:srgbClr val="000000">
                  <a:alpha val="70000"/>
                </a:srgbClr>
              </a:outerShdw>
            </a:effectLst>
          </p:spPr>
        </p:pic>
        <p:sp>
          <p:nvSpPr>
            <p:cNvPr id="17" name="Oval 16">
              <a:extLst>
                <a:ext uri="{FF2B5EF4-FFF2-40B4-BE49-F238E27FC236}">
                  <a16:creationId xmlns:a16="http://schemas.microsoft.com/office/drawing/2014/main" id="{5A17A959-1C36-4BB4-B42D-1F697DCF32FF}"/>
                </a:ext>
              </a:extLst>
            </p:cNvPr>
            <p:cNvSpPr/>
            <p:nvPr/>
          </p:nvSpPr>
          <p:spPr>
            <a:xfrm>
              <a:off x="4741682" y="2842183"/>
              <a:ext cx="1282046" cy="1286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val 17">
              <a:extLst>
                <a:ext uri="{FF2B5EF4-FFF2-40B4-BE49-F238E27FC236}">
                  <a16:creationId xmlns:a16="http://schemas.microsoft.com/office/drawing/2014/main" id="{AE779314-6825-48A7-B9B9-48779FE73542}"/>
                </a:ext>
              </a:extLst>
            </p:cNvPr>
            <p:cNvSpPr/>
            <p:nvPr/>
          </p:nvSpPr>
          <p:spPr>
            <a:xfrm>
              <a:off x="8908330" y="1249051"/>
              <a:ext cx="216816" cy="2498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18">
              <a:extLst>
                <a:ext uri="{FF2B5EF4-FFF2-40B4-BE49-F238E27FC236}">
                  <a16:creationId xmlns:a16="http://schemas.microsoft.com/office/drawing/2014/main" id="{974A2B3E-A851-41AA-9DE3-82C4B5B09A1E}"/>
                </a:ext>
              </a:extLst>
            </p:cNvPr>
            <p:cNvSpPr/>
            <p:nvPr/>
          </p:nvSpPr>
          <p:spPr>
            <a:xfrm flipV="1">
              <a:off x="4788816" y="1309145"/>
              <a:ext cx="527902" cy="129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angle 19">
              <a:extLst>
                <a:ext uri="{FF2B5EF4-FFF2-40B4-BE49-F238E27FC236}">
                  <a16:creationId xmlns:a16="http://schemas.microsoft.com/office/drawing/2014/main" id="{418BA07F-7CE2-4608-B16A-EF9C389DE03A}"/>
                </a:ext>
              </a:extLst>
            </p:cNvPr>
            <p:cNvSpPr/>
            <p:nvPr/>
          </p:nvSpPr>
          <p:spPr>
            <a:xfrm>
              <a:off x="6080289" y="3572759"/>
              <a:ext cx="725864" cy="282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val 20">
              <a:extLst>
                <a:ext uri="{FF2B5EF4-FFF2-40B4-BE49-F238E27FC236}">
                  <a16:creationId xmlns:a16="http://schemas.microsoft.com/office/drawing/2014/main" id="{E25C2E82-F76D-4863-9191-B0AAC0844ADC}"/>
                </a:ext>
              </a:extLst>
            </p:cNvPr>
            <p:cNvSpPr/>
            <p:nvPr/>
          </p:nvSpPr>
          <p:spPr>
            <a:xfrm>
              <a:off x="7173799" y="4826524"/>
              <a:ext cx="311084" cy="3205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47568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FB289-8F49-4B43-86BE-C4FB0850407A}"/>
              </a:ext>
            </a:extLst>
          </p:cNvPr>
          <p:cNvSpPr>
            <a:spLocks noGrp="1"/>
          </p:cNvSpPr>
          <p:nvPr>
            <p:ph type="body" sz="quarter" idx="10"/>
          </p:nvPr>
        </p:nvSpPr>
        <p:spPr>
          <a:xfrm>
            <a:off x="469899" y="1415577"/>
            <a:ext cx="5458713" cy="4783512"/>
          </a:xfrm>
        </p:spPr>
        <p:txBody>
          <a:bodyPr anchor="ctr"/>
          <a:lstStyle/>
          <a:p>
            <a:endParaRPr lang="es-ES_tradnl" dirty="0"/>
          </a:p>
          <a:p>
            <a:endParaRPr lang="es-ES_tradnl" dirty="0"/>
          </a:p>
          <a:p>
            <a:endParaRPr lang="es-ES_tradnl" dirty="0"/>
          </a:p>
          <a:p>
            <a:endParaRPr lang="es-ES_tradnl" dirty="0"/>
          </a:p>
          <a:p>
            <a:endParaRPr lang="es-ES_tradnl" dirty="0"/>
          </a:p>
          <a:p>
            <a:endParaRPr lang="es-ES_tradnl" dirty="0"/>
          </a:p>
          <a:p>
            <a:pPr algn="ctr"/>
            <a:r>
              <a:rPr lang="es-ES_tradnl" dirty="0"/>
              <a:t>Podemos postear nuestros propio contenido o compartir publicaciones de nuestros contactos, así como reaccionar y dejar nuestros comentarios en sus publicaciones. </a:t>
            </a:r>
            <a:endParaRPr lang="es-ES" dirty="0"/>
          </a:p>
          <a:p>
            <a:endParaRPr lang="es-ES" dirty="0"/>
          </a:p>
        </p:txBody>
      </p:sp>
      <p:sp>
        <p:nvSpPr>
          <p:cNvPr id="4" name="Title 3">
            <a:extLst>
              <a:ext uri="{FF2B5EF4-FFF2-40B4-BE49-F238E27FC236}">
                <a16:creationId xmlns:a16="http://schemas.microsoft.com/office/drawing/2014/main" id="{80B02947-867F-4306-A711-D73DE0D190B6}"/>
              </a:ext>
            </a:extLst>
          </p:cNvPr>
          <p:cNvSpPr>
            <a:spLocks noGrp="1"/>
          </p:cNvSpPr>
          <p:nvPr>
            <p:ph type="title"/>
          </p:nvPr>
        </p:nvSpPr>
        <p:spPr/>
        <p:txBody>
          <a:bodyPr/>
          <a:lstStyle/>
          <a:p>
            <a:r>
              <a:rPr lang="es-ES_tradnl" dirty="0"/>
              <a:t>I</a:t>
            </a:r>
            <a:r>
              <a:rPr lang="es-ES" dirty="0" err="1"/>
              <a:t>nicio</a:t>
            </a:r>
            <a:endParaRPr lang="es-ES" dirty="0"/>
          </a:p>
        </p:txBody>
      </p:sp>
      <p:grpSp>
        <p:nvGrpSpPr>
          <p:cNvPr id="22" name="Group 21">
            <a:extLst>
              <a:ext uri="{FF2B5EF4-FFF2-40B4-BE49-F238E27FC236}">
                <a16:creationId xmlns:a16="http://schemas.microsoft.com/office/drawing/2014/main" id="{B1351CE4-2995-43D4-854A-199CA3AF247D}"/>
              </a:ext>
            </a:extLst>
          </p:cNvPr>
          <p:cNvGrpSpPr/>
          <p:nvPr/>
        </p:nvGrpSpPr>
        <p:grpSpPr>
          <a:xfrm>
            <a:off x="6337521" y="1042359"/>
            <a:ext cx="5057076" cy="5159950"/>
            <a:chOff x="6589761" y="979299"/>
            <a:chExt cx="5057076" cy="5159950"/>
          </a:xfrm>
        </p:grpSpPr>
        <p:pic>
          <p:nvPicPr>
            <p:cNvPr id="23" name="Picture 22">
              <a:extLst>
                <a:ext uri="{FF2B5EF4-FFF2-40B4-BE49-F238E27FC236}">
                  <a16:creationId xmlns:a16="http://schemas.microsoft.com/office/drawing/2014/main" id="{B10ADA69-0781-42DC-BDE4-F6C0FBE4A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9761" y="979299"/>
              <a:ext cx="5057076" cy="5159950"/>
            </a:xfrm>
            <a:prstGeom prst="rect">
              <a:avLst/>
            </a:prstGeom>
            <a:ln>
              <a:noFill/>
            </a:ln>
            <a:effectLst>
              <a:outerShdw blurRad="190500" algn="tl" rotWithShape="0">
                <a:srgbClr val="000000">
                  <a:alpha val="70000"/>
                </a:srgbClr>
              </a:outerShdw>
            </a:effectLst>
          </p:spPr>
        </p:pic>
        <p:sp>
          <p:nvSpPr>
            <p:cNvPr id="24" name="Oval 23">
              <a:extLst>
                <a:ext uri="{FF2B5EF4-FFF2-40B4-BE49-F238E27FC236}">
                  <a16:creationId xmlns:a16="http://schemas.microsoft.com/office/drawing/2014/main" id="{5D25DA58-9239-4910-8148-30355661A019}"/>
                </a:ext>
              </a:extLst>
            </p:cNvPr>
            <p:cNvSpPr/>
            <p:nvPr/>
          </p:nvSpPr>
          <p:spPr>
            <a:xfrm>
              <a:off x="6970544" y="5835193"/>
              <a:ext cx="603315" cy="304056"/>
            </a:xfrm>
            <a:prstGeom prst="ellipse">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Oval 24">
              <a:extLst>
                <a:ext uri="{FF2B5EF4-FFF2-40B4-BE49-F238E27FC236}">
                  <a16:creationId xmlns:a16="http://schemas.microsoft.com/office/drawing/2014/main" id="{38F0D291-0FCE-459F-9CC4-FBD9B16D4858}"/>
                </a:ext>
              </a:extLst>
            </p:cNvPr>
            <p:cNvSpPr/>
            <p:nvPr/>
          </p:nvSpPr>
          <p:spPr>
            <a:xfrm>
              <a:off x="7875354" y="5835193"/>
              <a:ext cx="603315" cy="304056"/>
            </a:xfrm>
            <a:prstGeom prst="ellipse">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Oval 25">
              <a:extLst>
                <a:ext uri="{FF2B5EF4-FFF2-40B4-BE49-F238E27FC236}">
                  <a16:creationId xmlns:a16="http://schemas.microsoft.com/office/drawing/2014/main" id="{33ECD075-262C-4901-B02B-F3C2A09F1FF9}"/>
                </a:ext>
              </a:extLst>
            </p:cNvPr>
            <p:cNvSpPr/>
            <p:nvPr/>
          </p:nvSpPr>
          <p:spPr>
            <a:xfrm>
              <a:off x="8813617" y="5835193"/>
              <a:ext cx="603315" cy="304056"/>
            </a:xfrm>
            <a:prstGeom prst="ellipse">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Oval 26">
              <a:extLst>
                <a:ext uri="{FF2B5EF4-FFF2-40B4-BE49-F238E27FC236}">
                  <a16:creationId xmlns:a16="http://schemas.microsoft.com/office/drawing/2014/main" id="{8A3DF74E-CDC6-4147-ADAE-75B5C455C853}"/>
                </a:ext>
              </a:extLst>
            </p:cNvPr>
            <p:cNvSpPr/>
            <p:nvPr/>
          </p:nvSpPr>
          <p:spPr>
            <a:xfrm>
              <a:off x="9115274" y="979299"/>
              <a:ext cx="188982" cy="2084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9" name="Flowchart: Off-page Connector 28">
            <a:extLst>
              <a:ext uri="{FF2B5EF4-FFF2-40B4-BE49-F238E27FC236}">
                <a16:creationId xmlns:a16="http://schemas.microsoft.com/office/drawing/2014/main" id="{48D96618-FB82-4E46-94E6-CF92A6B80EBF}"/>
              </a:ext>
            </a:extLst>
          </p:cNvPr>
          <p:cNvSpPr/>
          <p:nvPr/>
        </p:nvSpPr>
        <p:spPr>
          <a:xfrm rot="16200000">
            <a:off x="440469" y="1814563"/>
            <a:ext cx="1459963" cy="1250576"/>
          </a:xfrm>
          <a:prstGeom prst="flowChartOffpageConnector">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00">
              <a:latin typeface="Poppins"/>
            </a:endParaRPr>
          </a:p>
        </p:txBody>
      </p:sp>
      <p:grpSp>
        <p:nvGrpSpPr>
          <p:cNvPr id="30" name="Group 29">
            <a:extLst>
              <a:ext uri="{FF2B5EF4-FFF2-40B4-BE49-F238E27FC236}">
                <a16:creationId xmlns:a16="http://schemas.microsoft.com/office/drawing/2014/main" id="{37320370-4407-4508-B87B-E95C388E1EED}"/>
              </a:ext>
            </a:extLst>
          </p:cNvPr>
          <p:cNvGrpSpPr/>
          <p:nvPr/>
        </p:nvGrpSpPr>
        <p:grpSpPr>
          <a:xfrm>
            <a:off x="713685" y="1709867"/>
            <a:ext cx="5296336" cy="1459966"/>
            <a:chOff x="1504894" y="4820258"/>
            <a:chExt cx="10263264" cy="1563962"/>
          </a:xfrm>
        </p:grpSpPr>
        <p:sp>
          <p:nvSpPr>
            <p:cNvPr id="31" name="Chevron 35">
              <a:extLst>
                <a:ext uri="{FF2B5EF4-FFF2-40B4-BE49-F238E27FC236}">
                  <a16:creationId xmlns:a16="http://schemas.microsoft.com/office/drawing/2014/main" id="{62D9253F-6411-44AD-980A-BD073B02A397}"/>
                </a:ext>
              </a:extLst>
            </p:cNvPr>
            <p:cNvSpPr/>
            <p:nvPr/>
          </p:nvSpPr>
          <p:spPr>
            <a:xfrm>
              <a:off x="3436280" y="4820258"/>
              <a:ext cx="2733755" cy="1563961"/>
            </a:xfrm>
            <a:prstGeom prst="chevron">
              <a:avLst>
                <a:gd name="adj" fmla="val 15954"/>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00" dirty="0">
                <a:solidFill>
                  <a:schemeClr val="tx1"/>
                </a:solidFill>
                <a:latin typeface="Poppins"/>
              </a:endParaRPr>
            </a:p>
          </p:txBody>
        </p:sp>
        <p:sp>
          <p:nvSpPr>
            <p:cNvPr id="32" name="Chevron 36">
              <a:extLst>
                <a:ext uri="{FF2B5EF4-FFF2-40B4-BE49-F238E27FC236}">
                  <a16:creationId xmlns:a16="http://schemas.microsoft.com/office/drawing/2014/main" id="{C17FCD5F-6AC7-4C42-B432-96E2339FA283}"/>
                </a:ext>
              </a:extLst>
            </p:cNvPr>
            <p:cNvSpPr/>
            <p:nvPr/>
          </p:nvSpPr>
          <p:spPr>
            <a:xfrm>
              <a:off x="5979293" y="4820259"/>
              <a:ext cx="3082253" cy="1563961"/>
            </a:xfrm>
            <a:prstGeom prst="chevron">
              <a:avLst>
                <a:gd name="adj" fmla="val 17910"/>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00" dirty="0">
                <a:solidFill>
                  <a:schemeClr val="tx1"/>
                </a:solidFill>
                <a:latin typeface="Poppins"/>
              </a:endParaRPr>
            </a:p>
          </p:txBody>
        </p:sp>
        <p:sp>
          <p:nvSpPr>
            <p:cNvPr id="33" name="Chevron 37">
              <a:extLst>
                <a:ext uri="{FF2B5EF4-FFF2-40B4-BE49-F238E27FC236}">
                  <a16:creationId xmlns:a16="http://schemas.microsoft.com/office/drawing/2014/main" id="{5C991FD3-3832-4F71-B88E-80BAB20B919B}"/>
                </a:ext>
              </a:extLst>
            </p:cNvPr>
            <p:cNvSpPr/>
            <p:nvPr/>
          </p:nvSpPr>
          <p:spPr>
            <a:xfrm>
              <a:off x="8876647" y="4820259"/>
              <a:ext cx="2733756" cy="1563961"/>
            </a:xfrm>
            <a:prstGeom prst="chevron">
              <a:avLst>
                <a:gd name="adj" fmla="val 15954"/>
              </a:avLst>
            </a:prstGeom>
            <a:solidFill>
              <a:srgbClr val="019EE2"/>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00" dirty="0">
                <a:solidFill>
                  <a:schemeClr val="tx1"/>
                </a:solidFill>
                <a:latin typeface="Poppins"/>
              </a:endParaRPr>
            </a:p>
          </p:txBody>
        </p:sp>
        <p:sp>
          <p:nvSpPr>
            <p:cNvPr id="34" name="TextBox 33">
              <a:extLst>
                <a:ext uri="{FF2B5EF4-FFF2-40B4-BE49-F238E27FC236}">
                  <a16:creationId xmlns:a16="http://schemas.microsoft.com/office/drawing/2014/main" id="{43FC0FA1-B105-467F-92C8-20516D99A3FD}"/>
                </a:ext>
              </a:extLst>
            </p:cNvPr>
            <p:cNvSpPr txBox="1"/>
            <p:nvPr/>
          </p:nvSpPr>
          <p:spPr>
            <a:xfrm>
              <a:off x="1504894" y="5183330"/>
              <a:ext cx="2153607" cy="837812"/>
            </a:xfrm>
            <a:prstGeom prst="rect">
              <a:avLst/>
            </a:prstGeom>
            <a:noFill/>
          </p:spPr>
          <p:txBody>
            <a:bodyPr wrap="square" rtlCol="0">
              <a:spAutoFit/>
            </a:bodyPr>
            <a:lstStyle/>
            <a:p>
              <a:r>
                <a:rPr lang="en-US" sz="1600" dirty="0" err="1">
                  <a:solidFill>
                    <a:schemeClr val="bg1"/>
                  </a:solidFill>
                  <a:latin typeface="Poppins"/>
                  <a:ea typeface="ＭＳ Ｐゴシック" pitchFamily="50" charset="-128"/>
                </a:rPr>
                <a:t>Fotos</a:t>
              </a:r>
              <a:r>
                <a:rPr lang="en-US" sz="1600" dirty="0">
                  <a:solidFill>
                    <a:schemeClr val="bg1"/>
                  </a:solidFill>
                  <a:latin typeface="Poppins"/>
                  <a:ea typeface="ＭＳ Ｐゴシック" pitchFamily="50" charset="-128"/>
                </a:rPr>
                <a:t> / </a:t>
              </a:r>
            </a:p>
            <a:p>
              <a:r>
                <a:rPr lang="en-US" sz="1600" dirty="0" err="1">
                  <a:solidFill>
                    <a:schemeClr val="bg1"/>
                  </a:solidFill>
                  <a:latin typeface="Poppins"/>
                  <a:ea typeface="ＭＳ Ｐゴシック" pitchFamily="50" charset="-128"/>
                </a:rPr>
                <a:t>Articulos</a:t>
              </a:r>
              <a:r>
                <a:rPr lang="en-US" sz="1600" dirty="0">
                  <a:solidFill>
                    <a:schemeClr val="bg1"/>
                  </a:solidFill>
                  <a:latin typeface="Poppins"/>
                  <a:ea typeface="ＭＳ Ｐゴシック" pitchFamily="50" charset="-128"/>
                </a:rPr>
                <a:t> </a:t>
              </a:r>
              <a:r>
                <a:rPr lang="en-US" sz="1600" dirty="0" err="1">
                  <a:solidFill>
                    <a:schemeClr val="bg1"/>
                  </a:solidFill>
                  <a:latin typeface="Poppins"/>
                  <a:ea typeface="ＭＳ Ｐゴシック" pitchFamily="50" charset="-128"/>
                </a:rPr>
                <a:t>propios</a:t>
              </a:r>
              <a:endParaRPr lang="en-US" sz="1600" dirty="0">
                <a:solidFill>
                  <a:schemeClr val="bg1"/>
                </a:solidFill>
                <a:latin typeface="Poppins"/>
                <a:ea typeface="ＭＳ Ｐゴシック" pitchFamily="50" charset="-128"/>
              </a:endParaRPr>
            </a:p>
          </p:txBody>
        </p:sp>
        <p:sp>
          <p:nvSpPr>
            <p:cNvPr id="35" name="TextBox 34">
              <a:extLst>
                <a:ext uri="{FF2B5EF4-FFF2-40B4-BE49-F238E27FC236}">
                  <a16:creationId xmlns:a16="http://schemas.microsoft.com/office/drawing/2014/main" id="{EE3D8466-0D45-49A7-ACE7-7DD13C0B753A}"/>
                </a:ext>
              </a:extLst>
            </p:cNvPr>
            <p:cNvSpPr txBox="1"/>
            <p:nvPr/>
          </p:nvSpPr>
          <p:spPr>
            <a:xfrm>
              <a:off x="4053751" y="5284708"/>
              <a:ext cx="2116283" cy="589571"/>
            </a:xfrm>
            <a:prstGeom prst="rect">
              <a:avLst/>
            </a:prstGeom>
            <a:noFill/>
          </p:spPr>
          <p:txBody>
            <a:bodyPr wrap="square" rtlCol="0">
              <a:spAutoFit/>
            </a:bodyPr>
            <a:lstStyle/>
            <a:p>
              <a:r>
                <a:rPr lang="en-US" sz="1600" dirty="0" err="1">
                  <a:solidFill>
                    <a:schemeClr val="bg1"/>
                  </a:solidFill>
                  <a:latin typeface="Poppins"/>
                  <a:ea typeface="ＭＳ Ｐゴシック" pitchFamily="50" charset="-128"/>
                </a:rPr>
                <a:t>Adjuntar</a:t>
              </a:r>
              <a:r>
                <a:rPr lang="en-US" sz="1600" dirty="0">
                  <a:solidFill>
                    <a:schemeClr val="bg1"/>
                  </a:solidFill>
                  <a:latin typeface="Poppins"/>
                  <a:ea typeface="ＭＳ Ｐゴシック" pitchFamily="50" charset="-128"/>
                </a:rPr>
                <a:t> </a:t>
              </a:r>
              <a:r>
                <a:rPr lang="en-US" sz="1600" dirty="0" err="1">
                  <a:solidFill>
                    <a:schemeClr val="bg1"/>
                  </a:solidFill>
                  <a:latin typeface="Poppins"/>
                  <a:ea typeface="ＭＳ Ｐゴシック" pitchFamily="50" charset="-128"/>
                </a:rPr>
                <a:t>noticias</a:t>
              </a:r>
              <a:r>
                <a:rPr lang="en-US" sz="1600" dirty="0">
                  <a:solidFill>
                    <a:schemeClr val="bg1"/>
                  </a:solidFill>
                  <a:latin typeface="Poppins"/>
                  <a:ea typeface="ＭＳ Ｐゴシック" pitchFamily="50" charset="-128"/>
                </a:rPr>
                <a:t> </a:t>
              </a:r>
            </a:p>
          </p:txBody>
        </p:sp>
        <p:sp>
          <p:nvSpPr>
            <p:cNvPr id="36" name="TextBox 35">
              <a:extLst>
                <a:ext uri="{FF2B5EF4-FFF2-40B4-BE49-F238E27FC236}">
                  <a16:creationId xmlns:a16="http://schemas.microsoft.com/office/drawing/2014/main" id="{46BFD507-5909-41D2-9DA2-0F44FD34A380}"/>
                </a:ext>
              </a:extLst>
            </p:cNvPr>
            <p:cNvSpPr txBox="1"/>
            <p:nvPr/>
          </p:nvSpPr>
          <p:spPr>
            <a:xfrm>
              <a:off x="6674094" y="5183331"/>
              <a:ext cx="2692813" cy="837812"/>
            </a:xfrm>
            <a:prstGeom prst="rect">
              <a:avLst/>
            </a:prstGeom>
            <a:noFill/>
          </p:spPr>
          <p:txBody>
            <a:bodyPr wrap="square" rtlCol="0">
              <a:spAutoFit/>
            </a:bodyPr>
            <a:lstStyle/>
            <a:p>
              <a:r>
                <a:rPr lang="en-US" sz="1600" dirty="0">
                  <a:solidFill>
                    <a:schemeClr val="bg1"/>
                  </a:solidFill>
                  <a:latin typeface="Poppins"/>
                  <a:ea typeface="ＭＳ Ｐゴシック" pitchFamily="50" charset="-128"/>
                </a:rPr>
                <a:t>Videos </a:t>
              </a:r>
              <a:r>
                <a:rPr lang="en-US" sz="1600" dirty="0" err="1">
                  <a:solidFill>
                    <a:schemeClr val="bg1"/>
                  </a:solidFill>
                  <a:latin typeface="Poppins"/>
                  <a:ea typeface="ＭＳ Ｐゴシック" pitchFamily="50" charset="-128"/>
                </a:rPr>
                <a:t>en</a:t>
              </a:r>
              <a:r>
                <a:rPr lang="en-US" sz="1600" dirty="0">
                  <a:solidFill>
                    <a:schemeClr val="bg1"/>
                  </a:solidFill>
                  <a:latin typeface="Poppins"/>
                  <a:ea typeface="ＭＳ Ｐゴシック" pitchFamily="50" charset="-128"/>
                </a:rPr>
                <a:t> </a:t>
              </a:r>
              <a:r>
                <a:rPr lang="en-US" sz="1600" dirty="0" err="1">
                  <a:solidFill>
                    <a:schemeClr val="bg1"/>
                  </a:solidFill>
                  <a:latin typeface="Poppins"/>
                  <a:ea typeface="ＭＳ Ｐゴシック" pitchFamily="50" charset="-128"/>
                </a:rPr>
                <a:t>directo</a:t>
              </a:r>
              <a:r>
                <a:rPr lang="en-US" sz="1600" dirty="0">
                  <a:solidFill>
                    <a:schemeClr val="bg1"/>
                  </a:solidFill>
                  <a:latin typeface="Poppins"/>
                  <a:ea typeface="ＭＳ Ｐゴシック" pitchFamily="50" charset="-128"/>
                </a:rPr>
                <a:t> o </a:t>
              </a:r>
              <a:r>
                <a:rPr lang="en-US" sz="1600" dirty="0" err="1">
                  <a:solidFill>
                    <a:schemeClr val="bg1"/>
                  </a:solidFill>
                  <a:latin typeface="Poppins"/>
                  <a:ea typeface="ＭＳ Ｐゴシック" pitchFamily="50" charset="-128"/>
                </a:rPr>
                <a:t>producidos</a:t>
              </a:r>
              <a:endParaRPr lang="en-US" sz="1600" dirty="0">
                <a:solidFill>
                  <a:schemeClr val="bg1"/>
                </a:solidFill>
                <a:latin typeface="Poppins"/>
                <a:ea typeface="ＭＳ Ｐゴシック" pitchFamily="50" charset="-128"/>
              </a:endParaRPr>
            </a:p>
          </p:txBody>
        </p:sp>
        <p:sp>
          <p:nvSpPr>
            <p:cNvPr id="37" name="TextBox 36">
              <a:extLst>
                <a:ext uri="{FF2B5EF4-FFF2-40B4-BE49-F238E27FC236}">
                  <a16:creationId xmlns:a16="http://schemas.microsoft.com/office/drawing/2014/main" id="{46EFEAB0-61A0-45A2-9ED0-A8B27AF6E481}"/>
                </a:ext>
              </a:extLst>
            </p:cNvPr>
            <p:cNvSpPr txBox="1"/>
            <p:nvPr/>
          </p:nvSpPr>
          <p:spPr>
            <a:xfrm>
              <a:off x="9604552" y="5284709"/>
              <a:ext cx="2163606" cy="589571"/>
            </a:xfrm>
            <a:prstGeom prst="rect">
              <a:avLst/>
            </a:prstGeom>
            <a:noFill/>
          </p:spPr>
          <p:txBody>
            <a:bodyPr wrap="square" rtlCol="0">
              <a:spAutoFit/>
            </a:bodyPr>
            <a:lstStyle/>
            <a:p>
              <a:r>
                <a:rPr lang="en-US" sz="1600" dirty="0" err="1">
                  <a:solidFill>
                    <a:schemeClr val="bg1"/>
                  </a:solidFill>
                  <a:latin typeface="Poppins"/>
                  <a:ea typeface="ＭＳ Ｐゴシック" pitchFamily="50" charset="-128"/>
                </a:rPr>
                <a:t>Crear</a:t>
              </a:r>
              <a:r>
                <a:rPr lang="en-US" sz="1600" dirty="0">
                  <a:solidFill>
                    <a:schemeClr val="bg1"/>
                  </a:solidFill>
                  <a:latin typeface="Poppins"/>
                  <a:ea typeface="ＭＳ Ｐゴシック" pitchFamily="50" charset="-128"/>
                </a:rPr>
                <a:t> </a:t>
              </a:r>
              <a:r>
                <a:rPr lang="en-US" sz="1600" dirty="0" err="1">
                  <a:solidFill>
                    <a:schemeClr val="bg1"/>
                  </a:solidFill>
                  <a:latin typeface="Poppins"/>
                  <a:ea typeface="ＭＳ Ｐゴシック" pitchFamily="50" charset="-128"/>
                </a:rPr>
                <a:t>eventos</a:t>
              </a:r>
              <a:r>
                <a:rPr lang="en-US" sz="1600" dirty="0">
                  <a:solidFill>
                    <a:schemeClr val="bg1"/>
                  </a:solidFill>
                  <a:latin typeface="Poppins"/>
                  <a:ea typeface="ＭＳ Ｐゴシック" pitchFamily="50" charset="-128"/>
                </a:rPr>
                <a:t> </a:t>
              </a:r>
            </a:p>
          </p:txBody>
        </p:sp>
      </p:grpSp>
    </p:spTree>
    <p:extLst>
      <p:ext uri="{BB962C8B-B14F-4D97-AF65-F5344CB8AC3E}">
        <p14:creationId xmlns:p14="http://schemas.microsoft.com/office/powerpoint/2010/main" val="1819382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1A0A2C-8F39-4897-8B66-84810ABAB044}"/>
              </a:ext>
            </a:extLst>
          </p:cNvPr>
          <p:cNvSpPr>
            <a:spLocks noGrp="1"/>
          </p:cNvSpPr>
          <p:nvPr>
            <p:ph type="title"/>
          </p:nvPr>
        </p:nvSpPr>
        <p:spPr/>
        <p:txBody>
          <a:bodyPr/>
          <a:lstStyle/>
          <a:p>
            <a:r>
              <a:rPr lang="es-ES" dirty="0"/>
              <a:t>Grupos de Facebook</a:t>
            </a:r>
          </a:p>
        </p:txBody>
      </p:sp>
      <p:sp>
        <p:nvSpPr>
          <p:cNvPr id="5" name="Text Placeholder 4">
            <a:extLst>
              <a:ext uri="{FF2B5EF4-FFF2-40B4-BE49-F238E27FC236}">
                <a16:creationId xmlns:a16="http://schemas.microsoft.com/office/drawing/2014/main" id="{8C7A90F1-0F8F-4CB6-BF6C-B6CDAC41C47D}"/>
              </a:ext>
            </a:extLst>
          </p:cNvPr>
          <p:cNvSpPr txBox="1">
            <a:spLocks noGrp="1"/>
          </p:cNvSpPr>
          <p:nvPr>
            <p:ph type="body" sz="quarter" idx="10"/>
          </p:nvPr>
        </p:nvSpPr>
        <p:spPr>
          <a:xfrm>
            <a:off x="469901" y="1433513"/>
            <a:ext cx="5065486" cy="3870547"/>
          </a:xfrm>
          <a:prstGeom prst="rect">
            <a:avLst/>
          </a:prstGeom>
        </p:spPr>
        <p:txBody>
          <a:bodyPr wrap="square" lIns="0" tIns="0" rIns="0" bIns="0" rtlCol="0" anchor="t">
            <a:spAutoFit/>
          </a:bodyPr>
          <a:lstStyle/>
          <a:p>
            <a:pPr marL="342900" indent="-342900">
              <a:lnSpc>
                <a:spcPct val="200000"/>
              </a:lnSpc>
              <a:buClr>
                <a:schemeClr val="accent5"/>
              </a:buClr>
              <a:buFont typeface="Arial" panose="020B0604020202020204" pitchFamily="34" charset="0"/>
              <a:buChar char="•"/>
            </a:pPr>
            <a:r>
              <a:rPr lang="es-ES_tradnl" spc="23" dirty="0">
                <a:solidFill>
                  <a:schemeClr val="tx1">
                    <a:lumMod val="65000"/>
                    <a:lumOff val="35000"/>
                  </a:schemeClr>
                </a:solidFill>
                <a:cs typeface="Poppins"/>
              </a:rPr>
              <a:t>Los grupos de Facebook son comunidades de personas con intereses comunes.</a:t>
            </a:r>
          </a:p>
          <a:p>
            <a:pPr marL="342900" indent="-342900">
              <a:lnSpc>
                <a:spcPct val="200000"/>
              </a:lnSpc>
              <a:buClr>
                <a:schemeClr val="accent5"/>
              </a:buClr>
              <a:buFont typeface="Arial" panose="020B0604020202020204" pitchFamily="34" charset="0"/>
              <a:buChar char="•"/>
            </a:pPr>
            <a:r>
              <a:rPr lang="es-ES_tradnl" spc="23" dirty="0">
                <a:solidFill>
                  <a:schemeClr val="tx1">
                    <a:lumMod val="65000"/>
                    <a:lumOff val="35000"/>
                  </a:schemeClr>
                </a:solidFill>
                <a:cs typeface="Poppins"/>
              </a:rPr>
              <a:t>Todos tienen uno o varios administradores y pueden ser tanto públicos como privados.</a:t>
            </a:r>
          </a:p>
          <a:p>
            <a:pPr marL="342900" indent="-342900">
              <a:lnSpc>
                <a:spcPct val="200000"/>
              </a:lnSpc>
              <a:buClr>
                <a:schemeClr val="accent5"/>
              </a:buClr>
              <a:buFont typeface="Arial" panose="020B0604020202020204" pitchFamily="34" charset="0"/>
              <a:buChar char="•"/>
            </a:pPr>
            <a:r>
              <a:rPr lang="es-ES_tradnl" spc="23" dirty="0">
                <a:solidFill>
                  <a:schemeClr val="tx1">
                    <a:lumMod val="65000"/>
                    <a:lumOff val="35000"/>
                  </a:schemeClr>
                </a:solidFill>
                <a:cs typeface="Poppins"/>
              </a:rPr>
              <a:t>Se comparten noticias, se publican anuncios, se realizan consultas, etc. </a:t>
            </a:r>
          </a:p>
          <a:p>
            <a:pPr marL="342900" indent="-342900">
              <a:lnSpc>
                <a:spcPct val="200000"/>
              </a:lnSpc>
              <a:buClr>
                <a:schemeClr val="accent5"/>
              </a:buClr>
              <a:buFont typeface="Arial" panose="020B0604020202020204" pitchFamily="34" charset="0"/>
              <a:buChar char="•"/>
            </a:pPr>
            <a:r>
              <a:rPr lang="es-ES_tradnl" spc="23" dirty="0">
                <a:solidFill>
                  <a:schemeClr val="tx1">
                    <a:lumMod val="65000"/>
                    <a:lumOff val="35000"/>
                  </a:schemeClr>
                </a:solidFill>
                <a:cs typeface="Poppins"/>
              </a:rPr>
              <a:t>Todos los participantes pueden interactuar en base a este contenido.</a:t>
            </a:r>
            <a:endParaRPr lang="es-ES" spc="23" dirty="0">
              <a:solidFill>
                <a:schemeClr val="tx1">
                  <a:lumMod val="65000"/>
                  <a:lumOff val="35000"/>
                </a:schemeClr>
              </a:solidFill>
              <a:cs typeface="Poppins"/>
            </a:endParaRPr>
          </a:p>
        </p:txBody>
      </p:sp>
      <p:pic>
        <p:nvPicPr>
          <p:cNvPr id="15" name="Picture 14">
            <a:extLst>
              <a:ext uri="{FF2B5EF4-FFF2-40B4-BE49-F238E27FC236}">
                <a16:creationId xmlns:a16="http://schemas.microsoft.com/office/drawing/2014/main" id="{C3EDE1E9-DD4A-4D68-A1F9-3C1FDE13B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709" y="1076815"/>
            <a:ext cx="3261675" cy="52126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6265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4000" dirty="0"/>
              <a:t>Instagram</a:t>
            </a:r>
          </a:p>
        </p:txBody>
      </p:sp>
      <p:sp>
        <p:nvSpPr>
          <p:cNvPr id="3" name="Text Placeholder 2"/>
          <p:cNvSpPr>
            <a:spLocks noGrp="1"/>
          </p:cNvSpPr>
          <p:nvPr>
            <p:ph type="body" idx="1"/>
          </p:nvPr>
        </p:nvSpPr>
        <p:spPr/>
        <p:txBody>
          <a:bodyPr/>
          <a:lstStyle/>
          <a:p>
            <a:r>
              <a:rPr lang="es-ES" dirty="0"/>
              <a:t>Una forma sencilla, divertida y creativa de capturar, editar y compartir fotos, videos y mensajes con amigos y familiares.</a:t>
            </a:r>
          </a:p>
        </p:txBody>
      </p:sp>
    </p:spTree>
    <p:extLst>
      <p:ext uri="{BB962C8B-B14F-4D97-AF65-F5344CB8AC3E}">
        <p14:creationId xmlns:p14="http://schemas.microsoft.com/office/powerpoint/2010/main" val="711938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9900" y="1412299"/>
            <a:ext cx="6945854" cy="4197649"/>
          </a:xfrm>
        </p:spPr>
        <p:txBody>
          <a:bodyPr/>
          <a:lstStyle/>
          <a:p>
            <a:pPr marL="457189" indent="-457189">
              <a:lnSpc>
                <a:spcPts val="3375"/>
              </a:lnSpc>
              <a:buClr>
                <a:schemeClr val="accent5">
                  <a:lumMod val="60000"/>
                  <a:lumOff val="40000"/>
                </a:schemeClr>
              </a:buClr>
              <a:buFont typeface="Arial"/>
              <a:buChar char="•"/>
            </a:pPr>
            <a:r>
              <a:rPr lang="ca-ES" b="1" spc="23" dirty="0" err="1">
                <a:solidFill>
                  <a:srgbClr val="019EE2"/>
                </a:solidFill>
                <a:cs typeface="Poppins"/>
              </a:rPr>
              <a:t>Descargar</a:t>
            </a:r>
            <a:r>
              <a:rPr lang="ca-ES" b="1" spc="23" dirty="0">
                <a:solidFill>
                  <a:schemeClr val="tx1">
                    <a:lumMod val="65000"/>
                    <a:lumOff val="35000"/>
                  </a:schemeClr>
                </a:solidFill>
                <a:cs typeface="Poppins"/>
              </a:rPr>
              <a:t> </a:t>
            </a:r>
            <a:r>
              <a:rPr lang="ca-ES" spc="23" dirty="0">
                <a:solidFill>
                  <a:schemeClr val="tx1">
                    <a:lumMod val="65000"/>
                    <a:lumOff val="35000"/>
                  </a:schemeClr>
                </a:solidFill>
                <a:cs typeface="Poppins"/>
              </a:rPr>
              <a:t>la </a:t>
            </a:r>
            <a:r>
              <a:rPr lang="ca-ES" spc="23" dirty="0" err="1">
                <a:solidFill>
                  <a:schemeClr val="tx1">
                    <a:lumMod val="65000"/>
                    <a:lumOff val="35000"/>
                  </a:schemeClr>
                </a:solidFill>
                <a:cs typeface="Poppins"/>
              </a:rPr>
              <a:t>app</a:t>
            </a:r>
            <a:endParaRPr lang="ca-ES" spc="23" dirty="0">
              <a:solidFill>
                <a:schemeClr val="tx1">
                  <a:lumMod val="65000"/>
                  <a:lumOff val="35000"/>
                </a:schemeClr>
              </a:solidFill>
              <a:cs typeface="Poppins"/>
            </a:endParaRPr>
          </a:p>
          <a:p>
            <a:pPr marL="914389" lvl="1" indent="-457189">
              <a:lnSpc>
                <a:spcPts val="3375"/>
              </a:lnSpc>
              <a:buClr>
                <a:schemeClr val="accent5">
                  <a:lumMod val="60000"/>
                  <a:lumOff val="40000"/>
                </a:schemeClr>
              </a:buClr>
              <a:buFont typeface="Arial"/>
              <a:buChar char="•"/>
            </a:pPr>
            <a:r>
              <a:rPr lang="ca-ES" sz="1600" spc="23" dirty="0">
                <a:solidFill>
                  <a:schemeClr val="tx1">
                    <a:lumMod val="65000"/>
                    <a:lumOff val="35000"/>
                  </a:schemeClr>
                </a:solidFill>
                <a:cs typeface="Poppins"/>
              </a:rPr>
              <a:t> </a:t>
            </a:r>
            <a:r>
              <a:rPr lang="ca-ES" sz="1600" spc="23" dirty="0" err="1">
                <a:solidFill>
                  <a:schemeClr val="tx1">
                    <a:lumMod val="65000"/>
                    <a:lumOff val="35000"/>
                  </a:schemeClr>
                </a:solidFill>
                <a:cs typeface="Poppins"/>
              </a:rPr>
              <a:t>App</a:t>
            </a:r>
            <a:r>
              <a:rPr lang="ca-ES" sz="1600" spc="23" dirty="0">
                <a:solidFill>
                  <a:schemeClr val="tx1">
                    <a:lumMod val="65000"/>
                    <a:lumOff val="35000"/>
                  </a:schemeClr>
                </a:solidFill>
                <a:cs typeface="Poppins"/>
              </a:rPr>
              <a:t> Store, para </a:t>
            </a:r>
            <a:r>
              <a:rPr lang="ca-ES" sz="1600" spc="23" dirty="0" err="1">
                <a:solidFill>
                  <a:schemeClr val="tx1">
                    <a:lumMod val="65000"/>
                    <a:lumOff val="35000"/>
                  </a:schemeClr>
                </a:solidFill>
                <a:cs typeface="Poppins"/>
              </a:rPr>
              <a:t>iPhone</a:t>
            </a:r>
            <a:endParaRPr lang="ca-ES" sz="1600" spc="23" dirty="0">
              <a:solidFill>
                <a:schemeClr val="tx1">
                  <a:lumMod val="65000"/>
                  <a:lumOff val="35000"/>
                </a:schemeClr>
              </a:solidFill>
              <a:cs typeface="Poppins"/>
            </a:endParaRPr>
          </a:p>
          <a:p>
            <a:pPr marL="914389" lvl="1" indent="-457189">
              <a:lnSpc>
                <a:spcPts val="3375"/>
              </a:lnSpc>
              <a:buClr>
                <a:schemeClr val="accent5">
                  <a:lumMod val="60000"/>
                  <a:lumOff val="40000"/>
                </a:schemeClr>
              </a:buClr>
              <a:buFont typeface="Arial"/>
              <a:buChar char="•"/>
            </a:pPr>
            <a:r>
              <a:rPr lang="ca-ES" sz="1600" spc="23" dirty="0">
                <a:solidFill>
                  <a:schemeClr val="tx1">
                    <a:lumMod val="65000"/>
                    <a:lumOff val="35000"/>
                  </a:schemeClr>
                </a:solidFill>
                <a:cs typeface="Poppins"/>
              </a:rPr>
              <a:t>Play Store para </a:t>
            </a:r>
            <a:r>
              <a:rPr lang="ca-ES" sz="1600" spc="23" dirty="0" err="1">
                <a:solidFill>
                  <a:schemeClr val="tx1">
                    <a:lumMod val="65000"/>
                    <a:lumOff val="35000"/>
                  </a:schemeClr>
                </a:solidFill>
                <a:cs typeface="Poppins"/>
              </a:rPr>
              <a:t>Android</a:t>
            </a:r>
            <a:endParaRPr lang="ca-ES" sz="1600" spc="23" dirty="0">
              <a:solidFill>
                <a:srgbClr val="231F1D"/>
              </a:solidFill>
              <a:cs typeface="Poppins"/>
            </a:endParaRPr>
          </a:p>
          <a:p>
            <a:pPr marL="457189" indent="-457189">
              <a:lnSpc>
                <a:spcPts val="3375"/>
              </a:lnSpc>
              <a:buClr>
                <a:schemeClr val="accent5">
                  <a:lumMod val="60000"/>
                  <a:lumOff val="40000"/>
                </a:schemeClr>
              </a:buClr>
              <a:buFont typeface="Arial"/>
              <a:buChar char="•"/>
            </a:pPr>
            <a:r>
              <a:rPr lang="ca-ES" b="1" spc="23" dirty="0" err="1">
                <a:solidFill>
                  <a:srgbClr val="019EE2"/>
                </a:solidFill>
                <a:cs typeface="Poppins"/>
              </a:rPr>
              <a:t>Instalar</a:t>
            </a:r>
            <a:r>
              <a:rPr lang="ca-ES" b="1" spc="23" dirty="0">
                <a:solidFill>
                  <a:schemeClr val="tx1">
                    <a:lumMod val="65000"/>
                    <a:lumOff val="35000"/>
                  </a:schemeClr>
                </a:solidFill>
                <a:cs typeface="Poppins"/>
              </a:rPr>
              <a:t> </a:t>
            </a:r>
            <a:r>
              <a:rPr lang="ca-ES" spc="23" dirty="0">
                <a:solidFill>
                  <a:schemeClr val="tx1">
                    <a:lumMod val="65000"/>
                    <a:lumOff val="35000"/>
                  </a:schemeClr>
                </a:solidFill>
                <a:cs typeface="Poppins"/>
              </a:rPr>
              <a:t>la </a:t>
            </a:r>
            <a:r>
              <a:rPr lang="ca-ES" spc="23" dirty="0" err="1">
                <a:solidFill>
                  <a:schemeClr val="tx1">
                    <a:lumMod val="65000"/>
                    <a:lumOff val="35000"/>
                  </a:schemeClr>
                </a:solidFill>
                <a:cs typeface="Poppins"/>
              </a:rPr>
              <a:t>app</a:t>
            </a:r>
            <a:endParaRPr lang="ca-ES" spc="23" dirty="0">
              <a:solidFill>
                <a:schemeClr val="tx1">
                  <a:lumMod val="65000"/>
                  <a:lumOff val="35000"/>
                </a:schemeClr>
              </a:solidFill>
              <a:cs typeface="Poppins"/>
            </a:endParaRPr>
          </a:p>
          <a:p>
            <a:pPr marL="457189" indent="-457189">
              <a:lnSpc>
                <a:spcPts val="3375"/>
              </a:lnSpc>
              <a:buClr>
                <a:schemeClr val="accent5">
                  <a:lumMod val="60000"/>
                  <a:lumOff val="40000"/>
                </a:schemeClr>
              </a:buClr>
              <a:buFont typeface="Arial"/>
              <a:buChar char="•"/>
            </a:pPr>
            <a:endParaRPr lang="ca-ES" b="1" spc="23" dirty="0">
              <a:solidFill>
                <a:schemeClr val="tx1">
                  <a:lumMod val="65000"/>
                  <a:lumOff val="35000"/>
                </a:schemeClr>
              </a:solidFill>
              <a:cs typeface="Poppins"/>
            </a:endParaRPr>
          </a:p>
          <a:p>
            <a:pPr marL="457189" indent="-457189">
              <a:lnSpc>
                <a:spcPts val="3375"/>
              </a:lnSpc>
              <a:buClr>
                <a:schemeClr val="accent5">
                  <a:lumMod val="60000"/>
                  <a:lumOff val="40000"/>
                </a:schemeClr>
              </a:buClr>
              <a:buFont typeface="Arial"/>
              <a:buChar char="•"/>
            </a:pPr>
            <a:r>
              <a:rPr lang="ca-ES" spc="23" dirty="0">
                <a:cs typeface="Poppins"/>
              </a:rPr>
              <a:t>Una </a:t>
            </a:r>
            <a:r>
              <a:rPr lang="ca-ES" spc="23" dirty="0" err="1">
                <a:cs typeface="Poppins"/>
              </a:rPr>
              <a:t>vez</a:t>
            </a:r>
            <a:r>
              <a:rPr lang="ca-ES" spc="23" dirty="0">
                <a:cs typeface="Poppins"/>
              </a:rPr>
              <a:t> </a:t>
            </a:r>
            <a:r>
              <a:rPr lang="ca-ES" spc="23" dirty="0" err="1">
                <a:cs typeface="Poppins"/>
              </a:rPr>
              <a:t>instalada</a:t>
            </a:r>
            <a:r>
              <a:rPr lang="ca-ES" spc="23" dirty="0">
                <a:cs typeface="Poppins"/>
              </a:rPr>
              <a:t> </a:t>
            </a:r>
            <a:r>
              <a:rPr lang="ca-ES" b="1" spc="23" dirty="0" err="1">
                <a:solidFill>
                  <a:srgbClr val="019EE2"/>
                </a:solidFill>
                <a:cs typeface="Poppins"/>
              </a:rPr>
              <a:t>abre</a:t>
            </a:r>
            <a:r>
              <a:rPr lang="ca-ES" b="1" spc="23" dirty="0">
                <a:cs typeface="Poppins"/>
              </a:rPr>
              <a:t> </a:t>
            </a:r>
            <a:r>
              <a:rPr lang="ca-ES" spc="23" dirty="0">
                <a:cs typeface="Poppins"/>
              </a:rPr>
              <a:t>la </a:t>
            </a:r>
            <a:r>
              <a:rPr lang="ca-ES" spc="23" dirty="0" err="1">
                <a:cs typeface="Poppins"/>
              </a:rPr>
              <a:t>app</a:t>
            </a:r>
            <a:endParaRPr lang="ca-ES" spc="23" dirty="0">
              <a:cs typeface="Poppins"/>
            </a:endParaRPr>
          </a:p>
        </p:txBody>
      </p:sp>
      <p:sp>
        <p:nvSpPr>
          <p:cNvPr id="6" name="Text Placeholder 5"/>
          <p:cNvSpPr>
            <a:spLocks noGrp="1"/>
          </p:cNvSpPr>
          <p:nvPr>
            <p:ph type="body" sz="quarter" idx="13"/>
          </p:nvPr>
        </p:nvSpPr>
        <p:spPr>
          <a:xfrm>
            <a:off x="469900" y="901624"/>
            <a:ext cx="7058660" cy="396663"/>
          </a:xfrm>
        </p:spPr>
        <p:txBody>
          <a:bodyPr/>
          <a:lstStyle/>
          <a:p>
            <a:r>
              <a:rPr lang="es-ES" sz="2000" dirty="0"/>
              <a:t>Instalar la aplicación</a:t>
            </a:r>
          </a:p>
        </p:txBody>
      </p:sp>
      <p:sp>
        <p:nvSpPr>
          <p:cNvPr id="4" name="Title 3"/>
          <p:cNvSpPr>
            <a:spLocks noGrp="1"/>
          </p:cNvSpPr>
          <p:nvPr>
            <p:ph type="title"/>
          </p:nvPr>
        </p:nvSpPr>
        <p:spPr>
          <a:xfrm>
            <a:off x="469900" y="402586"/>
            <a:ext cx="7058660" cy="510675"/>
          </a:xfrm>
        </p:spPr>
        <p:txBody>
          <a:bodyPr/>
          <a:lstStyle/>
          <a:p>
            <a:r>
              <a:rPr lang="es-ES" sz="2800" u="none" dirty="0"/>
              <a:t>Crear una cuenta</a:t>
            </a:r>
          </a:p>
        </p:txBody>
      </p:sp>
      <p:pic>
        <p:nvPicPr>
          <p:cNvPr id="14" name="Content Placeholder 3">
            <a:extLst>
              <a:ext uri="{FF2B5EF4-FFF2-40B4-BE49-F238E27FC236}">
                <a16:creationId xmlns:a16="http://schemas.microsoft.com/office/drawing/2014/main" id="{F38E5B04-B39C-49ED-8189-4B69ABD9DB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0722" y="1598973"/>
            <a:ext cx="2706136" cy="1307458"/>
          </a:xfrm>
          <a:prstGeom prst="rect">
            <a:avLst/>
          </a:prstGeom>
        </p:spPr>
      </p:pic>
      <p:pic>
        <p:nvPicPr>
          <p:cNvPr id="15" name="Picture 14">
            <a:extLst>
              <a:ext uri="{FF2B5EF4-FFF2-40B4-BE49-F238E27FC236}">
                <a16:creationId xmlns:a16="http://schemas.microsoft.com/office/drawing/2014/main" id="{8172C7C5-DAAB-4005-AEF3-B70922B4F0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2297" y="3511123"/>
            <a:ext cx="1182986" cy="1246172"/>
          </a:xfrm>
          <a:prstGeom prst="roundRect">
            <a:avLst/>
          </a:prstGeom>
        </p:spPr>
      </p:pic>
    </p:spTree>
    <p:extLst>
      <p:ext uri="{BB962C8B-B14F-4D97-AF65-F5344CB8AC3E}">
        <p14:creationId xmlns:p14="http://schemas.microsoft.com/office/powerpoint/2010/main" val="3874012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s-ES_tradnl" dirty="0"/>
              <a:t>Registrarse</a:t>
            </a:r>
            <a:endParaRPr lang="es-ES" dirty="0"/>
          </a:p>
        </p:txBody>
      </p:sp>
      <p:sp>
        <p:nvSpPr>
          <p:cNvPr id="4" name="Title 3"/>
          <p:cNvSpPr>
            <a:spLocks noGrp="1"/>
          </p:cNvSpPr>
          <p:nvPr>
            <p:ph type="title"/>
          </p:nvPr>
        </p:nvSpPr>
        <p:spPr/>
        <p:txBody>
          <a:bodyPr/>
          <a:lstStyle/>
          <a:p>
            <a:r>
              <a:rPr lang="es-ES_tradnl" dirty="0"/>
              <a:t>Crear una cuenta</a:t>
            </a:r>
            <a:endParaRPr lang="es-ES" dirty="0"/>
          </a:p>
        </p:txBody>
      </p:sp>
      <p:grpSp>
        <p:nvGrpSpPr>
          <p:cNvPr id="10" name="Group 9">
            <a:extLst>
              <a:ext uri="{FF2B5EF4-FFF2-40B4-BE49-F238E27FC236}">
                <a16:creationId xmlns:a16="http://schemas.microsoft.com/office/drawing/2014/main" id="{743FBF03-CA24-4BD5-A4B7-F52C9F8E3DD2}"/>
              </a:ext>
            </a:extLst>
          </p:cNvPr>
          <p:cNvGrpSpPr/>
          <p:nvPr/>
        </p:nvGrpSpPr>
        <p:grpSpPr>
          <a:xfrm>
            <a:off x="469900" y="1476304"/>
            <a:ext cx="5103939" cy="4654194"/>
            <a:chOff x="357049" y="1152426"/>
            <a:chExt cx="5456451" cy="5123909"/>
          </a:xfrm>
        </p:grpSpPr>
        <p:pic>
          <p:nvPicPr>
            <p:cNvPr id="11" name="Picture 10">
              <a:extLst>
                <a:ext uri="{FF2B5EF4-FFF2-40B4-BE49-F238E27FC236}">
                  <a16:creationId xmlns:a16="http://schemas.microsoft.com/office/drawing/2014/main" id="{D5486295-06FF-45F1-88CE-81B1EABB36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7049" y="1152426"/>
              <a:ext cx="3151083" cy="5104070"/>
            </a:xfrm>
            <a:prstGeom prst="rect">
              <a:avLst/>
            </a:prstGeom>
            <a:ln>
              <a:noFill/>
            </a:ln>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6463BDC7-036A-4B46-B0A4-C38A4E4EE1A4}"/>
                </a:ext>
              </a:extLst>
            </p:cNvPr>
            <p:cNvSpPr/>
            <p:nvPr/>
          </p:nvSpPr>
          <p:spPr>
            <a:xfrm>
              <a:off x="2188670" y="6019463"/>
              <a:ext cx="761237" cy="237033"/>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extBox 14">
              <a:extLst>
                <a:ext uri="{FF2B5EF4-FFF2-40B4-BE49-F238E27FC236}">
                  <a16:creationId xmlns:a16="http://schemas.microsoft.com/office/drawing/2014/main" id="{C3DD2B25-78E1-41BF-908B-F209371139BF}"/>
                </a:ext>
              </a:extLst>
            </p:cNvPr>
            <p:cNvSpPr txBox="1"/>
            <p:nvPr/>
          </p:nvSpPr>
          <p:spPr>
            <a:xfrm>
              <a:off x="3762367" y="5361471"/>
              <a:ext cx="2051133" cy="914864"/>
            </a:xfrm>
            <a:prstGeom prst="rect">
              <a:avLst/>
            </a:prstGeom>
            <a:noFill/>
            <a:ln w="9525">
              <a:solidFill>
                <a:srgbClr val="595959"/>
              </a:solidFill>
            </a:ln>
          </p:spPr>
          <p:txBody>
            <a:bodyPr wrap="square" rtlCol="0">
              <a:spAutoFit/>
            </a:bodyPr>
            <a:lstStyle/>
            <a:p>
              <a:pPr algn="ctr"/>
              <a:r>
                <a:rPr lang="es-ES" sz="1600" dirty="0">
                  <a:solidFill>
                    <a:srgbClr val="595959"/>
                  </a:solidFill>
                  <a:latin typeface="Poppins"/>
                </a:rPr>
                <a:t>Pulsar aquí para acceder a registrarnos.</a:t>
              </a:r>
            </a:p>
          </p:txBody>
        </p:sp>
      </p:grpSp>
      <p:sp>
        <p:nvSpPr>
          <p:cNvPr id="17" name="Rectangle 16">
            <a:extLst>
              <a:ext uri="{FF2B5EF4-FFF2-40B4-BE49-F238E27FC236}">
                <a16:creationId xmlns:a16="http://schemas.microsoft.com/office/drawing/2014/main" id="{7EEEC690-8E76-4900-8B10-44F726134C11}"/>
              </a:ext>
            </a:extLst>
          </p:cNvPr>
          <p:cNvSpPr/>
          <p:nvPr/>
        </p:nvSpPr>
        <p:spPr>
          <a:xfrm>
            <a:off x="5994450" y="2454144"/>
            <a:ext cx="2041456" cy="463845"/>
          </a:xfrm>
          <a:prstGeom prst="rect">
            <a:avLst/>
          </a:prstGeom>
        </p:spPr>
        <p:txBody>
          <a:bodyPr wrap="none">
            <a:spAutoFit/>
          </a:bodyPr>
          <a:lstStyle/>
          <a:p>
            <a:pPr>
              <a:lnSpc>
                <a:spcPts val="3281"/>
              </a:lnSpc>
            </a:pPr>
            <a:r>
              <a:rPr lang="ca-ES" sz="1600" dirty="0">
                <a:solidFill>
                  <a:srgbClr val="63666A"/>
                </a:solidFill>
                <a:latin typeface="Poppins"/>
                <a:cs typeface="Poppins"/>
              </a:rPr>
              <a:t>1. Nombre de </a:t>
            </a:r>
            <a:r>
              <a:rPr lang="ca-ES" sz="1600" dirty="0" err="1">
                <a:solidFill>
                  <a:srgbClr val="63666A"/>
                </a:solidFill>
                <a:latin typeface="Poppins"/>
                <a:cs typeface="Poppins"/>
              </a:rPr>
              <a:t>usuario</a:t>
            </a:r>
            <a:r>
              <a:rPr lang="ca-ES" sz="1600" dirty="0">
                <a:solidFill>
                  <a:srgbClr val="63666A"/>
                </a:solidFill>
                <a:latin typeface="Poppins"/>
                <a:cs typeface="Poppins"/>
              </a:rPr>
              <a:t> </a:t>
            </a:r>
          </a:p>
        </p:txBody>
      </p:sp>
      <p:grpSp>
        <p:nvGrpSpPr>
          <p:cNvPr id="18" name="Group 17">
            <a:extLst>
              <a:ext uri="{FF2B5EF4-FFF2-40B4-BE49-F238E27FC236}">
                <a16:creationId xmlns:a16="http://schemas.microsoft.com/office/drawing/2014/main" id="{2C1172D6-CEA2-458F-B372-4FFA927F8EFF}"/>
              </a:ext>
            </a:extLst>
          </p:cNvPr>
          <p:cNvGrpSpPr/>
          <p:nvPr/>
        </p:nvGrpSpPr>
        <p:grpSpPr>
          <a:xfrm>
            <a:off x="9120705" y="1550551"/>
            <a:ext cx="2446590" cy="2037599"/>
            <a:chOff x="7034535" y="1177117"/>
            <a:chExt cx="3918735" cy="3226154"/>
          </a:xfrm>
          <a:effectLst>
            <a:outerShdw blurRad="63500" sx="102000" sy="102000" algn="ctr" rotWithShape="0">
              <a:prstClr val="black">
                <a:alpha val="40000"/>
              </a:prstClr>
            </a:outerShdw>
          </a:effectLst>
        </p:grpSpPr>
        <p:pic>
          <p:nvPicPr>
            <p:cNvPr id="19" name="Picture 18">
              <a:extLst>
                <a:ext uri="{FF2B5EF4-FFF2-40B4-BE49-F238E27FC236}">
                  <a16:creationId xmlns:a16="http://schemas.microsoft.com/office/drawing/2014/main" id="{85B2E61F-BE81-4262-A5D8-622446D963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4535" y="1177117"/>
              <a:ext cx="3918735" cy="3226154"/>
            </a:xfrm>
            <a:prstGeom prst="rect">
              <a:avLst/>
            </a:prstGeom>
          </p:spPr>
        </p:pic>
        <p:sp>
          <p:nvSpPr>
            <p:cNvPr id="20" name="Oval 19">
              <a:extLst>
                <a:ext uri="{FF2B5EF4-FFF2-40B4-BE49-F238E27FC236}">
                  <a16:creationId xmlns:a16="http://schemas.microsoft.com/office/drawing/2014/main" id="{10F4C39C-40ED-458B-92AE-E90BE03B83BF}"/>
                </a:ext>
              </a:extLst>
            </p:cNvPr>
            <p:cNvSpPr/>
            <p:nvPr/>
          </p:nvSpPr>
          <p:spPr>
            <a:xfrm>
              <a:off x="10193487" y="2634343"/>
              <a:ext cx="500743" cy="511628"/>
            </a:xfrm>
            <a:prstGeom prst="ellipse">
              <a:avLst/>
            </a:prstGeom>
            <a:noFill/>
            <a:ln w="19050">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TextBox 6">
            <a:extLst>
              <a:ext uri="{FF2B5EF4-FFF2-40B4-BE49-F238E27FC236}">
                <a16:creationId xmlns:a16="http://schemas.microsoft.com/office/drawing/2014/main" id="{7ACB19F1-983A-4521-9726-5ECCFCC75C1E}"/>
              </a:ext>
            </a:extLst>
          </p:cNvPr>
          <p:cNvSpPr txBox="1"/>
          <p:nvPr/>
        </p:nvSpPr>
        <p:spPr>
          <a:xfrm>
            <a:off x="6071870" y="3712754"/>
            <a:ext cx="4248000" cy="371512"/>
          </a:xfrm>
          <a:prstGeom prst="rect">
            <a:avLst/>
          </a:prstGeom>
        </p:spPr>
        <p:txBody>
          <a:bodyPr wrap="square" lIns="0" tIns="0" rIns="0" bIns="0" rtlCol="0" anchor="t">
            <a:spAutoFit/>
          </a:bodyPr>
          <a:lstStyle/>
          <a:p>
            <a:pPr>
              <a:lnSpc>
                <a:spcPts val="3281"/>
              </a:lnSpc>
            </a:pPr>
            <a:r>
              <a:rPr lang="ca-ES" sz="1600" dirty="0">
                <a:solidFill>
                  <a:srgbClr val="63666A"/>
                </a:solidFill>
                <a:latin typeface="Poppins"/>
                <a:cs typeface="Poppins"/>
              </a:rPr>
              <a:t>2. </a:t>
            </a:r>
            <a:r>
              <a:rPr lang="ca-ES" sz="1600" dirty="0" err="1">
                <a:solidFill>
                  <a:srgbClr val="63666A"/>
                </a:solidFill>
                <a:latin typeface="Poppins"/>
                <a:cs typeface="Poppins"/>
              </a:rPr>
              <a:t>Correo</a:t>
            </a:r>
            <a:r>
              <a:rPr lang="ca-ES" sz="1600" dirty="0">
                <a:solidFill>
                  <a:srgbClr val="63666A"/>
                </a:solidFill>
                <a:latin typeface="Poppins"/>
                <a:cs typeface="Poppins"/>
              </a:rPr>
              <a:t> </a:t>
            </a:r>
            <a:r>
              <a:rPr lang="ca-ES" sz="1600" dirty="0" err="1">
                <a:solidFill>
                  <a:srgbClr val="63666A"/>
                </a:solidFill>
                <a:latin typeface="Poppins"/>
                <a:cs typeface="Poppins"/>
              </a:rPr>
              <a:t>electrónico</a:t>
            </a:r>
            <a:endParaRPr lang="ca-ES" sz="1600" dirty="0">
              <a:solidFill>
                <a:srgbClr val="63666A"/>
              </a:solidFill>
              <a:latin typeface="Poppins"/>
              <a:cs typeface="Poppins"/>
            </a:endParaRPr>
          </a:p>
        </p:txBody>
      </p:sp>
      <p:sp>
        <p:nvSpPr>
          <p:cNvPr id="25" name="TextBox 6">
            <a:extLst>
              <a:ext uri="{FF2B5EF4-FFF2-40B4-BE49-F238E27FC236}">
                <a16:creationId xmlns:a16="http://schemas.microsoft.com/office/drawing/2014/main" id="{FB444F58-51A4-47A5-89DC-CC7B646069FD}"/>
              </a:ext>
            </a:extLst>
          </p:cNvPr>
          <p:cNvSpPr txBox="1"/>
          <p:nvPr/>
        </p:nvSpPr>
        <p:spPr>
          <a:xfrm>
            <a:off x="6096000" y="4221865"/>
            <a:ext cx="4248000" cy="371512"/>
          </a:xfrm>
          <a:prstGeom prst="rect">
            <a:avLst/>
          </a:prstGeom>
        </p:spPr>
        <p:txBody>
          <a:bodyPr wrap="square" lIns="0" tIns="0" rIns="0" bIns="0" rtlCol="0" anchor="t">
            <a:spAutoFit/>
          </a:bodyPr>
          <a:lstStyle/>
          <a:p>
            <a:pPr>
              <a:lnSpc>
                <a:spcPts val="3281"/>
              </a:lnSpc>
            </a:pPr>
            <a:r>
              <a:rPr lang="ca-ES" sz="1600" dirty="0">
                <a:solidFill>
                  <a:srgbClr val="63666A"/>
                </a:solidFill>
                <a:latin typeface="Poppins"/>
                <a:cs typeface="Poppins"/>
              </a:rPr>
              <a:t>3. </a:t>
            </a:r>
            <a:r>
              <a:rPr lang="ca-ES" sz="1600" dirty="0" err="1">
                <a:solidFill>
                  <a:srgbClr val="63666A"/>
                </a:solidFill>
                <a:latin typeface="Poppins"/>
                <a:cs typeface="Poppins"/>
              </a:rPr>
              <a:t>Contraseña</a:t>
            </a:r>
            <a:endParaRPr lang="ca-ES" sz="1600" dirty="0">
              <a:solidFill>
                <a:srgbClr val="63666A"/>
              </a:solidFill>
              <a:latin typeface="Poppins"/>
              <a:cs typeface="Poppins"/>
            </a:endParaRPr>
          </a:p>
        </p:txBody>
      </p:sp>
      <p:sp>
        <p:nvSpPr>
          <p:cNvPr id="26" name="TextBox 6">
            <a:extLst>
              <a:ext uri="{FF2B5EF4-FFF2-40B4-BE49-F238E27FC236}">
                <a16:creationId xmlns:a16="http://schemas.microsoft.com/office/drawing/2014/main" id="{92C09ED1-A17D-4713-B574-B93FEB4B8FE8}"/>
              </a:ext>
            </a:extLst>
          </p:cNvPr>
          <p:cNvSpPr txBox="1"/>
          <p:nvPr/>
        </p:nvSpPr>
        <p:spPr>
          <a:xfrm>
            <a:off x="6096000" y="4714771"/>
            <a:ext cx="4248000" cy="371512"/>
          </a:xfrm>
          <a:prstGeom prst="rect">
            <a:avLst/>
          </a:prstGeom>
        </p:spPr>
        <p:txBody>
          <a:bodyPr wrap="square" lIns="0" tIns="0" rIns="0" bIns="0" rtlCol="0" anchor="t">
            <a:spAutoFit/>
          </a:bodyPr>
          <a:lstStyle/>
          <a:p>
            <a:pPr>
              <a:lnSpc>
                <a:spcPts val="3281"/>
              </a:lnSpc>
            </a:pPr>
            <a:r>
              <a:rPr lang="ca-ES" sz="1600" dirty="0">
                <a:solidFill>
                  <a:srgbClr val="63666A"/>
                </a:solidFill>
                <a:latin typeface="Poppins"/>
                <a:cs typeface="Poppins"/>
              </a:rPr>
              <a:t>4. </a:t>
            </a:r>
            <a:r>
              <a:rPr lang="ca-ES" sz="1600" dirty="0" err="1">
                <a:solidFill>
                  <a:srgbClr val="63666A"/>
                </a:solidFill>
                <a:latin typeface="Poppins"/>
                <a:cs typeface="Poppins"/>
              </a:rPr>
              <a:t>Fecha</a:t>
            </a:r>
            <a:r>
              <a:rPr lang="ca-ES" sz="1600" dirty="0">
                <a:solidFill>
                  <a:srgbClr val="63666A"/>
                </a:solidFill>
                <a:latin typeface="Poppins"/>
                <a:cs typeface="Poppins"/>
              </a:rPr>
              <a:t> de </a:t>
            </a:r>
            <a:r>
              <a:rPr lang="ca-ES" sz="1600" dirty="0" err="1">
                <a:solidFill>
                  <a:srgbClr val="63666A"/>
                </a:solidFill>
                <a:latin typeface="Poppins"/>
                <a:cs typeface="Poppins"/>
              </a:rPr>
              <a:t>nacimiento</a:t>
            </a:r>
            <a:endParaRPr lang="ca-ES" sz="1600" dirty="0">
              <a:solidFill>
                <a:srgbClr val="63666A"/>
              </a:solidFill>
              <a:latin typeface="Poppins"/>
              <a:cs typeface="Poppins"/>
            </a:endParaRPr>
          </a:p>
        </p:txBody>
      </p:sp>
      <p:sp>
        <p:nvSpPr>
          <p:cNvPr id="27" name="TextBox 6">
            <a:extLst>
              <a:ext uri="{FF2B5EF4-FFF2-40B4-BE49-F238E27FC236}">
                <a16:creationId xmlns:a16="http://schemas.microsoft.com/office/drawing/2014/main" id="{00CCCEDC-3A0E-4ACE-9227-F1F2ADDFF0C6}"/>
              </a:ext>
            </a:extLst>
          </p:cNvPr>
          <p:cNvSpPr txBox="1"/>
          <p:nvPr/>
        </p:nvSpPr>
        <p:spPr>
          <a:xfrm>
            <a:off x="6096000" y="5233542"/>
            <a:ext cx="4248000" cy="371512"/>
          </a:xfrm>
          <a:prstGeom prst="rect">
            <a:avLst/>
          </a:prstGeom>
        </p:spPr>
        <p:txBody>
          <a:bodyPr wrap="square" lIns="0" tIns="0" rIns="0" bIns="0" rtlCol="0" anchor="t">
            <a:spAutoFit/>
          </a:bodyPr>
          <a:lstStyle/>
          <a:p>
            <a:pPr>
              <a:lnSpc>
                <a:spcPts val="3281"/>
              </a:lnSpc>
            </a:pPr>
            <a:r>
              <a:rPr lang="ca-ES" sz="1600" dirty="0">
                <a:solidFill>
                  <a:srgbClr val="63666A"/>
                </a:solidFill>
                <a:latin typeface="Poppins"/>
                <a:cs typeface="Poppins"/>
              </a:rPr>
              <a:t>5. Completar registro</a:t>
            </a:r>
          </a:p>
        </p:txBody>
      </p:sp>
      <p:sp>
        <p:nvSpPr>
          <p:cNvPr id="28" name="Left Bracket 27">
            <a:extLst>
              <a:ext uri="{FF2B5EF4-FFF2-40B4-BE49-F238E27FC236}">
                <a16:creationId xmlns:a16="http://schemas.microsoft.com/office/drawing/2014/main" id="{60BE9201-D622-43DE-9846-E9B6FB5EF4DC}"/>
              </a:ext>
            </a:extLst>
          </p:cNvPr>
          <p:cNvSpPr/>
          <p:nvPr/>
        </p:nvSpPr>
        <p:spPr>
          <a:xfrm flipH="1">
            <a:off x="7929639" y="2196640"/>
            <a:ext cx="110836" cy="1097107"/>
          </a:xfrm>
          <a:prstGeom prst="leftBracket">
            <a:avLst/>
          </a:prstGeom>
          <a:ln w="28575">
            <a:solidFill>
              <a:srgbClr val="019EE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867">
              <a:latin typeface="Poppins"/>
            </a:endParaRPr>
          </a:p>
        </p:txBody>
      </p:sp>
      <p:cxnSp>
        <p:nvCxnSpPr>
          <p:cNvPr id="29" name="Straight Arrow Connector 28">
            <a:extLst>
              <a:ext uri="{FF2B5EF4-FFF2-40B4-BE49-F238E27FC236}">
                <a16:creationId xmlns:a16="http://schemas.microsoft.com/office/drawing/2014/main" id="{2F3701CE-BB42-45BB-B8B8-819537EF1C64}"/>
              </a:ext>
            </a:extLst>
          </p:cNvPr>
          <p:cNvCxnSpPr>
            <a:cxnSpLocks/>
          </p:cNvCxnSpPr>
          <p:nvPr/>
        </p:nvCxnSpPr>
        <p:spPr>
          <a:xfrm flipV="1">
            <a:off x="8035906" y="2744838"/>
            <a:ext cx="978254" cy="1"/>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6821AFA-F69E-4FC7-A602-5D8EB8C2D929}"/>
              </a:ext>
            </a:extLst>
          </p:cNvPr>
          <p:cNvSpPr/>
          <p:nvPr/>
        </p:nvSpPr>
        <p:spPr bwMode="gray">
          <a:xfrm>
            <a:off x="9399957" y="2520133"/>
            <a:ext cx="709449" cy="224705"/>
          </a:xfrm>
          <a:prstGeom prst="rect">
            <a:avLst/>
          </a:prstGeom>
          <a:solidFill>
            <a:srgbClr val="FFFFFF"/>
          </a:solidFill>
          <a:ln w="19050" algn="ctr">
            <a:solidFill>
              <a:srgbClr val="FFFFFF"/>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2" name="TextBox 31">
            <a:extLst>
              <a:ext uri="{FF2B5EF4-FFF2-40B4-BE49-F238E27FC236}">
                <a16:creationId xmlns:a16="http://schemas.microsoft.com/office/drawing/2014/main" id="{298226D6-5F15-4E98-BBDA-D6A20331782F}"/>
              </a:ext>
            </a:extLst>
          </p:cNvPr>
          <p:cNvSpPr txBox="1"/>
          <p:nvPr/>
        </p:nvSpPr>
        <p:spPr bwMode="gray">
          <a:xfrm>
            <a:off x="5953877" y="1534843"/>
            <a:ext cx="1303749" cy="438103"/>
          </a:xfrm>
          <a:prstGeom prst="rect">
            <a:avLst/>
          </a:prstGeom>
        </p:spPr>
        <p:txBody>
          <a:bodyPr vert="horz" wrap="square" lIns="0" tIns="0" rIns="0" bIns="0" rtlCol="0" anchor="b" anchorCtr="0">
            <a:noAutofit/>
          </a:bodyPr>
          <a:lstStyle/>
          <a:p>
            <a:endParaRPr lang="es-ES" sz="3200" b="0" dirty="0"/>
          </a:p>
        </p:txBody>
      </p:sp>
      <p:sp>
        <p:nvSpPr>
          <p:cNvPr id="35" name="TextBox 6">
            <a:extLst>
              <a:ext uri="{FF2B5EF4-FFF2-40B4-BE49-F238E27FC236}">
                <a16:creationId xmlns:a16="http://schemas.microsoft.com/office/drawing/2014/main" id="{19B1E9A4-95CF-4A23-ADAB-C0880FDCDC19}"/>
              </a:ext>
            </a:extLst>
          </p:cNvPr>
          <p:cNvSpPr txBox="1"/>
          <p:nvPr/>
        </p:nvSpPr>
        <p:spPr>
          <a:xfrm>
            <a:off x="6071870" y="1497145"/>
            <a:ext cx="4248000" cy="395236"/>
          </a:xfrm>
          <a:prstGeom prst="rect">
            <a:avLst/>
          </a:prstGeom>
        </p:spPr>
        <p:txBody>
          <a:bodyPr wrap="square" lIns="0" tIns="0" rIns="0" bIns="0" rtlCol="0" anchor="t">
            <a:spAutoFit/>
          </a:bodyPr>
          <a:lstStyle/>
          <a:p>
            <a:pPr>
              <a:lnSpc>
                <a:spcPts val="3281"/>
              </a:lnSpc>
            </a:pPr>
            <a:r>
              <a:rPr lang="ca-ES" sz="2000" b="1" dirty="0" err="1">
                <a:solidFill>
                  <a:srgbClr val="63666A"/>
                </a:solidFill>
                <a:latin typeface="Poppins"/>
                <a:cs typeface="Poppins"/>
              </a:rPr>
              <a:t>Pantallas</a:t>
            </a:r>
            <a:r>
              <a:rPr lang="ca-ES" sz="2000" b="1" dirty="0">
                <a:solidFill>
                  <a:srgbClr val="63666A"/>
                </a:solidFill>
                <a:latin typeface="Poppins"/>
                <a:cs typeface="Poppins"/>
              </a:rPr>
              <a:t>:</a:t>
            </a:r>
          </a:p>
        </p:txBody>
      </p:sp>
      <p:cxnSp>
        <p:nvCxnSpPr>
          <p:cNvPr id="23" name="Straight Connector 22">
            <a:extLst>
              <a:ext uri="{FF2B5EF4-FFF2-40B4-BE49-F238E27FC236}">
                <a16:creationId xmlns:a16="http://schemas.microsoft.com/office/drawing/2014/main" id="{99EF016D-5191-4C6E-9CFE-4158E4E218F3}"/>
              </a:ext>
            </a:extLst>
          </p:cNvPr>
          <p:cNvCxnSpPr>
            <a:stCxn id="13" idx="0"/>
          </p:cNvCxnSpPr>
          <p:nvPr/>
        </p:nvCxnSpPr>
        <p:spPr>
          <a:xfrm flipV="1">
            <a:off x="2539219" y="5715000"/>
            <a:ext cx="0" cy="182174"/>
          </a:xfrm>
          <a:prstGeom prst="line">
            <a:avLst/>
          </a:prstGeom>
          <a:ln w="28575">
            <a:solidFill>
              <a:srgbClr val="019EE2"/>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39D73AE-6FDE-478B-A9BE-75D2C7F82BC2}"/>
              </a:ext>
            </a:extLst>
          </p:cNvPr>
          <p:cNvCxnSpPr/>
          <p:nvPr/>
        </p:nvCxnSpPr>
        <p:spPr>
          <a:xfrm>
            <a:off x="2539219" y="5718831"/>
            <a:ext cx="1116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5C04309-5DB6-4557-8DC8-111563B60DE6}"/>
              </a:ext>
            </a:extLst>
          </p:cNvPr>
          <p:cNvSpPr txBox="1"/>
          <p:nvPr/>
        </p:nvSpPr>
        <p:spPr bwMode="gray">
          <a:xfrm>
            <a:off x="3651247" y="4084266"/>
            <a:ext cx="1864610" cy="830997"/>
          </a:xfrm>
          <a:prstGeom prst="rect">
            <a:avLst/>
          </a:prstGeom>
          <a:ln w="9525">
            <a:solidFill>
              <a:srgbClr val="595959"/>
            </a:solidFill>
          </a:ln>
        </p:spPr>
        <p:txBody>
          <a:bodyPr vert="horz" wrap="square" lIns="0" tIns="0" rIns="0" bIns="0" rtlCol="0" anchor="ctr" anchorCtr="0">
            <a:noAutofit/>
          </a:bodyPr>
          <a:lstStyle/>
          <a:p>
            <a:pPr algn="ctr"/>
            <a:r>
              <a:rPr lang="es-ES" sz="1600" b="0" dirty="0">
                <a:solidFill>
                  <a:srgbClr val="595959"/>
                </a:solidFill>
                <a:latin typeface="Poppins"/>
              </a:rPr>
              <a:t>Registro desde la cuenta de Facebook</a:t>
            </a:r>
          </a:p>
        </p:txBody>
      </p:sp>
      <p:sp>
        <p:nvSpPr>
          <p:cNvPr id="36" name="Rectangle 35">
            <a:extLst>
              <a:ext uri="{FF2B5EF4-FFF2-40B4-BE49-F238E27FC236}">
                <a16:creationId xmlns:a16="http://schemas.microsoft.com/office/drawing/2014/main" id="{9C7BF4E8-F1CB-484F-A75F-8A4F9DC6844D}"/>
              </a:ext>
            </a:extLst>
          </p:cNvPr>
          <p:cNvSpPr/>
          <p:nvPr/>
        </p:nvSpPr>
        <p:spPr bwMode="gray">
          <a:xfrm>
            <a:off x="1030637" y="4463512"/>
            <a:ext cx="1864610" cy="251226"/>
          </a:xfrm>
          <a:prstGeom prst="rect">
            <a:avLst/>
          </a:prstGeom>
          <a:noFill/>
          <a:ln w="28575" algn="ctr">
            <a:solidFill>
              <a:srgbClr val="019EE2"/>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cxnSp>
        <p:nvCxnSpPr>
          <p:cNvPr id="37" name="Straight Arrow Connector 36">
            <a:extLst>
              <a:ext uri="{FF2B5EF4-FFF2-40B4-BE49-F238E27FC236}">
                <a16:creationId xmlns:a16="http://schemas.microsoft.com/office/drawing/2014/main" id="{B26172BD-B57B-4501-AA8A-077134037D36}"/>
              </a:ext>
            </a:extLst>
          </p:cNvPr>
          <p:cNvCxnSpPr/>
          <p:nvPr/>
        </p:nvCxnSpPr>
        <p:spPr>
          <a:xfrm>
            <a:off x="2895247" y="4593377"/>
            <a:ext cx="756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700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s-ES_tradnl" dirty="0"/>
              <a:t>Completar registro</a:t>
            </a:r>
            <a:endParaRPr lang="es-ES" dirty="0"/>
          </a:p>
        </p:txBody>
      </p:sp>
      <p:sp>
        <p:nvSpPr>
          <p:cNvPr id="4" name="Title 3"/>
          <p:cNvSpPr>
            <a:spLocks noGrp="1"/>
          </p:cNvSpPr>
          <p:nvPr>
            <p:ph type="title"/>
          </p:nvPr>
        </p:nvSpPr>
        <p:spPr/>
        <p:txBody>
          <a:bodyPr/>
          <a:lstStyle/>
          <a:p>
            <a:r>
              <a:rPr lang="es-ES_tradnl" dirty="0"/>
              <a:t>Crear una cuenta</a:t>
            </a:r>
            <a:endParaRPr lang="es-ES" dirty="0"/>
          </a:p>
        </p:txBody>
      </p:sp>
      <p:sp>
        <p:nvSpPr>
          <p:cNvPr id="31" name="Rectangle 30">
            <a:extLst>
              <a:ext uri="{FF2B5EF4-FFF2-40B4-BE49-F238E27FC236}">
                <a16:creationId xmlns:a16="http://schemas.microsoft.com/office/drawing/2014/main" id="{A6821AFA-F69E-4FC7-A602-5D8EB8C2D929}"/>
              </a:ext>
            </a:extLst>
          </p:cNvPr>
          <p:cNvSpPr/>
          <p:nvPr/>
        </p:nvSpPr>
        <p:spPr bwMode="gray">
          <a:xfrm>
            <a:off x="9399957" y="2520133"/>
            <a:ext cx="709449" cy="224705"/>
          </a:xfrm>
          <a:prstGeom prst="rect">
            <a:avLst/>
          </a:prstGeom>
          <a:solidFill>
            <a:srgbClr val="FFFFFF"/>
          </a:solidFill>
          <a:ln w="19050" algn="ctr">
            <a:solidFill>
              <a:srgbClr val="FFFFFF"/>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2" name="TextBox 31">
            <a:extLst>
              <a:ext uri="{FF2B5EF4-FFF2-40B4-BE49-F238E27FC236}">
                <a16:creationId xmlns:a16="http://schemas.microsoft.com/office/drawing/2014/main" id="{298226D6-5F15-4E98-BBDA-D6A20331782F}"/>
              </a:ext>
            </a:extLst>
          </p:cNvPr>
          <p:cNvSpPr txBox="1"/>
          <p:nvPr/>
        </p:nvSpPr>
        <p:spPr bwMode="gray">
          <a:xfrm>
            <a:off x="5953877" y="1534843"/>
            <a:ext cx="1303749" cy="438103"/>
          </a:xfrm>
          <a:prstGeom prst="rect">
            <a:avLst/>
          </a:prstGeom>
        </p:spPr>
        <p:txBody>
          <a:bodyPr vert="horz" wrap="square" lIns="0" tIns="0" rIns="0" bIns="0" rtlCol="0" anchor="b" anchorCtr="0">
            <a:noAutofit/>
          </a:bodyPr>
          <a:lstStyle/>
          <a:p>
            <a:endParaRPr lang="es-ES" sz="3200" b="0" dirty="0"/>
          </a:p>
        </p:txBody>
      </p:sp>
      <p:sp>
        <p:nvSpPr>
          <p:cNvPr id="30" name="Text Placeholder 29">
            <a:extLst>
              <a:ext uri="{FF2B5EF4-FFF2-40B4-BE49-F238E27FC236}">
                <a16:creationId xmlns:a16="http://schemas.microsoft.com/office/drawing/2014/main" id="{E2FD47C1-26F6-4477-AB34-819AA5C30993}"/>
              </a:ext>
            </a:extLst>
          </p:cNvPr>
          <p:cNvSpPr txBox="1">
            <a:spLocks noGrp="1"/>
          </p:cNvSpPr>
          <p:nvPr>
            <p:ph type="body" sz="quarter" idx="10"/>
          </p:nvPr>
        </p:nvSpPr>
        <p:spPr>
          <a:xfrm>
            <a:off x="469900" y="1433513"/>
            <a:ext cx="11204575" cy="4708525"/>
          </a:xfrm>
          <a:prstGeom prst="rect">
            <a:avLst/>
          </a:prstGeom>
          <a:noFill/>
        </p:spPr>
        <p:txBody>
          <a:bodyPr wrap="square" rtlCol="0">
            <a:spAutoFit/>
          </a:bodyPr>
          <a:lstStyle/>
          <a:p>
            <a:pPr marL="342900" indent="-342900">
              <a:buAutoNum type="arabicPeriod"/>
            </a:pPr>
            <a:r>
              <a:rPr lang="es-ES" sz="2200" dirty="0">
                <a:solidFill>
                  <a:schemeClr val="tx1">
                    <a:lumMod val="65000"/>
                    <a:lumOff val="35000"/>
                  </a:schemeClr>
                </a:solidFill>
                <a:latin typeface="Poppins"/>
              </a:rPr>
              <a:t>Buscar amigos de Facebook</a:t>
            </a:r>
          </a:p>
          <a:p>
            <a:pPr marL="342900" indent="-342900">
              <a:buAutoNum type="arabicPeriod"/>
            </a:pPr>
            <a:endParaRPr lang="es-ES" sz="2200" dirty="0">
              <a:solidFill>
                <a:schemeClr val="tx1">
                  <a:lumMod val="65000"/>
                  <a:lumOff val="35000"/>
                </a:schemeClr>
              </a:solidFill>
              <a:latin typeface="Poppins"/>
            </a:endParaRPr>
          </a:p>
          <a:p>
            <a:pPr marL="342900" indent="-342900">
              <a:buAutoNum type="arabicPeriod"/>
            </a:pPr>
            <a:r>
              <a:rPr lang="es-ES" sz="2200" dirty="0">
                <a:solidFill>
                  <a:schemeClr val="tx1">
                    <a:lumMod val="65000"/>
                    <a:lumOff val="35000"/>
                  </a:schemeClr>
                </a:solidFill>
                <a:latin typeface="Poppins"/>
              </a:rPr>
              <a:t>Buscar contactos </a:t>
            </a:r>
          </a:p>
          <a:p>
            <a:pPr marL="342900" indent="-342900">
              <a:buAutoNum type="arabicPeriod"/>
            </a:pPr>
            <a:endParaRPr lang="es-ES" sz="2200" dirty="0">
              <a:solidFill>
                <a:schemeClr val="tx1">
                  <a:lumMod val="65000"/>
                  <a:lumOff val="35000"/>
                </a:schemeClr>
              </a:solidFill>
              <a:latin typeface="Poppins"/>
            </a:endParaRPr>
          </a:p>
          <a:p>
            <a:pPr marL="342900" indent="-342900">
              <a:buAutoNum type="arabicPeriod"/>
            </a:pPr>
            <a:r>
              <a:rPr lang="es-ES" sz="2200" dirty="0">
                <a:solidFill>
                  <a:schemeClr val="tx1">
                    <a:lumMod val="65000"/>
                    <a:lumOff val="35000"/>
                  </a:schemeClr>
                </a:solidFill>
                <a:latin typeface="Poppins"/>
              </a:rPr>
              <a:t> Añadir foto del perfil</a:t>
            </a:r>
          </a:p>
          <a:p>
            <a:pPr marL="342900" indent="-342900">
              <a:buAutoNum type="arabicPeriod"/>
            </a:pPr>
            <a:endParaRPr lang="es-ES" sz="2200" dirty="0">
              <a:solidFill>
                <a:schemeClr val="tx1">
                  <a:lumMod val="65000"/>
                  <a:lumOff val="35000"/>
                </a:schemeClr>
              </a:solidFill>
              <a:latin typeface="Poppins"/>
            </a:endParaRPr>
          </a:p>
          <a:p>
            <a:pPr marL="342900" indent="-342900">
              <a:buAutoNum type="arabicPeriod"/>
            </a:pPr>
            <a:r>
              <a:rPr lang="es-ES" sz="2200" dirty="0">
                <a:solidFill>
                  <a:schemeClr val="tx1">
                    <a:lumMod val="65000"/>
                    <a:lumOff val="35000"/>
                  </a:schemeClr>
                </a:solidFill>
                <a:latin typeface="Poppins"/>
              </a:rPr>
              <a:t>Descubrir personas</a:t>
            </a:r>
          </a:p>
          <a:p>
            <a:endParaRPr lang="es-ES" dirty="0"/>
          </a:p>
        </p:txBody>
      </p:sp>
      <p:grpSp>
        <p:nvGrpSpPr>
          <p:cNvPr id="33" name="Group 32">
            <a:extLst>
              <a:ext uri="{FF2B5EF4-FFF2-40B4-BE49-F238E27FC236}">
                <a16:creationId xmlns:a16="http://schemas.microsoft.com/office/drawing/2014/main" id="{D3795E59-70EF-4C91-BE09-0C616A542598}"/>
              </a:ext>
            </a:extLst>
          </p:cNvPr>
          <p:cNvGrpSpPr>
            <a:grpSpLocks/>
          </p:cNvGrpSpPr>
          <p:nvPr/>
        </p:nvGrpSpPr>
        <p:grpSpPr>
          <a:xfrm>
            <a:off x="5092031" y="715962"/>
            <a:ext cx="2273706" cy="3165759"/>
            <a:chOff x="792480" y="1676400"/>
            <a:chExt cx="3185784" cy="4518658"/>
          </a:xfrm>
          <a:effectLst>
            <a:outerShdw blurRad="63500" sx="102000" sy="102000" algn="ctr" rotWithShape="0">
              <a:prstClr val="black">
                <a:alpha val="40000"/>
              </a:prstClr>
            </a:outerShdw>
          </a:effectLst>
        </p:grpSpPr>
        <p:grpSp>
          <p:nvGrpSpPr>
            <p:cNvPr id="34" name="Group 33">
              <a:extLst>
                <a:ext uri="{FF2B5EF4-FFF2-40B4-BE49-F238E27FC236}">
                  <a16:creationId xmlns:a16="http://schemas.microsoft.com/office/drawing/2014/main" id="{355DDB76-A6EA-4C1D-BDDB-98D246CC009E}"/>
                </a:ext>
              </a:extLst>
            </p:cNvPr>
            <p:cNvGrpSpPr/>
            <p:nvPr/>
          </p:nvGrpSpPr>
          <p:grpSpPr>
            <a:xfrm>
              <a:off x="792480" y="1676400"/>
              <a:ext cx="3185784" cy="4518658"/>
              <a:chOff x="143812" y="1368713"/>
              <a:chExt cx="3386522" cy="4826346"/>
            </a:xfrm>
          </p:grpSpPr>
          <p:grpSp>
            <p:nvGrpSpPr>
              <p:cNvPr id="37" name="Group 36">
                <a:extLst>
                  <a:ext uri="{FF2B5EF4-FFF2-40B4-BE49-F238E27FC236}">
                    <a16:creationId xmlns:a16="http://schemas.microsoft.com/office/drawing/2014/main" id="{6DE0A0B3-0962-4F15-BEBE-1F18002776B5}"/>
                  </a:ext>
                </a:extLst>
              </p:cNvPr>
              <p:cNvGrpSpPr/>
              <p:nvPr/>
            </p:nvGrpSpPr>
            <p:grpSpPr>
              <a:xfrm>
                <a:off x="699271" y="1368713"/>
                <a:ext cx="2831063" cy="4826346"/>
                <a:chOff x="529512" y="1215604"/>
                <a:chExt cx="3149072" cy="5225664"/>
              </a:xfrm>
            </p:grpSpPr>
            <p:pic>
              <p:nvPicPr>
                <p:cNvPr id="41" name="Picture 40">
                  <a:extLst>
                    <a:ext uri="{FF2B5EF4-FFF2-40B4-BE49-F238E27FC236}">
                      <a16:creationId xmlns:a16="http://schemas.microsoft.com/office/drawing/2014/main" id="{B8C7CA92-26FE-4040-AAF5-91A2BF98EB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12" y="2220686"/>
                  <a:ext cx="3149072" cy="4220582"/>
                </a:xfrm>
                <a:prstGeom prst="rect">
                  <a:avLst/>
                </a:prstGeom>
              </p:spPr>
            </p:pic>
            <p:pic>
              <p:nvPicPr>
                <p:cNvPr id="42" name="Picture 41">
                  <a:extLst>
                    <a:ext uri="{FF2B5EF4-FFF2-40B4-BE49-F238E27FC236}">
                      <a16:creationId xmlns:a16="http://schemas.microsoft.com/office/drawing/2014/main" id="{425D1AD8-DFD6-4B9A-AABB-A2DB6DCCD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512" y="1215604"/>
                  <a:ext cx="3149072" cy="1048785"/>
                </a:xfrm>
                <a:prstGeom prst="rect">
                  <a:avLst/>
                </a:prstGeom>
              </p:spPr>
            </p:pic>
          </p:grpSp>
          <p:sp>
            <p:nvSpPr>
              <p:cNvPr id="38" name="Right Arrow 5">
                <a:extLst>
                  <a:ext uri="{FF2B5EF4-FFF2-40B4-BE49-F238E27FC236}">
                    <a16:creationId xmlns:a16="http://schemas.microsoft.com/office/drawing/2014/main" id="{95C85B55-26B2-4786-B223-9B1B1A683A8F}"/>
                  </a:ext>
                </a:extLst>
              </p:cNvPr>
              <p:cNvSpPr/>
              <p:nvPr/>
            </p:nvSpPr>
            <p:spPr>
              <a:xfrm>
                <a:off x="143812" y="4524436"/>
                <a:ext cx="937808" cy="14492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ight Arrow 19">
                <a:extLst>
                  <a:ext uri="{FF2B5EF4-FFF2-40B4-BE49-F238E27FC236}">
                    <a16:creationId xmlns:a16="http://schemas.microsoft.com/office/drawing/2014/main" id="{93FCD75F-8F41-4B7D-99E3-945E96939647}"/>
                  </a:ext>
                </a:extLst>
              </p:cNvPr>
              <p:cNvSpPr/>
              <p:nvPr/>
            </p:nvSpPr>
            <p:spPr>
              <a:xfrm>
                <a:off x="143812" y="4928806"/>
                <a:ext cx="937808" cy="14492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ight Arrow 20">
                <a:extLst>
                  <a:ext uri="{FF2B5EF4-FFF2-40B4-BE49-F238E27FC236}">
                    <a16:creationId xmlns:a16="http://schemas.microsoft.com/office/drawing/2014/main" id="{17478AB4-D94C-4C94-99B0-7262DE66D4D2}"/>
                  </a:ext>
                </a:extLst>
              </p:cNvPr>
              <p:cNvSpPr/>
              <p:nvPr/>
            </p:nvSpPr>
            <p:spPr>
              <a:xfrm>
                <a:off x="143812" y="5333176"/>
                <a:ext cx="937808" cy="144926"/>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63666A"/>
                  </a:solidFill>
                </a:endParaRPr>
              </a:p>
            </p:txBody>
          </p:sp>
        </p:grpSp>
        <p:sp>
          <p:nvSpPr>
            <p:cNvPr id="36" name="Rounded Rectangle 23">
              <a:extLst>
                <a:ext uri="{FF2B5EF4-FFF2-40B4-BE49-F238E27FC236}">
                  <a16:creationId xmlns:a16="http://schemas.microsoft.com/office/drawing/2014/main" id="{E30B4375-2B53-4233-B637-FE10D81E50FA}"/>
                </a:ext>
              </a:extLst>
            </p:cNvPr>
            <p:cNvSpPr/>
            <p:nvPr/>
          </p:nvSpPr>
          <p:spPr>
            <a:xfrm>
              <a:off x="1674699" y="1691624"/>
              <a:ext cx="1998141" cy="365252"/>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Poppins"/>
                </a:rPr>
                <a:t>Añadir foto del perfil</a:t>
              </a:r>
            </a:p>
          </p:txBody>
        </p:sp>
      </p:grpSp>
      <p:pic>
        <p:nvPicPr>
          <p:cNvPr id="43" name="Picture 42">
            <a:extLst>
              <a:ext uri="{FF2B5EF4-FFF2-40B4-BE49-F238E27FC236}">
                <a16:creationId xmlns:a16="http://schemas.microsoft.com/office/drawing/2014/main" id="{27EA5286-575C-456C-945A-CD99C9AF0C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r="-223"/>
          <a:stretch/>
        </p:blipFill>
        <p:spPr>
          <a:xfrm>
            <a:off x="7738671" y="2308319"/>
            <a:ext cx="2931782" cy="3840482"/>
          </a:xfrm>
          <a:prstGeom prst="rect">
            <a:avLst/>
          </a:prstGeom>
          <a:effectLst>
            <a:outerShdw blurRad="63500" sx="102000" sy="102000" algn="ctr" rotWithShape="0">
              <a:prstClr val="black">
                <a:alpha val="40000"/>
              </a:prstClr>
            </a:outerShdw>
          </a:effectLst>
        </p:spPr>
      </p:pic>
      <p:cxnSp>
        <p:nvCxnSpPr>
          <p:cNvPr id="44" name="Straight Arrow Connector 43">
            <a:extLst>
              <a:ext uri="{FF2B5EF4-FFF2-40B4-BE49-F238E27FC236}">
                <a16:creationId xmlns:a16="http://schemas.microsoft.com/office/drawing/2014/main" id="{59ADDC6C-F529-4C1D-AD06-3940DE921346}"/>
              </a:ext>
            </a:extLst>
          </p:cNvPr>
          <p:cNvCxnSpPr>
            <a:cxnSpLocks/>
          </p:cNvCxnSpPr>
          <p:nvPr/>
        </p:nvCxnSpPr>
        <p:spPr>
          <a:xfrm>
            <a:off x="3327190" y="2949645"/>
            <a:ext cx="1528589"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A08A92-413D-4B8A-B5DB-64AF979508DB}"/>
              </a:ext>
            </a:extLst>
          </p:cNvPr>
          <p:cNvCxnSpPr>
            <a:cxnSpLocks/>
          </p:cNvCxnSpPr>
          <p:nvPr/>
        </p:nvCxnSpPr>
        <p:spPr>
          <a:xfrm>
            <a:off x="3147955" y="3626432"/>
            <a:ext cx="4380605" cy="130817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84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9900" y="1405786"/>
            <a:ext cx="11203940" cy="4873094"/>
          </a:xfrm>
        </p:spPr>
        <p:txBody>
          <a:bodyPr/>
          <a:lstStyle/>
          <a:p>
            <a:pPr marL="457189" indent="-457189">
              <a:lnSpc>
                <a:spcPts val="4480"/>
              </a:lnSpc>
              <a:buClr>
                <a:schemeClr val="accent5"/>
              </a:buClr>
              <a:buFont typeface="Arial"/>
              <a:buChar char="•"/>
            </a:pPr>
            <a:r>
              <a:rPr lang="es-ES" b="1" spc="23" dirty="0">
                <a:solidFill>
                  <a:schemeClr val="tx1">
                    <a:lumMod val="65000"/>
                    <a:lumOff val="35000"/>
                  </a:schemeClr>
                </a:solidFill>
                <a:cs typeface="Poppins"/>
              </a:rPr>
              <a:t>Novedades</a:t>
            </a:r>
          </a:p>
          <a:p>
            <a:pPr marL="457189" indent="-457189">
              <a:lnSpc>
                <a:spcPts val="4480"/>
              </a:lnSpc>
              <a:buClr>
                <a:schemeClr val="accent5"/>
              </a:buClr>
              <a:buFont typeface="Arial"/>
              <a:buChar char="•"/>
            </a:pPr>
            <a:r>
              <a:rPr lang="es-ES" b="1" spc="23" dirty="0">
                <a:solidFill>
                  <a:schemeClr val="tx1">
                    <a:lumMod val="65000"/>
                    <a:lumOff val="35000"/>
                  </a:schemeClr>
                </a:solidFill>
                <a:cs typeface="Poppins"/>
              </a:rPr>
              <a:t>Información actualizada</a:t>
            </a:r>
          </a:p>
          <a:p>
            <a:pPr marL="457189" indent="-457189">
              <a:lnSpc>
                <a:spcPts val="4480"/>
              </a:lnSpc>
              <a:buClr>
                <a:schemeClr val="accent5"/>
              </a:buClr>
              <a:buFont typeface="Arial"/>
              <a:buChar char="•"/>
            </a:pPr>
            <a:r>
              <a:rPr lang="es-ES" b="1" spc="23" dirty="0">
                <a:solidFill>
                  <a:schemeClr val="tx1">
                    <a:lumMod val="65000"/>
                    <a:lumOff val="35000"/>
                  </a:schemeClr>
                </a:solidFill>
                <a:cs typeface="Poppins"/>
              </a:rPr>
              <a:t>Cercanía</a:t>
            </a:r>
          </a:p>
          <a:p>
            <a:pPr marL="457189" indent="-457189">
              <a:lnSpc>
                <a:spcPts val="4480"/>
              </a:lnSpc>
              <a:buClr>
                <a:schemeClr val="accent5"/>
              </a:buClr>
              <a:buFont typeface="Arial"/>
              <a:buChar char="•"/>
            </a:pPr>
            <a:r>
              <a:rPr lang="es-ES" b="1" spc="23" dirty="0">
                <a:solidFill>
                  <a:schemeClr val="tx1">
                    <a:lumMod val="65000"/>
                    <a:lumOff val="35000"/>
                  </a:schemeClr>
                </a:solidFill>
                <a:cs typeface="Poppins"/>
              </a:rPr>
              <a:t>Estar al corriente de sus servicios y productos</a:t>
            </a:r>
          </a:p>
          <a:p>
            <a:pPr>
              <a:lnSpc>
                <a:spcPts val="4480"/>
              </a:lnSpc>
              <a:buClr>
                <a:schemeClr val="accent5"/>
              </a:buClr>
            </a:pPr>
            <a:endParaRPr lang="es-ES" b="1" spc="23" dirty="0">
              <a:solidFill>
                <a:schemeClr val="tx1">
                  <a:lumMod val="65000"/>
                  <a:lumOff val="35000"/>
                </a:schemeClr>
              </a:solidFill>
              <a:cs typeface="Poppins"/>
            </a:endParaRPr>
          </a:p>
          <a:p>
            <a:endParaRPr lang="es-ES" dirty="0"/>
          </a:p>
        </p:txBody>
      </p:sp>
      <p:sp>
        <p:nvSpPr>
          <p:cNvPr id="4" name="Title 3"/>
          <p:cNvSpPr>
            <a:spLocks noGrp="1"/>
          </p:cNvSpPr>
          <p:nvPr>
            <p:ph type="title"/>
          </p:nvPr>
        </p:nvSpPr>
        <p:spPr/>
        <p:txBody>
          <a:bodyPr/>
          <a:lstStyle/>
          <a:p>
            <a:r>
              <a:rPr lang="es-ES" sz="2800" u="none" dirty="0"/>
              <a:t>Redes Sociales Corporativas</a:t>
            </a:r>
          </a:p>
        </p:txBody>
      </p:sp>
      <p:grpSp>
        <p:nvGrpSpPr>
          <p:cNvPr id="13" name="Group 12">
            <a:extLst>
              <a:ext uri="{FF2B5EF4-FFF2-40B4-BE49-F238E27FC236}">
                <a16:creationId xmlns:a16="http://schemas.microsoft.com/office/drawing/2014/main" id="{800C61D1-CC4A-47ED-BB25-973CD728F962}"/>
              </a:ext>
            </a:extLst>
          </p:cNvPr>
          <p:cNvGrpSpPr/>
          <p:nvPr/>
        </p:nvGrpSpPr>
        <p:grpSpPr>
          <a:xfrm>
            <a:off x="6963784" y="1503640"/>
            <a:ext cx="2753929" cy="4677386"/>
            <a:chOff x="6690643" y="637326"/>
            <a:chExt cx="3164999" cy="5913120"/>
          </a:xfrm>
        </p:grpSpPr>
        <p:pic>
          <p:nvPicPr>
            <p:cNvPr id="11" name="Picture 10" descr="A screenshot of a cell phone&#10;&#10;Description automatically generated">
              <a:extLst>
                <a:ext uri="{FF2B5EF4-FFF2-40B4-BE49-F238E27FC236}">
                  <a16:creationId xmlns:a16="http://schemas.microsoft.com/office/drawing/2014/main" id="{11EAABA1-3ED3-4C88-9D7A-C8967813871F}"/>
                </a:ext>
              </a:extLst>
            </p:cNvPr>
            <p:cNvPicPr>
              <a:picLocks noChangeAspect="1"/>
            </p:cNvPicPr>
            <p:nvPr/>
          </p:nvPicPr>
          <p:blipFill rotWithShape="1">
            <a:blip r:embed="rId3"/>
            <a:srcRect b="13778"/>
            <a:stretch/>
          </p:blipFill>
          <p:spPr>
            <a:xfrm>
              <a:off x="6690643" y="637326"/>
              <a:ext cx="3164999" cy="5913120"/>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DF349CF0-999A-4ED4-A8F8-005CDE2A01DC}"/>
                </a:ext>
              </a:extLst>
            </p:cNvPr>
            <p:cNvSpPr/>
            <p:nvPr/>
          </p:nvSpPr>
          <p:spPr bwMode="gray">
            <a:xfrm>
              <a:off x="6723017" y="3518263"/>
              <a:ext cx="3004457" cy="365760"/>
            </a:xfrm>
            <a:prstGeom prst="rect">
              <a:avLst/>
            </a:prstGeom>
            <a:solidFill>
              <a:srgbClr val="FFFFFF"/>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grpSp>
      <p:sp>
        <p:nvSpPr>
          <p:cNvPr id="15" name="Text Placeholder 2">
            <a:extLst>
              <a:ext uri="{FF2B5EF4-FFF2-40B4-BE49-F238E27FC236}">
                <a16:creationId xmlns:a16="http://schemas.microsoft.com/office/drawing/2014/main" id="{2F59110C-EB17-4A8B-817A-80C84C9C6D6F}"/>
              </a:ext>
            </a:extLst>
          </p:cNvPr>
          <p:cNvSpPr>
            <a:spLocks noGrp="1"/>
          </p:cNvSpPr>
          <p:nvPr>
            <p:ph type="body" sz="quarter" idx="13"/>
          </p:nvPr>
        </p:nvSpPr>
        <p:spPr>
          <a:xfrm>
            <a:off x="469900" y="954617"/>
            <a:ext cx="7058660" cy="396663"/>
          </a:xfrm>
        </p:spPr>
        <p:txBody>
          <a:bodyPr/>
          <a:lstStyle/>
          <a:p>
            <a:r>
              <a:rPr lang="es-ES" dirty="0"/>
              <a:t>Principales ventajas</a:t>
            </a:r>
          </a:p>
        </p:txBody>
      </p:sp>
    </p:spTree>
    <p:extLst>
      <p:ext uri="{BB962C8B-B14F-4D97-AF65-F5344CB8AC3E}">
        <p14:creationId xmlns:p14="http://schemas.microsoft.com/office/powerpoint/2010/main" val="552891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a:t>Uso de Instagram</a:t>
            </a:r>
            <a:endParaRPr lang="es-ES" dirty="0"/>
          </a:p>
        </p:txBody>
      </p:sp>
      <p:sp>
        <p:nvSpPr>
          <p:cNvPr id="32" name="TextBox 31">
            <a:extLst>
              <a:ext uri="{FF2B5EF4-FFF2-40B4-BE49-F238E27FC236}">
                <a16:creationId xmlns:a16="http://schemas.microsoft.com/office/drawing/2014/main" id="{298226D6-5F15-4E98-BBDA-D6A20331782F}"/>
              </a:ext>
            </a:extLst>
          </p:cNvPr>
          <p:cNvSpPr txBox="1"/>
          <p:nvPr/>
        </p:nvSpPr>
        <p:spPr bwMode="gray">
          <a:xfrm>
            <a:off x="5953877" y="1534843"/>
            <a:ext cx="1303749" cy="438103"/>
          </a:xfrm>
          <a:prstGeom prst="rect">
            <a:avLst/>
          </a:prstGeom>
        </p:spPr>
        <p:txBody>
          <a:bodyPr vert="horz" wrap="square" lIns="0" tIns="0" rIns="0" bIns="0" rtlCol="0" anchor="b" anchorCtr="0">
            <a:noAutofit/>
          </a:bodyPr>
          <a:lstStyle/>
          <a:p>
            <a:endParaRPr lang="es-ES" sz="3200" b="0" dirty="0"/>
          </a:p>
        </p:txBody>
      </p:sp>
      <p:sp>
        <p:nvSpPr>
          <p:cNvPr id="34" name="TextBox 7">
            <a:extLst>
              <a:ext uri="{FF2B5EF4-FFF2-40B4-BE49-F238E27FC236}">
                <a16:creationId xmlns:a16="http://schemas.microsoft.com/office/drawing/2014/main" id="{DCAFCD63-E25A-4FB3-BF0E-BEB68726CDB1}"/>
              </a:ext>
            </a:extLst>
          </p:cNvPr>
          <p:cNvSpPr txBox="1">
            <a:spLocks noGrp="1"/>
          </p:cNvSpPr>
          <p:nvPr>
            <p:ph type="body" sz="quarter" idx="10"/>
          </p:nvPr>
        </p:nvSpPr>
        <p:spPr>
          <a:xfrm>
            <a:off x="5953877" y="1560323"/>
            <a:ext cx="5037521" cy="307777"/>
          </a:xfrm>
          <a:prstGeom prst="rect">
            <a:avLst/>
          </a:prstGeom>
        </p:spPr>
        <p:txBody>
          <a:bodyPr wrap="square" lIns="0" tIns="0" rIns="0" bIns="0" rtlCol="0" anchor="t">
            <a:spAutoFit/>
          </a:bodyPr>
          <a:lstStyle/>
          <a:p>
            <a:pPr algn="ctr"/>
            <a:r>
              <a:rPr lang="ca-ES" sz="2000" b="1" spc="180" dirty="0" err="1">
                <a:solidFill>
                  <a:schemeClr val="tx1">
                    <a:lumMod val="65000"/>
                    <a:lumOff val="35000"/>
                  </a:schemeClr>
                </a:solidFill>
                <a:latin typeface="Poppins"/>
                <a:cs typeface="Poppins"/>
              </a:rPr>
              <a:t>Interacción</a:t>
            </a:r>
            <a:r>
              <a:rPr lang="ca-ES" sz="2000" b="1" spc="180" dirty="0">
                <a:solidFill>
                  <a:schemeClr val="tx1">
                    <a:lumMod val="65000"/>
                    <a:lumOff val="35000"/>
                  </a:schemeClr>
                </a:solidFill>
                <a:latin typeface="Poppins"/>
                <a:cs typeface="Poppins"/>
              </a:rPr>
              <a:t> a través de las 5 </a:t>
            </a:r>
            <a:r>
              <a:rPr lang="ca-ES" sz="2000" b="1" spc="180" dirty="0" err="1">
                <a:solidFill>
                  <a:schemeClr val="tx1">
                    <a:lumMod val="65000"/>
                    <a:lumOff val="35000"/>
                  </a:schemeClr>
                </a:solidFill>
                <a:latin typeface="Poppins"/>
                <a:cs typeface="Poppins"/>
              </a:rPr>
              <a:t>pestañas</a:t>
            </a:r>
            <a:endParaRPr lang="ca-ES" sz="2000" b="1" spc="180" dirty="0">
              <a:solidFill>
                <a:schemeClr val="tx1">
                  <a:lumMod val="65000"/>
                  <a:lumOff val="35000"/>
                </a:schemeClr>
              </a:solidFill>
              <a:latin typeface="Poppins"/>
              <a:cs typeface="Poppins"/>
            </a:endParaRPr>
          </a:p>
        </p:txBody>
      </p:sp>
      <p:grpSp>
        <p:nvGrpSpPr>
          <p:cNvPr id="38" name="Group 37">
            <a:extLst>
              <a:ext uri="{FF2B5EF4-FFF2-40B4-BE49-F238E27FC236}">
                <a16:creationId xmlns:a16="http://schemas.microsoft.com/office/drawing/2014/main" id="{EB7D35E6-AAE6-45F6-A4E7-A49D26E7488D}"/>
              </a:ext>
            </a:extLst>
          </p:cNvPr>
          <p:cNvGrpSpPr/>
          <p:nvPr/>
        </p:nvGrpSpPr>
        <p:grpSpPr>
          <a:xfrm>
            <a:off x="1207169" y="2288892"/>
            <a:ext cx="4138108" cy="3249037"/>
            <a:chOff x="6928555" y="1860699"/>
            <a:chExt cx="4138108" cy="3249037"/>
          </a:xfrm>
        </p:grpSpPr>
        <p:grpSp>
          <p:nvGrpSpPr>
            <p:cNvPr id="39" name="Group 14">
              <a:extLst>
                <a:ext uri="{FF2B5EF4-FFF2-40B4-BE49-F238E27FC236}">
                  <a16:creationId xmlns:a16="http://schemas.microsoft.com/office/drawing/2014/main" id="{B25C76C1-1A89-4233-B7CC-03C88642CEEB}"/>
                </a:ext>
              </a:extLst>
            </p:cNvPr>
            <p:cNvGrpSpPr/>
            <p:nvPr/>
          </p:nvGrpSpPr>
          <p:grpSpPr>
            <a:xfrm>
              <a:off x="6928556" y="1979645"/>
              <a:ext cx="144000" cy="153148"/>
              <a:chOff x="14162" y="0"/>
              <a:chExt cx="3361627" cy="4766920"/>
            </a:xfrm>
            <a:solidFill>
              <a:schemeClr val="bg1"/>
            </a:solidFill>
          </p:grpSpPr>
          <p:sp>
            <p:nvSpPr>
              <p:cNvPr id="47" name="Freeform 15">
                <a:extLst>
                  <a:ext uri="{FF2B5EF4-FFF2-40B4-BE49-F238E27FC236}">
                    <a16:creationId xmlns:a16="http://schemas.microsoft.com/office/drawing/2014/main" id="{162F1320-3FE9-46DA-8FA5-3ADD419C5D84}"/>
                  </a:ext>
                </a:extLst>
              </p:cNvPr>
              <p:cNvSpPr>
                <a:spLocks noChangeAspect="1"/>
              </p:cNvSpPr>
              <p:nvPr/>
            </p:nvSpPr>
            <p:spPr>
              <a:xfrm>
                <a:off x="14162" y="0"/>
                <a:ext cx="3361627" cy="476692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9"/>
              </a:solidFill>
              <a:ln>
                <a:solidFill>
                  <a:schemeClr val="tx1">
                    <a:lumMod val="65000"/>
                    <a:lumOff val="35000"/>
                  </a:schemeClr>
                </a:solidFill>
              </a:ln>
            </p:spPr>
          </p:sp>
        </p:grpSp>
        <p:sp>
          <p:nvSpPr>
            <p:cNvPr id="40" name="TextBox 4">
              <a:extLst>
                <a:ext uri="{FF2B5EF4-FFF2-40B4-BE49-F238E27FC236}">
                  <a16:creationId xmlns:a16="http://schemas.microsoft.com/office/drawing/2014/main" id="{6A1218F6-F94A-44ED-BC99-44068D6A7213}"/>
                </a:ext>
              </a:extLst>
            </p:cNvPr>
            <p:cNvSpPr txBox="1"/>
            <p:nvPr/>
          </p:nvSpPr>
          <p:spPr>
            <a:xfrm>
              <a:off x="7380843" y="1860699"/>
              <a:ext cx="3685820" cy="391902"/>
            </a:xfrm>
            <a:prstGeom prst="rect">
              <a:avLst/>
            </a:prstGeom>
            <a:ln>
              <a:noFill/>
            </a:ln>
          </p:spPr>
          <p:txBody>
            <a:bodyPr lIns="0" tIns="0" rIns="0" bIns="0" rtlCol="0" anchor="t">
              <a:spAutoFit/>
            </a:bodyPr>
            <a:lstStyle/>
            <a:p>
              <a:pPr>
                <a:lnSpc>
                  <a:spcPts val="3281"/>
                </a:lnSpc>
              </a:pPr>
              <a:r>
                <a:rPr lang="en-US" sz="2200" b="1" dirty="0" err="1">
                  <a:solidFill>
                    <a:srgbClr val="63666A"/>
                  </a:solidFill>
                  <a:latin typeface="Poppins"/>
                  <a:cs typeface="Poppins"/>
                </a:rPr>
                <a:t>Etiqueta</a:t>
              </a:r>
              <a:r>
                <a:rPr lang="en-US" sz="2200" b="1" dirty="0">
                  <a:solidFill>
                    <a:srgbClr val="63666A"/>
                  </a:solidFill>
                  <a:latin typeface="Poppins"/>
                  <a:cs typeface="Poppins"/>
                </a:rPr>
                <a:t> “Hashtag”</a:t>
              </a:r>
            </a:p>
          </p:txBody>
        </p:sp>
        <p:sp>
          <p:nvSpPr>
            <p:cNvPr id="41" name="TextBox 6">
              <a:extLst>
                <a:ext uri="{FF2B5EF4-FFF2-40B4-BE49-F238E27FC236}">
                  <a16:creationId xmlns:a16="http://schemas.microsoft.com/office/drawing/2014/main" id="{A5D36B1B-4E77-4066-9F95-C177E6924AE2}"/>
                </a:ext>
              </a:extLst>
            </p:cNvPr>
            <p:cNvSpPr txBox="1"/>
            <p:nvPr/>
          </p:nvSpPr>
          <p:spPr>
            <a:xfrm>
              <a:off x="7380843" y="4717834"/>
              <a:ext cx="3685820" cy="391902"/>
            </a:xfrm>
            <a:prstGeom prst="rect">
              <a:avLst/>
            </a:prstGeom>
            <a:ln>
              <a:noFill/>
            </a:ln>
          </p:spPr>
          <p:txBody>
            <a:bodyPr lIns="0" tIns="0" rIns="0" bIns="0" rtlCol="0" anchor="t">
              <a:spAutoFit/>
            </a:bodyPr>
            <a:lstStyle/>
            <a:p>
              <a:pPr>
                <a:lnSpc>
                  <a:spcPts val="3281"/>
                </a:lnSpc>
              </a:pPr>
              <a:r>
                <a:rPr lang="en-US" sz="2200" b="1" dirty="0">
                  <a:solidFill>
                    <a:srgbClr val="63666A"/>
                  </a:solidFill>
                  <a:latin typeface="Poppins"/>
                  <a:cs typeface="Poppins"/>
                </a:rPr>
                <a:t>Influencer</a:t>
              </a:r>
            </a:p>
          </p:txBody>
        </p:sp>
        <p:grpSp>
          <p:nvGrpSpPr>
            <p:cNvPr id="42" name="Group 14">
              <a:extLst>
                <a:ext uri="{FF2B5EF4-FFF2-40B4-BE49-F238E27FC236}">
                  <a16:creationId xmlns:a16="http://schemas.microsoft.com/office/drawing/2014/main" id="{8B536B5A-68E7-4052-8113-F9F15D06F02B}"/>
                </a:ext>
              </a:extLst>
            </p:cNvPr>
            <p:cNvGrpSpPr/>
            <p:nvPr/>
          </p:nvGrpSpPr>
          <p:grpSpPr>
            <a:xfrm>
              <a:off x="6928557" y="4838170"/>
              <a:ext cx="145553" cy="154800"/>
              <a:chOff x="14185" y="0"/>
              <a:chExt cx="3397881" cy="4818340"/>
            </a:xfrm>
            <a:solidFill>
              <a:schemeClr val="bg1"/>
            </a:solidFill>
          </p:grpSpPr>
          <p:sp>
            <p:nvSpPr>
              <p:cNvPr id="46" name="Freeform 15">
                <a:extLst>
                  <a:ext uri="{FF2B5EF4-FFF2-40B4-BE49-F238E27FC236}">
                    <a16:creationId xmlns:a16="http://schemas.microsoft.com/office/drawing/2014/main" id="{FD0B09C5-43BD-4598-8C54-EDCF84B74FFE}"/>
                  </a:ext>
                </a:extLst>
              </p:cNvPr>
              <p:cNvSpPr>
                <a:spLocks noChangeAspect="1"/>
              </p:cNvSpPr>
              <p:nvPr/>
            </p:nvSpPr>
            <p:spPr>
              <a:xfrm>
                <a:off x="14185" y="0"/>
                <a:ext cx="3397881" cy="481834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9"/>
              </a:solidFill>
              <a:ln>
                <a:solidFill>
                  <a:schemeClr val="tx1">
                    <a:lumMod val="65000"/>
                    <a:lumOff val="35000"/>
                  </a:schemeClr>
                </a:solidFill>
              </a:ln>
            </p:spPr>
          </p:sp>
        </p:grpSp>
        <p:sp>
          <p:nvSpPr>
            <p:cNvPr id="43" name="TextBox 4">
              <a:extLst>
                <a:ext uri="{FF2B5EF4-FFF2-40B4-BE49-F238E27FC236}">
                  <a16:creationId xmlns:a16="http://schemas.microsoft.com/office/drawing/2014/main" id="{584F391C-1676-489C-A7ED-79B2C833A515}"/>
                </a:ext>
              </a:extLst>
            </p:cNvPr>
            <p:cNvSpPr txBox="1"/>
            <p:nvPr/>
          </p:nvSpPr>
          <p:spPr>
            <a:xfrm>
              <a:off x="7371751" y="3303461"/>
              <a:ext cx="1803902" cy="391902"/>
            </a:xfrm>
            <a:prstGeom prst="rect">
              <a:avLst/>
            </a:prstGeom>
            <a:ln>
              <a:noFill/>
            </a:ln>
          </p:spPr>
          <p:txBody>
            <a:bodyPr wrap="square" lIns="0" tIns="0" rIns="0" bIns="0" rtlCol="0" anchor="t">
              <a:spAutoFit/>
            </a:bodyPr>
            <a:lstStyle/>
            <a:p>
              <a:pPr>
                <a:lnSpc>
                  <a:spcPts val="3281"/>
                </a:lnSpc>
              </a:pPr>
              <a:r>
                <a:rPr lang="en-US" sz="2200" b="1" dirty="0" err="1">
                  <a:solidFill>
                    <a:srgbClr val="63666A"/>
                  </a:solidFill>
                  <a:latin typeface="Poppins"/>
                  <a:cs typeface="Poppins"/>
                </a:rPr>
                <a:t>Postureo</a:t>
              </a:r>
              <a:endParaRPr lang="en-US" sz="2200" b="1" dirty="0">
                <a:solidFill>
                  <a:srgbClr val="63666A"/>
                </a:solidFill>
                <a:latin typeface="Poppins"/>
                <a:cs typeface="Poppins"/>
              </a:endParaRPr>
            </a:p>
          </p:txBody>
        </p:sp>
        <p:grpSp>
          <p:nvGrpSpPr>
            <p:cNvPr id="44" name="Group 14">
              <a:extLst>
                <a:ext uri="{FF2B5EF4-FFF2-40B4-BE49-F238E27FC236}">
                  <a16:creationId xmlns:a16="http://schemas.microsoft.com/office/drawing/2014/main" id="{A0A56A89-FEE1-45C6-B159-0415C4B74E05}"/>
                </a:ext>
              </a:extLst>
            </p:cNvPr>
            <p:cNvGrpSpPr/>
            <p:nvPr/>
          </p:nvGrpSpPr>
          <p:grpSpPr>
            <a:xfrm>
              <a:off x="6928555" y="3418057"/>
              <a:ext cx="144000" cy="153148"/>
              <a:chOff x="14139" y="0"/>
              <a:chExt cx="3361625" cy="4766920"/>
            </a:xfrm>
            <a:solidFill>
              <a:schemeClr val="bg1"/>
            </a:solidFill>
          </p:grpSpPr>
          <p:sp>
            <p:nvSpPr>
              <p:cNvPr id="45" name="Freeform 15">
                <a:extLst>
                  <a:ext uri="{FF2B5EF4-FFF2-40B4-BE49-F238E27FC236}">
                    <a16:creationId xmlns:a16="http://schemas.microsoft.com/office/drawing/2014/main" id="{E7836678-8F7E-4A03-B772-4FB8D94D9001}"/>
                  </a:ext>
                </a:extLst>
              </p:cNvPr>
              <p:cNvSpPr>
                <a:spLocks noChangeAspect="1"/>
              </p:cNvSpPr>
              <p:nvPr/>
            </p:nvSpPr>
            <p:spPr>
              <a:xfrm>
                <a:off x="14139" y="0"/>
                <a:ext cx="3361625" cy="476692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95959"/>
              </a:solidFill>
              <a:ln>
                <a:solidFill>
                  <a:schemeClr val="tx1">
                    <a:lumMod val="65000"/>
                    <a:lumOff val="35000"/>
                  </a:schemeClr>
                </a:solidFill>
              </a:ln>
            </p:spPr>
          </p:sp>
        </p:grpSp>
      </p:grpSp>
      <p:sp>
        <p:nvSpPr>
          <p:cNvPr id="6" name="Text Placeholder 5">
            <a:extLst>
              <a:ext uri="{FF2B5EF4-FFF2-40B4-BE49-F238E27FC236}">
                <a16:creationId xmlns:a16="http://schemas.microsoft.com/office/drawing/2014/main" id="{317765F5-4EB9-41C9-8533-169D8AE2C79E}"/>
              </a:ext>
            </a:extLst>
          </p:cNvPr>
          <p:cNvSpPr>
            <a:spLocks noGrp="1"/>
          </p:cNvSpPr>
          <p:nvPr>
            <p:ph type="body" sz="quarter" idx="13"/>
          </p:nvPr>
        </p:nvSpPr>
        <p:spPr>
          <a:xfrm>
            <a:off x="469900" y="1560323"/>
            <a:ext cx="1803902" cy="391902"/>
          </a:xfrm>
        </p:spPr>
        <p:txBody>
          <a:bodyPr/>
          <a:lstStyle/>
          <a:p>
            <a:r>
              <a:rPr lang="es-ES_tradnl" dirty="0"/>
              <a:t>Conceptos clave:</a:t>
            </a:r>
            <a:endParaRPr lang="es-ES" dirty="0"/>
          </a:p>
        </p:txBody>
      </p:sp>
      <p:grpSp>
        <p:nvGrpSpPr>
          <p:cNvPr id="48" name="Group 47">
            <a:extLst>
              <a:ext uri="{FF2B5EF4-FFF2-40B4-BE49-F238E27FC236}">
                <a16:creationId xmlns:a16="http://schemas.microsoft.com/office/drawing/2014/main" id="{E5550F70-29D8-4990-A6A3-95FE49F336E0}"/>
              </a:ext>
            </a:extLst>
          </p:cNvPr>
          <p:cNvGrpSpPr/>
          <p:nvPr/>
        </p:nvGrpSpPr>
        <p:grpSpPr>
          <a:xfrm>
            <a:off x="6063140" y="2675194"/>
            <a:ext cx="5513982" cy="3212031"/>
            <a:chOff x="3430819" y="2728913"/>
            <a:chExt cx="5513982" cy="3212031"/>
          </a:xfrm>
        </p:grpSpPr>
        <p:pic>
          <p:nvPicPr>
            <p:cNvPr id="49" name="Picture 48">
              <a:extLst>
                <a:ext uri="{FF2B5EF4-FFF2-40B4-BE49-F238E27FC236}">
                  <a16:creationId xmlns:a16="http://schemas.microsoft.com/office/drawing/2014/main" id="{09E6148F-A2D0-49BA-9506-795FBB40E2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0819" y="2728913"/>
              <a:ext cx="5255084" cy="500062"/>
            </a:xfrm>
            <a:prstGeom prst="rect">
              <a:avLst/>
            </a:prstGeom>
          </p:spPr>
        </p:pic>
        <p:cxnSp>
          <p:nvCxnSpPr>
            <p:cNvPr id="50" name="Straight Arrow Connector 49">
              <a:extLst>
                <a:ext uri="{FF2B5EF4-FFF2-40B4-BE49-F238E27FC236}">
                  <a16:creationId xmlns:a16="http://schemas.microsoft.com/office/drawing/2014/main" id="{42F3BF70-E632-4F9A-B769-B8B3C6348141}"/>
                </a:ext>
              </a:extLst>
            </p:cNvPr>
            <p:cNvCxnSpPr/>
            <p:nvPr/>
          </p:nvCxnSpPr>
          <p:spPr>
            <a:xfrm flipV="1">
              <a:off x="3913386" y="3514725"/>
              <a:ext cx="0" cy="628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F35EF53-54D2-4733-BA49-029383F88035}"/>
                </a:ext>
              </a:extLst>
            </p:cNvPr>
            <p:cNvCxnSpPr/>
            <p:nvPr/>
          </p:nvCxnSpPr>
          <p:spPr>
            <a:xfrm flipH="1" flipV="1">
              <a:off x="5065911" y="3514725"/>
              <a:ext cx="0" cy="108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8A89144-FEC3-4A15-BD20-00E8B2492125}"/>
                </a:ext>
              </a:extLst>
            </p:cNvPr>
            <p:cNvCxnSpPr/>
            <p:nvPr/>
          </p:nvCxnSpPr>
          <p:spPr>
            <a:xfrm flipV="1">
              <a:off x="7085211" y="3505200"/>
              <a:ext cx="0" cy="108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4709072-72B5-40D5-9E12-5832FA99DEBA}"/>
                </a:ext>
              </a:extLst>
            </p:cNvPr>
            <p:cNvCxnSpPr/>
            <p:nvPr/>
          </p:nvCxnSpPr>
          <p:spPr>
            <a:xfrm flipV="1">
              <a:off x="8237736" y="3514725"/>
              <a:ext cx="0" cy="63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2">
              <a:extLst>
                <a:ext uri="{FF2B5EF4-FFF2-40B4-BE49-F238E27FC236}">
                  <a16:creationId xmlns:a16="http://schemas.microsoft.com/office/drawing/2014/main" id="{FD8B2DBA-45EC-4F7C-8BF7-86DBF5B4668F}"/>
                </a:ext>
              </a:extLst>
            </p:cNvPr>
            <p:cNvSpPr txBox="1"/>
            <p:nvPr/>
          </p:nvSpPr>
          <p:spPr>
            <a:xfrm>
              <a:off x="6418458" y="4342221"/>
              <a:ext cx="1713014" cy="656077"/>
            </a:xfrm>
            <a:prstGeom prst="rect">
              <a:avLst/>
            </a:prstGeom>
          </p:spPr>
          <p:txBody>
            <a:bodyPr wrap="square" lIns="0" tIns="0" rIns="0" bIns="0" rtlCol="0" anchor="t">
              <a:spAutoFit/>
            </a:bodyPr>
            <a:lstStyle/>
            <a:p>
              <a:pPr>
                <a:lnSpc>
                  <a:spcPts val="6027"/>
                </a:lnSpc>
              </a:pPr>
              <a:r>
                <a:rPr lang="es-ES" sz="2200" spc="151" dirty="0">
                  <a:solidFill>
                    <a:srgbClr val="595959"/>
                  </a:solidFill>
                  <a:latin typeface="Poppins"/>
                  <a:cs typeface="Poppins"/>
                </a:rPr>
                <a:t>Actividad</a:t>
              </a:r>
            </a:p>
          </p:txBody>
        </p:sp>
        <p:sp>
          <p:nvSpPr>
            <p:cNvPr id="55" name="TextBox 2">
              <a:extLst>
                <a:ext uri="{FF2B5EF4-FFF2-40B4-BE49-F238E27FC236}">
                  <a16:creationId xmlns:a16="http://schemas.microsoft.com/office/drawing/2014/main" id="{EF7E5600-03E4-4A47-B8E9-B642DAB45994}"/>
                </a:ext>
              </a:extLst>
            </p:cNvPr>
            <p:cNvSpPr txBox="1"/>
            <p:nvPr/>
          </p:nvSpPr>
          <p:spPr>
            <a:xfrm>
              <a:off x="4548319" y="5171503"/>
              <a:ext cx="3197816" cy="769441"/>
            </a:xfrm>
            <a:prstGeom prst="rect">
              <a:avLst/>
            </a:prstGeom>
          </p:spPr>
          <p:txBody>
            <a:bodyPr wrap="square" lIns="0" tIns="0" rIns="0" bIns="0" rtlCol="0" anchor="t">
              <a:spAutoFit/>
            </a:bodyPr>
            <a:lstStyle/>
            <a:p>
              <a:pPr>
                <a:lnSpc>
                  <a:spcPts val="6027"/>
                </a:lnSpc>
              </a:pPr>
              <a:r>
                <a:rPr lang="ca-ES" sz="2200" spc="151" dirty="0">
                  <a:solidFill>
                    <a:srgbClr val="595959"/>
                  </a:solidFill>
                  <a:latin typeface="Poppins"/>
                  <a:cs typeface="Poppins"/>
                </a:rPr>
                <a:t>Compartir </a:t>
              </a:r>
              <a:r>
                <a:rPr lang="ca-ES" sz="2200" spc="151" dirty="0" err="1">
                  <a:solidFill>
                    <a:srgbClr val="595959"/>
                  </a:solidFill>
                  <a:latin typeface="Poppins"/>
                  <a:cs typeface="Poppins"/>
                </a:rPr>
                <a:t>publicación</a:t>
              </a:r>
              <a:endParaRPr lang="ca-ES" sz="2200" spc="151" dirty="0">
                <a:solidFill>
                  <a:srgbClr val="595959"/>
                </a:solidFill>
                <a:latin typeface="Poppins"/>
                <a:cs typeface="Poppins"/>
              </a:endParaRPr>
            </a:p>
          </p:txBody>
        </p:sp>
        <p:sp>
          <p:nvSpPr>
            <p:cNvPr id="56" name="TextBox 2">
              <a:extLst>
                <a:ext uri="{FF2B5EF4-FFF2-40B4-BE49-F238E27FC236}">
                  <a16:creationId xmlns:a16="http://schemas.microsoft.com/office/drawing/2014/main" id="{C2F7E114-ECDC-444A-ACE7-A574594673E2}"/>
                </a:ext>
              </a:extLst>
            </p:cNvPr>
            <p:cNvSpPr txBox="1"/>
            <p:nvPr/>
          </p:nvSpPr>
          <p:spPr>
            <a:xfrm>
              <a:off x="4348296" y="4395682"/>
              <a:ext cx="1435230" cy="641266"/>
            </a:xfrm>
            <a:prstGeom prst="rect">
              <a:avLst/>
            </a:prstGeom>
          </p:spPr>
          <p:txBody>
            <a:bodyPr wrap="square" lIns="0" tIns="0" rIns="0" bIns="0" rtlCol="0" anchor="t">
              <a:spAutoFit/>
            </a:bodyPr>
            <a:lstStyle/>
            <a:p>
              <a:pPr>
                <a:lnSpc>
                  <a:spcPts val="6027"/>
                </a:lnSpc>
              </a:pPr>
              <a:r>
                <a:rPr lang="ca-ES" sz="2200" spc="151" dirty="0" err="1">
                  <a:solidFill>
                    <a:srgbClr val="595959"/>
                  </a:solidFill>
                  <a:latin typeface="Poppins"/>
                  <a:cs typeface="Poppins"/>
                </a:rPr>
                <a:t>Búsqueda</a:t>
              </a:r>
              <a:endParaRPr lang="ca-ES" sz="2200" spc="151" dirty="0">
                <a:solidFill>
                  <a:srgbClr val="595959"/>
                </a:solidFill>
                <a:latin typeface="Poppins"/>
                <a:cs typeface="Poppins"/>
              </a:endParaRPr>
            </a:p>
          </p:txBody>
        </p:sp>
        <p:sp>
          <p:nvSpPr>
            <p:cNvPr id="57" name="TextBox 2">
              <a:extLst>
                <a:ext uri="{FF2B5EF4-FFF2-40B4-BE49-F238E27FC236}">
                  <a16:creationId xmlns:a16="http://schemas.microsoft.com/office/drawing/2014/main" id="{DA027C73-0632-42E2-8D76-92EE020635C8}"/>
                </a:ext>
              </a:extLst>
            </p:cNvPr>
            <p:cNvSpPr txBox="1"/>
            <p:nvPr/>
          </p:nvSpPr>
          <p:spPr>
            <a:xfrm>
              <a:off x="3600238" y="3953073"/>
              <a:ext cx="1256521" cy="647100"/>
            </a:xfrm>
            <a:prstGeom prst="rect">
              <a:avLst/>
            </a:prstGeom>
          </p:spPr>
          <p:txBody>
            <a:bodyPr wrap="square" lIns="0" tIns="0" rIns="0" bIns="0" rtlCol="0" anchor="t">
              <a:spAutoFit/>
            </a:bodyPr>
            <a:lstStyle/>
            <a:p>
              <a:pPr>
                <a:lnSpc>
                  <a:spcPts val="6027"/>
                </a:lnSpc>
              </a:pPr>
              <a:r>
                <a:rPr lang="ca-ES" sz="2200" spc="151" dirty="0">
                  <a:solidFill>
                    <a:srgbClr val="595959"/>
                  </a:solidFill>
                  <a:latin typeface="Poppins"/>
                  <a:cs typeface="Poppins"/>
                </a:rPr>
                <a:t>Inicio</a:t>
              </a:r>
            </a:p>
          </p:txBody>
        </p:sp>
        <p:sp>
          <p:nvSpPr>
            <p:cNvPr id="58" name="TextBox 2">
              <a:extLst>
                <a:ext uri="{FF2B5EF4-FFF2-40B4-BE49-F238E27FC236}">
                  <a16:creationId xmlns:a16="http://schemas.microsoft.com/office/drawing/2014/main" id="{7AD9C6A8-05B0-43C0-81E5-64674D592645}"/>
                </a:ext>
              </a:extLst>
            </p:cNvPr>
            <p:cNvSpPr txBox="1"/>
            <p:nvPr/>
          </p:nvSpPr>
          <p:spPr>
            <a:xfrm>
              <a:off x="7917425" y="3965476"/>
              <a:ext cx="1027376" cy="635495"/>
            </a:xfrm>
            <a:prstGeom prst="rect">
              <a:avLst/>
            </a:prstGeom>
          </p:spPr>
          <p:txBody>
            <a:bodyPr wrap="square" lIns="0" tIns="0" rIns="0" bIns="0" rtlCol="0" anchor="t">
              <a:spAutoFit/>
            </a:bodyPr>
            <a:lstStyle/>
            <a:p>
              <a:pPr>
                <a:lnSpc>
                  <a:spcPts val="6027"/>
                </a:lnSpc>
              </a:pPr>
              <a:r>
                <a:rPr lang="ca-ES" sz="2200" spc="151" dirty="0">
                  <a:solidFill>
                    <a:srgbClr val="595959"/>
                  </a:solidFill>
                  <a:latin typeface="Poppins"/>
                  <a:cs typeface="Poppins"/>
                </a:rPr>
                <a:t>Perfil</a:t>
              </a:r>
            </a:p>
          </p:txBody>
        </p:sp>
        <p:cxnSp>
          <p:nvCxnSpPr>
            <p:cNvPr id="59" name="Straight Arrow Connector 58">
              <a:extLst>
                <a:ext uri="{FF2B5EF4-FFF2-40B4-BE49-F238E27FC236}">
                  <a16:creationId xmlns:a16="http://schemas.microsoft.com/office/drawing/2014/main" id="{2251644C-A591-4D38-B958-ACC008039F5C}"/>
                </a:ext>
              </a:extLst>
            </p:cNvPr>
            <p:cNvCxnSpPr/>
            <p:nvPr/>
          </p:nvCxnSpPr>
          <p:spPr>
            <a:xfrm flipH="1" flipV="1">
              <a:off x="6023121" y="3521109"/>
              <a:ext cx="0" cy="19864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628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sz="2800" u="none" dirty="0"/>
              <a:t>Uso de Instagram</a:t>
            </a:r>
          </a:p>
        </p:txBody>
      </p:sp>
      <p:cxnSp>
        <p:nvCxnSpPr>
          <p:cNvPr id="31" name="Straight Arrow Connector 30"/>
          <p:cNvCxnSpPr>
            <a:cxnSpLocks/>
          </p:cNvCxnSpPr>
          <p:nvPr/>
        </p:nvCxnSpPr>
        <p:spPr>
          <a:xfrm flipH="1">
            <a:off x="5376810" y="3187029"/>
            <a:ext cx="884436" cy="49148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21" name="Text Placeholder 5"/>
          <p:cNvSpPr txBox="1">
            <a:spLocks/>
          </p:cNvSpPr>
          <p:nvPr/>
        </p:nvSpPr>
        <p:spPr>
          <a:xfrm>
            <a:off x="469900" y="901624"/>
            <a:ext cx="7058660" cy="396663"/>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2200" b="1" u="none" kern="1200">
                <a:solidFill>
                  <a:srgbClr val="595959"/>
                </a:solidFill>
                <a:latin typeface="Poppins"/>
                <a:ea typeface="+mn-ea"/>
                <a:cs typeface="+mn-cs"/>
              </a:defRPr>
            </a:lvl1pPr>
            <a:lvl2pPr marL="0" indent="0" algn="l" defTabSz="1219170" rtl="0" eaLnBrk="1" latinLnBrk="0" hangingPunct="1">
              <a:spcBef>
                <a:spcPts val="0"/>
              </a:spcBef>
              <a:spcAft>
                <a:spcPts val="1333"/>
              </a:spcAft>
              <a:buClrTx/>
              <a:buSzPct val="100000"/>
              <a:buFont typeface="Arial"/>
              <a:buNone/>
              <a:defRPr lang="en-US" sz="2200" b="1" kern="1200" dirty="0" smtClean="0">
                <a:solidFill>
                  <a:srgbClr val="595959"/>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2200" kern="1200" dirty="0" smtClean="0">
                <a:solidFill>
                  <a:srgbClr val="595959"/>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2200" kern="1200" baseline="0" dirty="0" smtClean="0">
                <a:solidFill>
                  <a:srgbClr val="595959"/>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2200" kern="1200" baseline="0" dirty="0" smtClean="0">
                <a:solidFill>
                  <a:srgbClr val="595959"/>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s-ES" sz="2000" dirty="0"/>
              <a:t>Pantalla de inicio</a:t>
            </a:r>
          </a:p>
          <a:p>
            <a:endParaRPr lang="es-ES" sz="2000" dirty="0"/>
          </a:p>
        </p:txBody>
      </p:sp>
      <p:grpSp>
        <p:nvGrpSpPr>
          <p:cNvPr id="22" name="Group 21">
            <a:extLst>
              <a:ext uri="{FF2B5EF4-FFF2-40B4-BE49-F238E27FC236}">
                <a16:creationId xmlns:a16="http://schemas.microsoft.com/office/drawing/2014/main" id="{E1F87BB3-83C5-4F32-B78C-B51EF3E00D42}"/>
              </a:ext>
            </a:extLst>
          </p:cNvPr>
          <p:cNvGrpSpPr/>
          <p:nvPr/>
        </p:nvGrpSpPr>
        <p:grpSpPr>
          <a:xfrm>
            <a:off x="4477485" y="1180168"/>
            <a:ext cx="2624697" cy="4996697"/>
            <a:chOff x="5065062" y="795459"/>
            <a:chExt cx="2726063" cy="5328000"/>
          </a:xfrm>
        </p:grpSpPr>
        <p:pic>
          <p:nvPicPr>
            <p:cNvPr id="23" name="Picture 22">
              <a:extLst>
                <a:ext uri="{FF2B5EF4-FFF2-40B4-BE49-F238E27FC236}">
                  <a16:creationId xmlns:a16="http://schemas.microsoft.com/office/drawing/2014/main" id="{EF0C1138-73D5-4C4F-B720-11F6D7FDE3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5065062" y="795459"/>
              <a:ext cx="2726063" cy="5328000"/>
            </a:xfrm>
            <a:prstGeom prst="rect">
              <a:avLst/>
            </a:prstGeom>
          </p:spPr>
        </p:pic>
        <p:sp>
          <p:nvSpPr>
            <p:cNvPr id="24" name="Rectangle 23">
              <a:extLst>
                <a:ext uri="{FF2B5EF4-FFF2-40B4-BE49-F238E27FC236}">
                  <a16:creationId xmlns:a16="http://schemas.microsoft.com/office/drawing/2014/main" id="{A1CCD602-12FE-4600-94E4-E0B9A75C3EEC}"/>
                </a:ext>
              </a:extLst>
            </p:cNvPr>
            <p:cNvSpPr/>
            <p:nvPr/>
          </p:nvSpPr>
          <p:spPr>
            <a:xfrm>
              <a:off x="7454494" y="851336"/>
              <a:ext cx="330526" cy="21630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angle 24">
              <a:extLst>
                <a:ext uri="{FF2B5EF4-FFF2-40B4-BE49-F238E27FC236}">
                  <a16:creationId xmlns:a16="http://schemas.microsoft.com/office/drawing/2014/main" id="{D4AAE923-85C0-4707-A81E-6BD00CBD0BBB}"/>
                </a:ext>
              </a:extLst>
            </p:cNvPr>
            <p:cNvSpPr/>
            <p:nvPr/>
          </p:nvSpPr>
          <p:spPr>
            <a:xfrm>
              <a:off x="5071166" y="849109"/>
              <a:ext cx="330526" cy="216301"/>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Rectangle 25">
              <a:extLst>
                <a:ext uri="{FF2B5EF4-FFF2-40B4-BE49-F238E27FC236}">
                  <a16:creationId xmlns:a16="http://schemas.microsoft.com/office/drawing/2014/main" id="{C5B98B5C-5154-415F-B1F3-18138FF3478D}"/>
                </a:ext>
              </a:extLst>
            </p:cNvPr>
            <p:cNvSpPr/>
            <p:nvPr/>
          </p:nvSpPr>
          <p:spPr>
            <a:xfrm>
              <a:off x="5071166" y="1170325"/>
              <a:ext cx="2713854" cy="625674"/>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angle 26">
              <a:extLst>
                <a:ext uri="{FF2B5EF4-FFF2-40B4-BE49-F238E27FC236}">
                  <a16:creationId xmlns:a16="http://schemas.microsoft.com/office/drawing/2014/main" id="{EE89786C-099E-4A92-AEA1-0CE5BFC0061F}"/>
                </a:ext>
              </a:extLst>
            </p:cNvPr>
            <p:cNvSpPr/>
            <p:nvPr/>
          </p:nvSpPr>
          <p:spPr>
            <a:xfrm>
              <a:off x="5073362" y="1900998"/>
              <a:ext cx="2717763" cy="3096718"/>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angle 27">
              <a:extLst>
                <a:ext uri="{FF2B5EF4-FFF2-40B4-BE49-F238E27FC236}">
                  <a16:creationId xmlns:a16="http://schemas.microsoft.com/office/drawing/2014/main" id="{AF079297-7CAC-45C0-B6E9-423E9BAE37B5}"/>
                </a:ext>
              </a:extLst>
            </p:cNvPr>
            <p:cNvSpPr/>
            <p:nvPr/>
          </p:nvSpPr>
          <p:spPr>
            <a:xfrm>
              <a:off x="5083554" y="5023003"/>
              <a:ext cx="990416" cy="283029"/>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a:extLst>
                <a:ext uri="{FF2B5EF4-FFF2-40B4-BE49-F238E27FC236}">
                  <a16:creationId xmlns:a16="http://schemas.microsoft.com/office/drawing/2014/main" id="{D4EAED01-BB99-4CC9-BFBB-649411CBD79D}"/>
                </a:ext>
              </a:extLst>
            </p:cNvPr>
            <p:cNvSpPr/>
            <p:nvPr/>
          </p:nvSpPr>
          <p:spPr>
            <a:xfrm>
              <a:off x="7430847" y="5023003"/>
              <a:ext cx="348876" cy="283029"/>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a:extLst>
                <a:ext uri="{FF2B5EF4-FFF2-40B4-BE49-F238E27FC236}">
                  <a16:creationId xmlns:a16="http://schemas.microsoft.com/office/drawing/2014/main" id="{845B3B3F-A484-4597-BA8F-06FDCC786ECF}"/>
                </a:ext>
              </a:extLst>
            </p:cNvPr>
            <p:cNvSpPr/>
            <p:nvPr/>
          </p:nvSpPr>
          <p:spPr>
            <a:xfrm>
              <a:off x="5142291" y="5476061"/>
              <a:ext cx="2631696" cy="304440"/>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34" name="Straight Arrow Connector 33">
            <a:extLst>
              <a:ext uri="{FF2B5EF4-FFF2-40B4-BE49-F238E27FC236}">
                <a16:creationId xmlns:a16="http://schemas.microsoft.com/office/drawing/2014/main" id="{CCDAC7AF-0B03-4D7C-A853-FB97FB394E20}"/>
              </a:ext>
            </a:extLst>
          </p:cNvPr>
          <p:cNvCxnSpPr/>
          <p:nvPr/>
        </p:nvCxnSpPr>
        <p:spPr>
          <a:xfrm flipH="1">
            <a:off x="3547506" y="1329609"/>
            <a:ext cx="920152" cy="32400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F3B9B7-78AE-482E-9781-4E2AABB355EE}"/>
              </a:ext>
            </a:extLst>
          </p:cNvPr>
          <p:cNvSpPr txBox="1"/>
          <p:nvPr/>
        </p:nvSpPr>
        <p:spPr>
          <a:xfrm>
            <a:off x="2098442" y="1518313"/>
            <a:ext cx="1530118" cy="307777"/>
          </a:xfrm>
          <a:prstGeom prst="rect">
            <a:avLst/>
          </a:prstGeom>
          <a:noFill/>
        </p:spPr>
        <p:txBody>
          <a:bodyPr wrap="square" rtlCol="0">
            <a:spAutoFit/>
          </a:bodyPr>
          <a:lstStyle/>
          <a:p>
            <a:r>
              <a:rPr lang="es-ES" sz="1400" dirty="0">
                <a:solidFill>
                  <a:schemeClr val="tx1">
                    <a:lumMod val="65000"/>
                    <a:lumOff val="35000"/>
                  </a:schemeClr>
                </a:solidFill>
                <a:latin typeface="Poppins"/>
              </a:rPr>
              <a:t>Crear una historia</a:t>
            </a:r>
          </a:p>
        </p:txBody>
      </p:sp>
      <p:sp>
        <p:nvSpPr>
          <p:cNvPr id="37" name="TextBox 36">
            <a:extLst>
              <a:ext uri="{FF2B5EF4-FFF2-40B4-BE49-F238E27FC236}">
                <a16:creationId xmlns:a16="http://schemas.microsoft.com/office/drawing/2014/main" id="{BE78F059-637C-4D3D-B6A3-C179654106EF}"/>
              </a:ext>
            </a:extLst>
          </p:cNvPr>
          <p:cNvSpPr txBox="1"/>
          <p:nvPr/>
        </p:nvSpPr>
        <p:spPr>
          <a:xfrm>
            <a:off x="7748879" y="1148328"/>
            <a:ext cx="1514996" cy="307777"/>
          </a:xfrm>
          <a:prstGeom prst="rect">
            <a:avLst/>
          </a:prstGeom>
          <a:noFill/>
        </p:spPr>
        <p:txBody>
          <a:bodyPr wrap="square" rtlCol="0">
            <a:spAutoFit/>
          </a:bodyPr>
          <a:lstStyle/>
          <a:p>
            <a:r>
              <a:rPr lang="es-ES" sz="1400" dirty="0">
                <a:solidFill>
                  <a:schemeClr val="tx1">
                    <a:lumMod val="65000"/>
                    <a:lumOff val="35000"/>
                  </a:schemeClr>
                </a:solidFill>
                <a:latin typeface="Poppins"/>
              </a:rPr>
              <a:t>Mensajes directos</a:t>
            </a:r>
          </a:p>
        </p:txBody>
      </p:sp>
      <p:cxnSp>
        <p:nvCxnSpPr>
          <p:cNvPr id="38" name="Straight Arrow Connector 37">
            <a:extLst>
              <a:ext uri="{FF2B5EF4-FFF2-40B4-BE49-F238E27FC236}">
                <a16:creationId xmlns:a16="http://schemas.microsoft.com/office/drawing/2014/main" id="{483397B7-D117-4F8F-8EE4-C692579FAEFB}"/>
              </a:ext>
            </a:extLst>
          </p:cNvPr>
          <p:cNvCxnSpPr>
            <a:cxnSpLocks/>
          </p:cNvCxnSpPr>
          <p:nvPr/>
        </p:nvCxnSpPr>
        <p:spPr>
          <a:xfrm>
            <a:off x="7096304" y="1298287"/>
            <a:ext cx="652575"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0F88CE5-F850-474C-BB1F-8A191899854F}"/>
              </a:ext>
            </a:extLst>
          </p:cNvPr>
          <p:cNvCxnSpPr/>
          <p:nvPr/>
        </p:nvCxnSpPr>
        <p:spPr>
          <a:xfrm flipV="1">
            <a:off x="7116225" y="3680437"/>
            <a:ext cx="652575" cy="2941"/>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EEF567C-9F91-43B4-A27D-54037A01E52E}"/>
              </a:ext>
            </a:extLst>
          </p:cNvPr>
          <p:cNvCxnSpPr>
            <a:cxnSpLocks/>
          </p:cNvCxnSpPr>
          <p:nvPr/>
        </p:nvCxnSpPr>
        <p:spPr>
          <a:xfrm>
            <a:off x="7085681" y="5266552"/>
            <a:ext cx="779678"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4CB263B-AACA-4AA8-A7DC-637342F66AF1}"/>
              </a:ext>
            </a:extLst>
          </p:cNvPr>
          <p:cNvCxnSpPr>
            <a:cxnSpLocks/>
          </p:cNvCxnSpPr>
          <p:nvPr/>
        </p:nvCxnSpPr>
        <p:spPr>
          <a:xfrm>
            <a:off x="7096304" y="5712477"/>
            <a:ext cx="769055"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BD71E41-3F7C-4258-B4B5-2110E76FAAF2}"/>
              </a:ext>
            </a:extLst>
          </p:cNvPr>
          <p:cNvSpPr txBox="1"/>
          <p:nvPr/>
        </p:nvSpPr>
        <p:spPr>
          <a:xfrm>
            <a:off x="7815564" y="5547455"/>
            <a:ext cx="2007107" cy="307777"/>
          </a:xfrm>
          <a:prstGeom prst="rect">
            <a:avLst/>
          </a:prstGeom>
          <a:noFill/>
        </p:spPr>
        <p:txBody>
          <a:bodyPr wrap="square" rtlCol="0">
            <a:spAutoFit/>
          </a:bodyPr>
          <a:lstStyle/>
          <a:p>
            <a:r>
              <a:rPr lang="es-ES" sz="1400" dirty="0">
                <a:solidFill>
                  <a:schemeClr val="tx1">
                    <a:lumMod val="65000"/>
                    <a:lumOff val="35000"/>
                  </a:schemeClr>
                </a:solidFill>
                <a:latin typeface="Poppins"/>
              </a:rPr>
              <a:t>Pie de foto por el usuario</a:t>
            </a:r>
          </a:p>
        </p:txBody>
      </p:sp>
      <p:sp>
        <p:nvSpPr>
          <p:cNvPr id="48" name="TextBox 47">
            <a:extLst>
              <a:ext uri="{FF2B5EF4-FFF2-40B4-BE49-F238E27FC236}">
                <a16:creationId xmlns:a16="http://schemas.microsoft.com/office/drawing/2014/main" id="{48D43D60-1EE0-4142-AA61-06DDD8251AB0}"/>
              </a:ext>
            </a:extLst>
          </p:cNvPr>
          <p:cNvSpPr txBox="1"/>
          <p:nvPr/>
        </p:nvSpPr>
        <p:spPr>
          <a:xfrm>
            <a:off x="2151118" y="4743790"/>
            <a:ext cx="1396388" cy="1028423"/>
          </a:xfrm>
          <a:prstGeom prst="rect">
            <a:avLst/>
          </a:prstGeom>
          <a:noFill/>
          <a:ln>
            <a:noFill/>
          </a:ln>
        </p:spPr>
        <p:txBody>
          <a:bodyPr wrap="square" rtlCol="0">
            <a:spAutoFit/>
          </a:bodyPr>
          <a:lstStyle/>
          <a:p>
            <a:pPr algn="r">
              <a:lnSpc>
                <a:spcPct val="150000"/>
              </a:lnSpc>
            </a:pPr>
            <a:r>
              <a:rPr lang="es-ES" sz="1400" dirty="0">
                <a:solidFill>
                  <a:schemeClr val="tx1">
                    <a:lumMod val="65000"/>
                    <a:lumOff val="35000"/>
                  </a:schemeClr>
                </a:solidFill>
                <a:latin typeface="Poppins"/>
              </a:rPr>
              <a:t>          Me gusta          Comentar</a:t>
            </a:r>
          </a:p>
          <a:p>
            <a:pPr algn="r">
              <a:lnSpc>
                <a:spcPct val="150000"/>
              </a:lnSpc>
            </a:pPr>
            <a:r>
              <a:rPr lang="es-ES" sz="1400" dirty="0">
                <a:solidFill>
                  <a:schemeClr val="tx1">
                    <a:lumMod val="65000"/>
                    <a:lumOff val="35000"/>
                  </a:schemeClr>
                </a:solidFill>
                <a:latin typeface="Poppins"/>
              </a:rPr>
              <a:t>          Compartir</a:t>
            </a:r>
          </a:p>
        </p:txBody>
      </p:sp>
      <p:sp>
        <p:nvSpPr>
          <p:cNvPr id="49" name="Rectangle 48">
            <a:extLst>
              <a:ext uri="{FF2B5EF4-FFF2-40B4-BE49-F238E27FC236}">
                <a16:creationId xmlns:a16="http://schemas.microsoft.com/office/drawing/2014/main" id="{4D0ADCEA-E646-4E37-B6E3-0420BA4E2BCC}"/>
              </a:ext>
            </a:extLst>
          </p:cNvPr>
          <p:cNvSpPr/>
          <p:nvPr/>
        </p:nvSpPr>
        <p:spPr>
          <a:xfrm>
            <a:off x="2354946" y="4796056"/>
            <a:ext cx="1193220" cy="1028422"/>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 name="Picture 50">
            <a:extLst>
              <a:ext uri="{FF2B5EF4-FFF2-40B4-BE49-F238E27FC236}">
                <a16:creationId xmlns:a16="http://schemas.microsoft.com/office/drawing/2014/main" id="{91BBC244-A956-42B6-822B-6973DD9411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718" r="23252"/>
          <a:stretch/>
        </p:blipFill>
        <p:spPr>
          <a:xfrm>
            <a:off x="2438166" y="5181134"/>
            <a:ext cx="247162" cy="244690"/>
          </a:xfrm>
          <a:prstGeom prst="rect">
            <a:avLst/>
          </a:prstGeom>
        </p:spPr>
      </p:pic>
      <p:pic>
        <p:nvPicPr>
          <p:cNvPr id="52" name="Picture 51">
            <a:extLst>
              <a:ext uri="{FF2B5EF4-FFF2-40B4-BE49-F238E27FC236}">
                <a16:creationId xmlns:a16="http://schemas.microsoft.com/office/drawing/2014/main" id="{F0A70542-8A1A-4CC3-BA9D-881C746CD4FE}"/>
              </a:ext>
            </a:extLst>
          </p:cNvPr>
          <p:cNvPicPr>
            <a:picLocks noChangeAspect="1"/>
          </p:cNvPicPr>
          <p:nvPr/>
        </p:nvPicPr>
        <p:blipFill rotWithShape="1">
          <a:blip r:embed="rId5" cstate="screen">
            <a:biLevel thresh="75000"/>
            <a:extLst>
              <a:ext uri="{28A0092B-C50C-407E-A947-70E740481C1C}">
                <a14:useLocalDpi xmlns:a14="http://schemas.microsoft.com/office/drawing/2010/main"/>
              </a:ext>
            </a:extLst>
          </a:blip>
          <a:srcRect/>
          <a:stretch/>
        </p:blipFill>
        <p:spPr>
          <a:xfrm>
            <a:off x="2408442" y="5536405"/>
            <a:ext cx="270281" cy="235807"/>
          </a:xfrm>
          <a:prstGeom prst="rect">
            <a:avLst/>
          </a:prstGeom>
          <a:solidFill>
            <a:schemeClr val="accent1"/>
          </a:solidFill>
        </p:spPr>
      </p:pic>
      <p:pic>
        <p:nvPicPr>
          <p:cNvPr id="53" name="Picture 52">
            <a:extLst>
              <a:ext uri="{FF2B5EF4-FFF2-40B4-BE49-F238E27FC236}">
                <a16:creationId xmlns:a16="http://schemas.microsoft.com/office/drawing/2014/main" id="{FC78A16F-E54B-432A-96FA-5B0415A59C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2042" y="4849941"/>
            <a:ext cx="270752" cy="270752"/>
          </a:xfrm>
          <a:prstGeom prst="rect">
            <a:avLst/>
          </a:prstGeom>
        </p:spPr>
      </p:pic>
      <p:sp>
        <p:nvSpPr>
          <p:cNvPr id="56" name="TextBox 55">
            <a:extLst>
              <a:ext uri="{FF2B5EF4-FFF2-40B4-BE49-F238E27FC236}">
                <a16:creationId xmlns:a16="http://schemas.microsoft.com/office/drawing/2014/main" id="{503064BE-E3E0-4306-A966-BA8E060F4DC6}"/>
              </a:ext>
            </a:extLst>
          </p:cNvPr>
          <p:cNvSpPr txBox="1"/>
          <p:nvPr/>
        </p:nvSpPr>
        <p:spPr>
          <a:xfrm>
            <a:off x="7865359" y="5118048"/>
            <a:ext cx="1107191" cy="307777"/>
          </a:xfrm>
          <a:prstGeom prst="rect">
            <a:avLst/>
          </a:prstGeom>
          <a:noFill/>
        </p:spPr>
        <p:txBody>
          <a:bodyPr wrap="square" rtlCol="0">
            <a:spAutoFit/>
          </a:bodyPr>
          <a:lstStyle/>
          <a:p>
            <a:r>
              <a:rPr lang="es-ES" sz="1400" dirty="0">
                <a:solidFill>
                  <a:schemeClr val="tx1">
                    <a:lumMod val="65000"/>
                    <a:lumOff val="35000"/>
                  </a:schemeClr>
                </a:solidFill>
                <a:latin typeface="Poppins"/>
              </a:rPr>
              <a:t>Guardar</a:t>
            </a:r>
          </a:p>
        </p:txBody>
      </p:sp>
      <p:sp>
        <p:nvSpPr>
          <p:cNvPr id="57" name="Rectangle 56">
            <a:extLst>
              <a:ext uri="{FF2B5EF4-FFF2-40B4-BE49-F238E27FC236}">
                <a16:creationId xmlns:a16="http://schemas.microsoft.com/office/drawing/2014/main" id="{03AB45AB-4BDA-4BC8-8B4E-02739D4329A0}"/>
              </a:ext>
            </a:extLst>
          </p:cNvPr>
          <p:cNvSpPr/>
          <p:nvPr/>
        </p:nvSpPr>
        <p:spPr>
          <a:xfrm>
            <a:off x="1815738" y="1545970"/>
            <a:ext cx="1770728" cy="515973"/>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Rectangle 57">
            <a:extLst>
              <a:ext uri="{FF2B5EF4-FFF2-40B4-BE49-F238E27FC236}">
                <a16:creationId xmlns:a16="http://schemas.microsoft.com/office/drawing/2014/main" id="{ED14E3A5-03DC-4567-8049-2B4E8AA479DE}"/>
              </a:ext>
            </a:extLst>
          </p:cNvPr>
          <p:cNvSpPr/>
          <p:nvPr/>
        </p:nvSpPr>
        <p:spPr>
          <a:xfrm>
            <a:off x="7815564" y="1178561"/>
            <a:ext cx="1728650" cy="41288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TextBox 58">
            <a:extLst>
              <a:ext uri="{FF2B5EF4-FFF2-40B4-BE49-F238E27FC236}">
                <a16:creationId xmlns:a16="http://schemas.microsoft.com/office/drawing/2014/main" id="{9766ED0A-E4A6-4D1A-8CC5-7273D7216ED8}"/>
              </a:ext>
            </a:extLst>
          </p:cNvPr>
          <p:cNvSpPr txBox="1"/>
          <p:nvPr/>
        </p:nvSpPr>
        <p:spPr>
          <a:xfrm>
            <a:off x="7748879" y="3515153"/>
            <a:ext cx="1643315" cy="307777"/>
          </a:xfrm>
          <a:prstGeom prst="rect">
            <a:avLst/>
          </a:prstGeom>
          <a:noFill/>
        </p:spPr>
        <p:txBody>
          <a:bodyPr wrap="square" rtlCol="0">
            <a:spAutoFit/>
          </a:bodyPr>
          <a:lstStyle/>
          <a:p>
            <a:r>
              <a:rPr lang="es-ES" sz="1400" dirty="0">
                <a:solidFill>
                  <a:schemeClr val="tx1">
                    <a:lumMod val="65000"/>
                    <a:lumOff val="35000"/>
                  </a:schemeClr>
                </a:solidFill>
                <a:latin typeface="Poppins"/>
              </a:rPr>
              <a:t>Publicaciones</a:t>
            </a:r>
          </a:p>
        </p:txBody>
      </p:sp>
      <p:sp>
        <p:nvSpPr>
          <p:cNvPr id="60" name="Rectangle 59">
            <a:extLst>
              <a:ext uri="{FF2B5EF4-FFF2-40B4-BE49-F238E27FC236}">
                <a16:creationId xmlns:a16="http://schemas.microsoft.com/office/drawing/2014/main" id="{77B0FE92-6577-45D5-B3FE-CFBEAF4A30F9}"/>
              </a:ext>
            </a:extLst>
          </p:cNvPr>
          <p:cNvSpPr/>
          <p:nvPr/>
        </p:nvSpPr>
        <p:spPr>
          <a:xfrm>
            <a:off x="7782844" y="3515153"/>
            <a:ext cx="1118270" cy="274041"/>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angle 60">
            <a:extLst>
              <a:ext uri="{FF2B5EF4-FFF2-40B4-BE49-F238E27FC236}">
                <a16:creationId xmlns:a16="http://schemas.microsoft.com/office/drawing/2014/main" id="{7A387C36-17C2-4EF5-BD42-8CFFC1952AF4}"/>
              </a:ext>
            </a:extLst>
          </p:cNvPr>
          <p:cNvSpPr/>
          <p:nvPr/>
        </p:nvSpPr>
        <p:spPr>
          <a:xfrm>
            <a:off x="7900212" y="5137184"/>
            <a:ext cx="709971" cy="25873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angle 61">
            <a:extLst>
              <a:ext uri="{FF2B5EF4-FFF2-40B4-BE49-F238E27FC236}">
                <a16:creationId xmlns:a16="http://schemas.microsoft.com/office/drawing/2014/main" id="{CB5AFB44-70EB-4F76-A596-B2BD6E20C7A3}"/>
              </a:ext>
            </a:extLst>
          </p:cNvPr>
          <p:cNvSpPr/>
          <p:nvPr/>
        </p:nvSpPr>
        <p:spPr>
          <a:xfrm>
            <a:off x="7868566" y="5564321"/>
            <a:ext cx="2307399" cy="412535"/>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3" name="Straight Arrow Connector 62">
            <a:extLst>
              <a:ext uri="{FF2B5EF4-FFF2-40B4-BE49-F238E27FC236}">
                <a16:creationId xmlns:a16="http://schemas.microsoft.com/office/drawing/2014/main" id="{5CD85DAE-AB10-4112-8C82-A1493D9204F7}"/>
              </a:ext>
            </a:extLst>
          </p:cNvPr>
          <p:cNvCxnSpPr>
            <a:cxnSpLocks/>
          </p:cNvCxnSpPr>
          <p:nvPr/>
        </p:nvCxnSpPr>
        <p:spPr>
          <a:xfrm flipH="1">
            <a:off x="3586466" y="5240322"/>
            <a:ext cx="891019"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4" name="Text Placeholder 2">
            <a:extLst>
              <a:ext uri="{FF2B5EF4-FFF2-40B4-BE49-F238E27FC236}">
                <a16:creationId xmlns:a16="http://schemas.microsoft.com/office/drawing/2014/main" id="{D08F4E06-34DE-449F-9F12-8DB7269DF5C6}"/>
              </a:ext>
            </a:extLst>
          </p:cNvPr>
          <p:cNvSpPr txBox="1">
            <a:spLocks/>
          </p:cNvSpPr>
          <p:nvPr/>
        </p:nvSpPr>
        <p:spPr>
          <a:xfrm>
            <a:off x="509084" y="956494"/>
            <a:ext cx="7058660" cy="396663"/>
          </a:xfrm>
          <a:prstGeom prst="rect">
            <a:avLst/>
          </a:prstGeom>
        </p:spPr>
        <p:txBody>
          <a:bodyPr/>
          <a:lstStyle>
            <a:lvl1pPr marL="0" indent="0" algn="l" defTabSz="1219170" rtl="0" eaLnBrk="1" latinLnBrk="0" hangingPunct="1">
              <a:spcBef>
                <a:spcPts val="0"/>
              </a:spcBef>
              <a:spcAft>
                <a:spcPts val="1333"/>
              </a:spcAft>
              <a:buSzPct val="100000"/>
              <a:buFont typeface="Arial" panose="020B0604020202020204" pitchFamily="34" charset="0"/>
              <a:buNone/>
              <a:defRPr sz="1600" b="0" kern="1200">
                <a:solidFill>
                  <a:srgbClr val="595959"/>
                </a:solidFill>
                <a:latin typeface="Poppins"/>
                <a:ea typeface="+mn-ea"/>
                <a:cs typeface="+mn-cs"/>
              </a:defRPr>
            </a:lvl1pPr>
            <a:lvl2pPr marL="0" indent="0" algn="l" defTabSz="1219170" rtl="0" eaLnBrk="1" latinLnBrk="0" hangingPunct="1">
              <a:spcBef>
                <a:spcPts val="0"/>
              </a:spcBef>
              <a:spcAft>
                <a:spcPts val="1333"/>
              </a:spcAft>
              <a:buClrTx/>
              <a:buSzPct val="100000"/>
              <a:buFont typeface="Arial"/>
              <a:buNone/>
              <a:defRPr lang="en-US" sz="1600" b="1" kern="1200" dirty="0" smtClean="0">
                <a:solidFill>
                  <a:srgbClr val="595959"/>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600" kern="1200" dirty="0" smtClean="0">
                <a:solidFill>
                  <a:srgbClr val="595959"/>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600" kern="1200" baseline="0" dirty="0" smtClean="0">
                <a:solidFill>
                  <a:srgbClr val="595959"/>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600" kern="1200" baseline="0" dirty="0" smtClean="0">
                <a:solidFill>
                  <a:srgbClr val="595959"/>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endParaRPr lang="es-ES" dirty="0"/>
          </a:p>
        </p:txBody>
      </p:sp>
    </p:spTree>
    <p:extLst>
      <p:ext uri="{BB962C8B-B14F-4D97-AF65-F5344CB8AC3E}">
        <p14:creationId xmlns:p14="http://schemas.microsoft.com/office/powerpoint/2010/main" val="394673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9010" y="930760"/>
            <a:ext cx="7058660" cy="396663"/>
          </a:xfrm>
        </p:spPr>
        <p:txBody>
          <a:bodyPr/>
          <a:lstStyle/>
          <a:p>
            <a:r>
              <a:rPr lang="es-ES_tradnl" dirty="0"/>
              <a:t>Historias</a:t>
            </a:r>
            <a:endParaRPr lang="es-ES" dirty="0"/>
          </a:p>
        </p:txBody>
      </p:sp>
      <p:sp>
        <p:nvSpPr>
          <p:cNvPr id="4" name="Title 3"/>
          <p:cNvSpPr>
            <a:spLocks noGrp="1"/>
          </p:cNvSpPr>
          <p:nvPr>
            <p:ph type="title"/>
          </p:nvPr>
        </p:nvSpPr>
        <p:spPr/>
        <p:txBody>
          <a:bodyPr/>
          <a:lstStyle/>
          <a:p>
            <a:r>
              <a:rPr lang="es-ES_tradnl" dirty="0"/>
              <a:t>Uso de Instagram</a:t>
            </a:r>
            <a:endParaRPr lang="es-ES" dirty="0"/>
          </a:p>
        </p:txBody>
      </p:sp>
      <p:sp>
        <p:nvSpPr>
          <p:cNvPr id="31" name="Rectangle 30">
            <a:extLst>
              <a:ext uri="{FF2B5EF4-FFF2-40B4-BE49-F238E27FC236}">
                <a16:creationId xmlns:a16="http://schemas.microsoft.com/office/drawing/2014/main" id="{A6821AFA-F69E-4FC7-A602-5D8EB8C2D929}"/>
              </a:ext>
            </a:extLst>
          </p:cNvPr>
          <p:cNvSpPr/>
          <p:nvPr/>
        </p:nvSpPr>
        <p:spPr bwMode="gray">
          <a:xfrm>
            <a:off x="9399957" y="2520133"/>
            <a:ext cx="709449" cy="224705"/>
          </a:xfrm>
          <a:prstGeom prst="rect">
            <a:avLst/>
          </a:prstGeom>
          <a:solidFill>
            <a:srgbClr val="FFFFFF"/>
          </a:solidFill>
          <a:ln w="19050" algn="ctr">
            <a:solidFill>
              <a:srgbClr val="FFFFFF"/>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s-ES" sz="1600" b="1" dirty="0">
              <a:solidFill>
                <a:schemeClr val="bg1"/>
              </a:solidFill>
            </a:endParaRPr>
          </a:p>
        </p:txBody>
      </p:sp>
      <p:sp>
        <p:nvSpPr>
          <p:cNvPr id="32" name="TextBox 31">
            <a:extLst>
              <a:ext uri="{FF2B5EF4-FFF2-40B4-BE49-F238E27FC236}">
                <a16:creationId xmlns:a16="http://schemas.microsoft.com/office/drawing/2014/main" id="{298226D6-5F15-4E98-BBDA-D6A20331782F}"/>
              </a:ext>
            </a:extLst>
          </p:cNvPr>
          <p:cNvSpPr txBox="1"/>
          <p:nvPr/>
        </p:nvSpPr>
        <p:spPr bwMode="gray">
          <a:xfrm>
            <a:off x="5953877" y="1534843"/>
            <a:ext cx="1303749" cy="438103"/>
          </a:xfrm>
          <a:prstGeom prst="rect">
            <a:avLst/>
          </a:prstGeom>
        </p:spPr>
        <p:txBody>
          <a:bodyPr vert="horz" wrap="square" lIns="0" tIns="0" rIns="0" bIns="0" rtlCol="0" anchor="b" anchorCtr="0">
            <a:noAutofit/>
          </a:bodyPr>
          <a:lstStyle/>
          <a:p>
            <a:endParaRPr lang="es-ES" sz="3200" b="0" dirty="0"/>
          </a:p>
        </p:txBody>
      </p:sp>
      <p:grpSp>
        <p:nvGrpSpPr>
          <p:cNvPr id="30" name="Group 29">
            <a:extLst>
              <a:ext uri="{FF2B5EF4-FFF2-40B4-BE49-F238E27FC236}">
                <a16:creationId xmlns:a16="http://schemas.microsoft.com/office/drawing/2014/main" id="{5896A116-2E62-440A-AC9B-39B7B766D346}"/>
              </a:ext>
            </a:extLst>
          </p:cNvPr>
          <p:cNvGrpSpPr/>
          <p:nvPr/>
        </p:nvGrpSpPr>
        <p:grpSpPr>
          <a:xfrm>
            <a:off x="468078" y="1479733"/>
            <a:ext cx="5462303" cy="4513453"/>
            <a:chOff x="251711" y="1110315"/>
            <a:chExt cx="5462303" cy="4513453"/>
          </a:xfrm>
        </p:grpSpPr>
        <p:grpSp>
          <p:nvGrpSpPr>
            <p:cNvPr id="33" name="Group 32">
              <a:extLst>
                <a:ext uri="{FF2B5EF4-FFF2-40B4-BE49-F238E27FC236}">
                  <a16:creationId xmlns:a16="http://schemas.microsoft.com/office/drawing/2014/main" id="{C2B9B83F-F174-4087-96D9-C94E5E07148A}"/>
                </a:ext>
              </a:extLst>
            </p:cNvPr>
            <p:cNvGrpSpPr/>
            <p:nvPr/>
          </p:nvGrpSpPr>
          <p:grpSpPr>
            <a:xfrm>
              <a:off x="1618431" y="1137100"/>
              <a:ext cx="2300280" cy="4451752"/>
              <a:chOff x="1663067" y="1517446"/>
              <a:chExt cx="2300280" cy="4451752"/>
            </a:xfrm>
          </p:grpSpPr>
          <p:pic>
            <p:nvPicPr>
              <p:cNvPr id="61" name="Picture 60">
                <a:extLst>
                  <a:ext uri="{FF2B5EF4-FFF2-40B4-BE49-F238E27FC236}">
                    <a16:creationId xmlns:a16="http://schemas.microsoft.com/office/drawing/2014/main" id="{C4BF4735-D2C7-4C34-89B2-F14002C28A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5026" y="1517446"/>
                <a:ext cx="2298321" cy="4451752"/>
              </a:xfrm>
              <a:prstGeom prst="rect">
                <a:avLst/>
              </a:prstGeom>
            </p:spPr>
          </p:pic>
          <p:pic>
            <p:nvPicPr>
              <p:cNvPr id="62" name="Picture 61">
                <a:extLst>
                  <a:ext uri="{FF2B5EF4-FFF2-40B4-BE49-F238E27FC236}">
                    <a16:creationId xmlns:a16="http://schemas.microsoft.com/office/drawing/2014/main" id="{0A649590-BD86-4D97-BBB3-FA520D06AC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1663067" y="4001730"/>
                <a:ext cx="2297373" cy="1534885"/>
              </a:xfrm>
              <a:prstGeom prst="rect">
                <a:avLst/>
              </a:prstGeom>
            </p:spPr>
          </p:pic>
          <p:pic>
            <p:nvPicPr>
              <p:cNvPr id="63" name="Picture 62">
                <a:extLst>
                  <a:ext uri="{FF2B5EF4-FFF2-40B4-BE49-F238E27FC236}">
                    <a16:creationId xmlns:a16="http://schemas.microsoft.com/office/drawing/2014/main" id="{AACBDD87-FD71-42E5-9D62-FE6FB81494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73147" y="4373429"/>
                <a:ext cx="2287862" cy="651753"/>
              </a:xfrm>
              <a:prstGeom prst="rect">
                <a:avLst/>
              </a:prstGeom>
            </p:spPr>
          </p:pic>
        </p:grpSp>
        <p:sp>
          <p:nvSpPr>
            <p:cNvPr id="34" name="Rectangle 33">
              <a:extLst>
                <a:ext uri="{FF2B5EF4-FFF2-40B4-BE49-F238E27FC236}">
                  <a16:creationId xmlns:a16="http://schemas.microsoft.com/office/drawing/2014/main" id="{2A35B457-5351-4A15-B9CB-6E2A878CDB98}"/>
                </a:ext>
              </a:extLst>
            </p:cNvPr>
            <p:cNvSpPr/>
            <p:nvPr/>
          </p:nvSpPr>
          <p:spPr>
            <a:xfrm>
              <a:off x="2612808" y="1149338"/>
              <a:ext cx="325764" cy="262875"/>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a:extLst>
                <a:ext uri="{FF2B5EF4-FFF2-40B4-BE49-F238E27FC236}">
                  <a16:creationId xmlns:a16="http://schemas.microsoft.com/office/drawing/2014/main" id="{5130F006-7B70-49A0-A457-8EBDBFED03E5}"/>
                </a:ext>
              </a:extLst>
            </p:cNvPr>
            <p:cNvSpPr/>
            <p:nvPr/>
          </p:nvSpPr>
          <p:spPr>
            <a:xfrm>
              <a:off x="1994337" y="5358385"/>
              <a:ext cx="1561464" cy="162133"/>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angle 36">
              <a:extLst>
                <a:ext uri="{FF2B5EF4-FFF2-40B4-BE49-F238E27FC236}">
                  <a16:creationId xmlns:a16="http://schemas.microsoft.com/office/drawing/2014/main" id="{879B5AA7-50B8-4353-A328-4C0D1243B324}"/>
                </a:ext>
              </a:extLst>
            </p:cNvPr>
            <p:cNvSpPr/>
            <p:nvPr/>
          </p:nvSpPr>
          <p:spPr>
            <a:xfrm>
              <a:off x="1692806" y="5327632"/>
              <a:ext cx="254380" cy="236926"/>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TextBox 37">
              <a:extLst>
                <a:ext uri="{FF2B5EF4-FFF2-40B4-BE49-F238E27FC236}">
                  <a16:creationId xmlns:a16="http://schemas.microsoft.com/office/drawing/2014/main" id="{C8FB3045-B9F7-498E-AD26-F5EF375396F5}"/>
                </a:ext>
              </a:extLst>
            </p:cNvPr>
            <p:cNvSpPr txBox="1"/>
            <p:nvPr/>
          </p:nvSpPr>
          <p:spPr>
            <a:xfrm>
              <a:off x="4064985" y="1378375"/>
              <a:ext cx="1089766" cy="307777"/>
            </a:xfrm>
            <a:prstGeom prst="rect">
              <a:avLst/>
            </a:prstGeom>
            <a:noFill/>
          </p:spPr>
          <p:txBody>
            <a:bodyPr wrap="square" rtlCol="0">
              <a:spAutoFit/>
            </a:bodyPr>
            <a:lstStyle/>
            <a:p>
              <a:r>
                <a:rPr lang="es-ES" sz="1400" dirty="0">
                  <a:solidFill>
                    <a:schemeClr val="tx1">
                      <a:lumMod val="65000"/>
                      <a:lumOff val="35000"/>
                    </a:schemeClr>
                  </a:solidFill>
                  <a:latin typeface="Poppins"/>
                </a:rPr>
                <a:t>Flash</a:t>
              </a:r>
            </a:p>
          </p:txBody>
        </p:sp>
        <p:sp>
          <p:nvSpPr>
            <p:cNvPr id="39" name="TextBox 38">
              <a:extLst>
                <a:ext uri="{FF2B5EF4-FFF2-40B4-BE49-F238E27FC236}">
                  <a16:creationId xmlns:a16="http://schemas.microsoft.com/office/drawing/2014/main" id="{055D0137-D859-49D5-936B-368A33B24E87}"/>
                </a:ext>
              </a:extLst>
            </p:cNvPr>
            <p:cNvSpPr txBox="1"/>
            <p:nvPr/>
          </p:nvSpPr>
          <p:spPr>
            <a:xfrm>
              <a:off x="518691" y="1110315"/>
              <a:ext cx="885216" cy="307777"/>
            </a:xfrm>
            <a:prstGeom prst="rect">
              <a:avLst/>
            </a:prstGeom>
            <a:noFill/>
          </p:spPr>
          <p:txBody>
            <a:bodyPr wrap="square" rtlCol="0">
              <a:spAutoFit/>
            </a:bodyPr>
            <a:lstStyle/>
            <a:p>
              <a:r>
                <a:rPr lang="es-ES" sz="1400" dirty="0">
                  <a:solidFill>
                    <a:schemeClr val="tx1">
                      <a:lumMod val="65000"/>
                      <a:lumOff val="35000"/>
                    </a:schemeClr>
                  </a:solidFill>
                  <a:latin typeface="Poppins"/>
                </a:rPr>
                <a:t>Ajustes</a:t>
              </a:r>
            </a:p>
          </p:txBody>
        </p:sp>
        <p:cxnSp>
          <p:nvCxnSpPr>
            <p:cNvPr id="40" name="Straight Arrow Connector 39">
              <a:extLst>
                <a:ext uri="{FF2B5EF4-FFF2-40B4-BE49-F238E27FC236}">
                  <a16:creationId xmlns:a16="http://schemas.microsoft.com/office/drawing/2014/main" id="{6B7E8A10-3866-4E7E-95E0-B72FCE629AA6}"/>
                </a:ext>
              </a:extLst>
            </p:cNvPr>
            <p:cNvCxnSpPr/>
            <p:nvPr/>
          </p:nvCxnSpPr>
          <p:spPr>
            <a:xfrm flipV="1">
              <a:off x="3901123" y="4388826"/>
              <a:ext cx="308397"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E6DF5DF-1174-4F03-ACD3-02A904B4CCED}"/>
                </a:ext>
              </a:extLst>
            </p:cNvPr>
            <p:cNvCxnSpPr/>
            <p:nvPr/>
          </p:nvCxnSpPr>
          <p:spPr>
            <a:xfrm flipH="1">
              <a:off x="1243081" y="5439452"/>
              <a:ext cx="360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B3B3D36-559E-4406-AFAE-EF30E0CFB769}"/>
                </a:ext>
              </a:extLst>
            </p:cNvPr>
            <p:cNvCxnSpPr/>
            <p:nvPr/>
          </p:nvCxnSpPr>
          <p:spPr>
            <a:xfrm flipV="1">
              <a:off x="3864604" y="5440302"/>
              <a:ext cx="381437" cy="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FFA7411-91D1-4F9F-BFA9-0007BCB1B80F}"/>
                </a:ext>
              </a:extLst>
            </p:cNvPr>
            <p:cNvCxnSpPr/>
            <p:nvPr/>
          </p:nvCxnSpPr>
          <p:spPr>
            <a:xfrm flipV="1">
              <a:off x="2766510" y="5018717"/>
              <a:ext cx="1479531" cy="344727"/>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8E6DC2E-7BE6-4CA3-BB68-126C28B7FDC1}"/>
                </a:ext>
              </a:extLst>
            </p:cNvPr>
            <p:cNvSpPr txBox="1"/>
            <p:nvPr/>
          </p:nvSpPr>
          <p:spPr>
            <a:xfrm>
              <a:off x="4244571" y="4239592"/>
              <a:ext cx="807396" cy="307777"/>
            </a:xfrm>
            <a:prstGeom prst="rect">
              <a:avLst/>
            </a:prstGeom>
            <a:noFill/>
          </p:spPr>
          <p:txBody>
            <a:bodyPr wrap="square" rtlCol="0">
              <a:spAutoFit/>
            </a:bodyPr>
            <a:lstStyle/>
            <a:p>
              <a:r>
                <a:rPr lang="es-ES" sz="1400" dirty="0">
                  <a:solidFill>
                    <a:schemeClr val="tx1">
                      <a:lumMod val="65000"/>
                      <a:lumOff val="35000"/>
                    </a:schemeClr>
                  </a:solidFill>
                  <a:latin typeface="Poppins"/>
                </a:rPr>
                <a:t>Filtros</a:t>
              </a:r>
            </a:p>
          </p:txBody>
        </p:sp>
        <p:sp>
          <p:nvSpPr>
            <p:cNvPr id="45" name="TextBox 44">
              <a:extLst>
                <a:ext uri="{FF2B5EF4-FFF2-40B4-BE49-F238E27FC236}">
                  <a16:creationId xmlns:a16="http://schemas.microsoft.com/office/drawing/2014/main" id="{94DDC3D2-9D04-4F1B-9A2D-16DC08E95575}"/>
                </a:ext>
              </a:extLst>
            </p:cNvPr>
            <p:cNvSpPr txBox="1"/>
            <p:nvPr/>
          </p:nvSpPr>
          <p:spPr>
            <a:xfrm>
              <a:off x="4202305" y="4820668"/>
              <a:ext cx="1055113" cy="307777"/>
            </a:xfrm>
            <a:prstGeom prst="rect">
              <a:avLst/>
            </a:prstGeom>
            <a:noFill/>
          </p:spPr>
          <p:txBody>
            <a:bodyPr wrap="square" rtlCol="0">
              <a:spAutoFit/>
            </a:bodyPr>
            <a:lstStyle/>
            <a:p>
              <a:r>
                <a:rPr lang="es-ES" sz="1400" dirty="0">
                  <a:solidFill>
                    <a:schemeClr val="tx1">
                      <a:lumMod val="65000"/>
                      <a:lumOff val="35000"/>
                    </a:schemeClr>
                  </a:solidFill>
                  <a:latin typeface="Poppins"/>
                </a:rPr>
                <a:t>Modo</a:t>
              </a:r>
              <a:endParaRPr lang="es-ES" sz="1600" dirty="0">
                <a:solidFill>
                  <a:schemeClr val="tx1">
                    <a:lumMod val="65000"/>
                    <a:lumOff val="35000"/>
                  </a:schemeClr>
                </a:solidFill>
                <a:latin typeface="Poppins"/>
              </a:endParaRPr>
            </a:p>
          </p:txBody>
        </p:sp>
        <p:sp>
          <p:nvSpPr>
            <p:cNvPr id="46" name="TextBox 45">
              <a:extLst>
                <a:ext uri="{FF2B5EF4-FFF2-40B4-BE49-F238E27FC236}">
                  <a16:creationId xmlns:a16="http://schemas.microsoft.com/office/drawing/2014/main" id="{C720D23A-E0C6-4CD2-9818-F51AF9FEF8E3}"/>
                </a:ext>
              </a:extLst>
            </p:cNvPr>
            <p:cNvSpPr txBox="1"/>
            <p:nvPr/>
          </p:nvSpPr>
          <p:spPr>
            <a:xfrm>
              <a:off x="4202305" y="5288093"/>
              <a:ext cx="1511709" cy="307777"/>
            </a:xfrm>
            <a:prstGeom prst="rect">
              <a:avLst/>
            </a:prstGeom>
            <a:noFill/>
          </p:spPr>
          <p:txBody>
            <a:bodyPr wrap="square" rtlCol="0">
              <a:spAutoFit/>
            </a:bodyPr>
            <a:lstStyle/>
            <a:p>
              <a:r>
                <a:rPr lang="es-ES" sz="1400" dirty="0">
                  <a:solidFill>
                    <a:schemeClr val="tx1">
                      <a:lumMod val="65000"/>
                      <a:lumOff val="35000"/>
                    </a:schemeClr>
                  </a:solidFill>
                  <a:latin typeface="Poppins"/>
                </a:rPr>
                <a:t>Girar cámara</a:t>
              </a:r>
            </a:p>
          </p:txBody>
        </p:sp>
        <p:sp>
          <p:nvSpPr>
            <p:cNvPr id="47" name="TextBox 46">
              <a:extLst>
                <a:ext uri="{FF2B5EF4-FFF2-40B4-BE49-F238E27FC236}">
                  <a16:creationId xmlns:a16="http://schemas.microsoft.com/office/drawing/2014/main" id="{115E6D83-1C77-486D-AB16-405861932838}"/>
                </a:ext>
              </a:extLst>
            </p:cNvPr>
            <p:cNvSpPr txBox="1"/>
            <p:nvPr/>
          </p:nvSpPr>
          <p:spPr>
            <a:xfrm>
              <a:off x="382890" y="4098101"/>
              <a:ext cx="1276341" cy="523220"/>
            </a:xfrm>
            <a:prstGeom prst="rect">
              <a:avLst/>
            </a:prstGeom>
            <a:noFill/>
          </p:spPr>
          <p:txBody>
            <a:bodyPr wrap="square" rtlCol="0">
              <a:spAutoFit/>
            </a:bodyPr>
            <a:lstStyle/>
            <a:p>
              <a:r>
                <a:rPr lang="es-ES" sz="1400" dirty="0">
                  <a:solidFill>
                    <a:schemeClr val="tx1">
                      <a:lumMod val="65000"/>
                      <a:lumOff val="35000"/>
                    </a:schemeClr>
                  </a:solidFill>
                  <a:latin typeface="Poppins"/>
                </a:rPr>
                <a:t>Hacer foto/vídeo</a:t>
              </a:r>
            </a:p>
          </p:txBody>
        </p:sp>
        <p:sp>
          <p:nvSpPr>
            <p:cNvPr id="48" name="TextBox 47">
              <a:extLst>
                <a:ext uri="{FF2B5EF4-FFF2-40B4-BE49-F238E27FC236}">
                  <a16:creationId xmlns:a16="http://schemas.microsoft.com/office/drawing/2014/main" id="{62B7FF57-5FF2-49A9-9760-0F42B7A3F22C}"/>
                </a:ext>
              </a:extLst>
            </p:cNvPr>
            <p:cNvSpPr txBox="1"/>
            <p:nvPr/>
          </p:nvSpPr>
          <p:spPr>
            <a:xfrm>
              <a:off x="464476" y="5265817"/>
              <a:ext cx="899137" cy="307777"/>
            </a:xfrm>
            <a:prstGeom prst="rect">
              <a:avLst/>
            </a:prstGeom>
            <a:noFill/>
          </p:spPr>
          <p:txBody>
            <a:bodyPr wrap="square" rtlCol="0">
              <a:spAutoFit/>
            </a:bodyPr>
            <a:lstStyle/>
            <a:p>
              <a:r>
                <a:rPr lang="es-ES" sz="1400" dirty="0">
                  <a:solidFill>
                    <a:schemeClr val="tx1">
                      <a:lumMod val="65000"/>
                      <a:lumOff val="35000"/>
                    </a:schemeClr>
                  </a:solidFill>
                  <a:latin typeface="Poppins"/>
                </a:rPr>
                <a:t>Galería</a:t>
              </a:r>
              <a:endParaRPr lang="es-ES" sz="1600" dirty="0">
                <a:solidFill>
                  <a:schemeClr val="tx1">
                    <a:lumMod val="65000"/>
                    <a:lumOff val="35000"/>
                  </a:schemeClr>
                </a:solidFill>
                <a:latin typeface="Poppins"/>
              </a:endParaRPr>
            </a:p>
          </p:txBody>
        </p:sp>
        <p:sp>
          <p:nvSpPr>
            <p:cNvPr id="49" name="Rectangle 48">
              <a:extLst>
                <a:ext uri="{FF2B5EF4-FFF2-40B4-BE49-F238E27FC236}">
                  <a16:creationId xmlns:a16="http://schemas.microsoft.com/office/drawing/2014/main" id="{8D8A0654-FFD0-4899-A6CC-4FE885F36770}"/>
                </a:ext>
              </a:extLst>
            </p:cNvPr>
            <p:cNvSpPr/>
            <p:nvPr/>
          </p:nvSpPr>
          <p:spPr>
            <a:xfrm>
              <a:off x="2456503" y="4043199"/>
              <a:ext cx="603681" cy="612560"/>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0" name="Straight Arrow Connector 49">
              <a:extLst>
                <a:ext uri="{FF2B5EF4-FFF2-40B4-BE49-F238E27FC236}">
                  <a16:creationId xmlns:a16="http://schemas.microsoft.com/office/drawing/2014/main" id="{0298E390-8D3A-41B5-B112-1FA7799CF2B7}"/>
                </a:ext>
              </a:extLst>
            </p:cNvPr>
            <p:cNvCxnSpPr>
              <a:stCxn id="49" idx="1"/>
            </p:cNvCxnSpPr>
            <p:nvPr/>
          </p:nvCxnSpPr>
          <p:spPr>
            <a:xfrm flipH="1">
              <a:off x="1383852" y="4349479"/>
              <a:ext cx="1072651"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FC80620B-54E8-4E69-A84E-71C68B511607}"/>
                </a:ext>
              </a:extLst>
            </p:cNvPr>
            <p:cNvSpPr/>
            <p:nvPr/>
          </p:nvSpPr>
          <p:spPr>
            <a:xfrm>
              <a:off x="3148669" y="4086717"/>
              <a:ext cx="765039" cy="559294"/>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angle 51">
              <a:extLst>
                <a:ext uri="{FF2B5EF4-FFF2-40B4-BE49-F238E27FC236}">
                  <a16:creationId xmlns:a16="http://schemas.microsoft.com/office/drawing/2014/main" id="{5B3D580B-E376-44A4-BF6B-B8B4B56E9636}"/>
                </a:ext>
              </a:extLst>
            </p:cNvPr>
            <p:cNvSpPr/>
            <p:nvPr/>
          </p:nvSpPr>
          <p:spPr>
            <a:xfrm>
              <a:off x="4253992" y="4269406"/>
              <a:ext cx="635352" cy="229317"/>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ctangle 52">
              <a:extLst>
                <a:ext uri="{FF2B5EF4-FFF2-40B4-BE49-F238E27FC236}">
                  <a16:creationId xmlns:a16="http://schemas.microsoft.com/office/drawing/2014/main" id="{9C909D89-B9F0-4575-9027-F545DC5EAB50}"/>
                </a:ext>
              </a:extLst>
            </p:cNvPr>
            <p:cNvSpPr/>
            <p:nvPr/>
          </p:nvSpPr>
          <p:spPr>
            <a:xfrm>
              <a:off x="4254528" y="4861246"/>
              <a:ext cx="543064" cy="209723"/>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angle 53">
              <a:extLst>
                <a:ext uri="{FF2B5EF4-FFF2-40B4-BE49-F238E27FC236}">
                  <a16:creationId xmlns:a16="http://schemas.microsoft.com/office/drawing/2014/main" id="{6CA4BF52-BB44-4E52-BFE9-E22C4EF80EDF}"/>
                </a:ext>
              </a:extLst>
            </p:cNvPr>
            <p:cNvSpPr/>
            <p:nvPr/>
          </p:nvSpPr>
          <p:spPr>
            <a:xfrm flipV="1">
              <a:off x="4261929" y="5279045"/>
              <a:ext cx="1329717" cy="344723"/>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angle 54">
              <a:extLst>
                <a:ext uri="{FF2B5EF4-FFF2-40B4-BE49-F238E27FC236}">
                  <a16:creationId xmlns:a16="http://schemas.microsoft.com/office/drawing/2014/main" id="{E8F44A1F-1293-42CC-A733-8B8EDEC13A94}"/>
                </a:ext>
              </a:extLst>
            </p:cNvPr>
            <p:cNvSpPr/>
            <p:nvPr/>
          </p:nvSpPr>
          <p:spPr>
            <a:xfrm flipV="1">
              <a:off x="312643" y="5219974"/>
              <a:ext cx="859257" cy="300539"/>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angle 55">
              <a:extLst>
                <a:ext uri="{FF2B5EF4-FFF2-40B4-BE49-F238E27FC236}">
                  <a16:creationId xmlns:a16="http://schemas.microsoft.com/office/drawing/2014/main" id="{29058BA2-2DC3-4863-B45B-7A0D0BBF46BB}"/>
                </a:ext>
              </a:extLst>
            </p:cNvPr>
            <p:cNvSpPr/>
            <p:nvPr/>
          </p:nvSpPr>
          <p:spPr>
            <a:xfrm flipV="1">
              <a:off x="251711" y="4146197"/>
              <a:ext cx="1043656" cy="408750"/>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angle 56">
              <a:extLst>
                <a:ext uri="{FF2B5EF4-FFF2-40B4-BE49-F238E27FC236}">
                  <a16:creationId xmlns:a16="http://schemas.microsoft.com/office/drawing/2014/main" id="{DE9CBF4A-D482-409B-82AB-7E34A57379E1}"/>
                </a:ext>
              </a:extLst>
            </p:cNvPr>
            <p:cNvSpPr/>
            <p:nvPr/>
          </p:nvSpPr>
          <p:spPr>
            <a:xfrm>
              <a:off x="532489" y="1124612"/>
              <a:ext cx="696981" cy="249692"/>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Rectangle 57">
              <a:extLst>
                <a:ext uri="{FF2B5EF4-FFF2-40B4-BE49-F238E27FC236}">
                  <a16:creationId xmlns:a16="http://schemas.microsoft.com/office/drawing/2014/main" id="{46A4CE3C-ED26-40E7-870C-EED9B9395A97}"/>
                </a:ext>
              </a:extLst>
            </p:cNvPr>
            <p:cNvSpPr/>
            <p:nvPr/>
          </p:nvSpPr>
          <p:spPr>
            <a:xfrm>
              <a:off x="4120419" y="1432806"/>
              <a:ext cx="768925" cy="170046"/>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Rectangle 58">
              <a:extLst>
                <a:ext uri="{FF2B5EF4-FFF2-40B4-BE49-F238E27FC236}">
                  <a16:creationId xmlns:a16="http://schemas.microsoft.com/office/drawing/2014/main" id="{D69F9100-1C8B-46D0-8FF8-40DBEFD9DEAA}"/>
                </a:ext>
              </a:extLst>
            </p:cNvPr>
            <p:cNvSpPr/>
            <p:nvPr/>
          </p:nvSpPr>
          <p:spPr>
            <a:xfrm>
              <a:off x="1692806" y="1164854"/>
              <a:ext cx="286607" cy="247585"/>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0" name="Straight Arrow Connector 59">
              <a:extLst>
                <a:ext uri="{FF2B5EF4-FFF2-40B4-BE49-F238E27FC236}">
                  <a16:creationId xmlns:a16="http://schemas.microsoft.com/office/drawing/2014/main" id="{4D7067AA-4B76-4886-A926-7BBEC954BA02}"/>
                </a:ext>
              </a:extLst>
            </p:cNvPr>
            <p:cNvCxnSpPr>
              <a:cxnSpLocks/>
              <a:endCxn id="38" idx="1"/>
            </p:cNvCxnSpPr>
            <p:nvPr/>
          </p:nvCxnSpPr>
          <p:spPr>
            <a:xfrm>
              <a:off x="2938572" y="1245869"/>
              <a:ext cx="1126413" cy="286395"/>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9E69F602-D635-4B7F-A53A-F5359E68FA6F}"/>
              </a:ext>
            </a:extLst>
          </p:cNvPr>
          <p:cNvGrpSpPr/>
          <p:nvPr/>
        </p:nvGrpSpPr>
        <p:grpSpPr>
          <a:xfrm>
            <a:off x="5013959" y="1465163"/>
            <a:ext cx="6623920" cy="4480642"/>
            <a:chOff x="5229901" y="1137100"/>
            <a:chExt cx="6623920" cy="4480642"/>
          </a:xfrm>
        </p:grpSpPr>
        <p:pic>
          <p:nvPicPr>
            <p:cNvPr id="65" name="Picture 64">
              <a:extLst>
                <a:ext uri="{FF2B5EF4-FFF2-40B4-BE49-F238E27FC236}">
                  <a16:creationId xmlns:a16="http://schemas.microsoft.com/office/drawing/2014/main" id="{2B69FBC6-D964-4051-A06E-EF269E7D8D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13"/>
            <a:stretch/>
          </p:blipFill>
          <p:spPr>
            <a:xfrm>
              <a:off x="7234003" y="1137100"/>
              <a:ext cx="2312229" cy="4480642"/>
            </a:xfrm>
            <a:prstGeom prst="rect">
              <a:avLst/>
            </a:prstGeom>
          </p:spPr>
        </p:pic>
        <p:cxnSp>
          <p:nvCxnSpPr>
            <p:cNvPr id="66" name="Straight Arrow Connector 65">
              <a:extLst>
                <a:ext uri="{FF2B5EF4-FFF2-40B4-BE49-F238E27FC236}">
                  <a16:creationId xmlns:a16="http://schemas.microsoft.com/office/drawing/2014/main" id="{558DDB38-7A39-4640-9D58-B5CEFA5485E1}"/>
                </a:ext>
              </a:extLst>
            </p:cNvPr>
            <p:cNvCxnSpPr/>
            <p:nvPr/>
          </p:nvCxnSpPr>
          <p:spPr>
            <a:xfrm>
              <a:off x="9438198" y="5440302"/>
              <a:ext cx="556592"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D2BD3F3-45A3-4748-B630-A0506FEFF626}"/>
                </a:ext>
              </a:extLst>
            </p:cNvPr>
            <p:cNvSpPr txBox="1"/>
            <p:nvPr/>
          </p:nvSpPr>
          <p:spPr>
            <a:xfrm>
              <a:off x="9994720" y="5247171"/>
              <a:ext cx="955061" cy="338554"/>
            </a:xfrm>
            <a:prstGeom prst="rect">
              <a:avLst/>
            </a:prstGeom>
            <a:noFill/>
          </p:spPr>
          <p:txBody>
            <a:bodyPr wrap="square" rtlCol="0">
              <a:spAutoFit/>
            </a:bodyPr>
            <a:lstStyle/>
            <a:p>
              <a:r>
                <a:rPr lang="es-ES" sz="1600" dirty="0">
                  <a:solidFill>
                    <a:schemeClr val="tx1">
                      <a:lumMod val="65000"/>
                      <a:lumOff val="35000"/>
                    </a:schemeClr>
                  </a:solidFill>
                  <a:latin typeface="Poppins"/>
                </a:rPr>
                <a:t>Enviar</a:t>
              </a:r>
            </a:p>
          </p:txBody>
        </p:sp>
        <p:cxnSp>
          <p:nvCxnSpPr>
            <p:cNvPr id="68" name="Straight Arrow Connector 67">
              <a:extLst>
                <a:ext uri="{FF2B5EF4-FFF2-40B4-BE49-F238E27FC236}">
                  <a16:creationId xmlns:a16="http://schemas.microsoft.com/office/drawing/2014/main" id="{0317358F-4A8D-495C-9E87-0B5011E58ED7}"/>
                </a:ext>
              </a:extLst>
            </p:cNvPr>
            <p:cNvCxnSpPr>
              <a:cxnSpLocks/>
            </p:cNvCxnSpPr>
            <p:nvPr/>
          </p:nvCxnSpPr>
          <p:spPr>
            <a:xfrm flipH="1" flipV="1">
              <a:off x="6436484" y="3377780"/>
              <a:ext cx="875834" cy="207207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0089791-847C-47FA-85BF-A8B4932D02FF}"/>
                </a:ext>
              </a:extLst>
            </p:cNvPr>
            <p:cNvSpPr txBox="1"/>
            <p:nvPr/>
          </p:nvSpPr>
          <p:spPr>
            <a:xfrm>
              <a:off x="5229901" y="2830442"/>
              <a:ext cx="1750326" cy="523220"/>
            </a:xfrm>
            <a:prstGeom prst="rect">
              <a:avLst/>
            </a:prstGeom>
            <a:noFill/>
          </p:spPr>
          <p:txBody>
            <a:bodyPr wrap="square" rtlCol="0">
              <a:spAutoFit/>
            </a:bodyPr>
            <a:lstStyle/>
            <a:p>
              <a:r>
                <a:rPr lang="es-ES" sz="1400" dirty="0">
                  <a:solidFill>
                    <a:schemeClr val="tx1">
                      <a:lumMod val="65000"/>
                      <a:lumOff val="35000"/>
                    </a:schemeClr>
                  </a:solidFill>
                  <a:latin typeface="Poppins"/>
                </a:rPr>
                <a:t>Compartir con tus seguidores</a:t>
              </a:r>
            </a:p>
          </p:txBody>
        </p:sp>
        <p:sp>
          <p:nvSpPr>
            <p:cNvPr id="70" name="Rectangle 69">
              <a:extLst>
                <a:ext uri="{FF2B5EF4-FFF2-40B4-BE49-F238E27FC236}">
                  <a16:creationId xmlns:a16="http://schemas.microsoft.com/office/drawing/2014/main" id="{6B0CDC4A-25A6-4CA6-ABEE-AE3662F652D6}"/>
                </a:ext>
              </a:extLst>
            </p:cNvPr>
            <p:cNvSpPr/>
            <p:nvPr/>
          </p:nvSpPr>
          <p:spPr>
            <a:xfrm>
              <a:off x="7767651" y="1177378"/>
              <a:ext cx="1685676" cy="306340"/>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1" name="Elbow Connector 139">
              <a:extLst>
                <a:ext uri="{FF2B5EF4-FFF2-40B4-BE49-F238E27FC236}">
                  <a16:creationId xmlns:a16="http://schemas.microsoft.com/office/drawing/2014/main" id="{BA6D3E99-9C19-4796-8436-3FFC6A7F20E1}"/>
                </a:ext>
              </a:extLst>
            </p:cNvPr>
            <p:cNvCxnSpPr/>
            <p:nvPr/>
          </p:nvCxnSpPr>
          <p:spPr>
            <a:xfrm>
              <a:off x="9453327" y="1250923"/>
              <a:ext cx="675664" cy="314059"/>
            </a:xfrm>
            <a:prstGeom prst="bentConnector2">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8956E05D-151E-401A-8F98-C19DA55C8577}"/>
                </a:ext>
              </a:extLst>
            </p:cNvPr>
            <p:cNvGrpSpPr/>
            <p:nvPr/>
          </p:nvGrpSpPr>
          <p:grpSpPr>
            <a:xfrm>
              <a:off x="9677411" y="1617382"/>
              <a:ext cx="2176410" cy="3420770"/>
              <a:chOff x="9677411" y="1617382"/>
              <a:chExt cx="2176410" cy="3420770"/>
            </a:xfrm>
          </p:grpSpPr>
          <p:grpSp>
            <p:nvGrpSpPr>
              <p:cNvPr id="76" name="Group 75">
                <a:extLst>
                  <a:ext uri="{FF2B5EF4-FFF2-40B4-BE49-F238E27FC236}">
                    <a16:creationId xmlns:a16="http://schemas.microsoft.com/office/drawing/2014/main" id="{98766E09-E1E6-466D-A7C3-FBA444440F80}"/>
                  </a:ext>
                </a:extLst>
              </p:cNvPr>
              <p:cNvGrpSpPr/>
              <p:nvPr/>
            </p:nvGrpSpPr>
            <p:grpSpPr>
              <a:xfrm>
                <a:off x="9762176" y="1668995"/>
                <a:ext cx="2091645" cy="3307902"/>
                <a:chOff x="9762176" y="1668995"/>
                <a:chExt cx="2091645" cy="3307902"/>
              </a:xfrm>
            </p:grpSpPr>
            <p:sp>
              <p:nvSpPr>
                <p:cNvPr id="78" name="TextBox 77">
                  <a:extLst>
                    <a:ext uri="{FF2B5EF4-FFF2-40B4-BE49-F238E27FC236}">
                      <a16:creationId xmlns:a16="http://schemas.microsoft.com/office/drawing/2014/main" id="{C261D281-00ED-480D-91F0-456477258C89}"/>
                    </a:ext>
                  </a:extLst>
                </p:cNvPr>
                <p:cNvSpPr txBox="1"/>
                <p:nvPr/>
              </p:nvSpPr>
              <p:spPr>
                <a:xfrm>
                  <a:off x="10311140" y="4569485"/>
                  <a:ext cx="1022841" cy="307777"/>
                </a:xfrm>
                <a:prstGeom prst="rect">
                  <a:avLst/>
                </a:prstGeom>
                <a:noFill/>
              </p:spPr>
              <p:txBody>
                <a:bodyPr wrap="square" rtlCol="0">
                  <a:spAutoFit/>
                </a:bodyPr>
                <a:lstStyle/>
                <a:p>
                  <a:r>
                    <a:rPr lang="es-ES" sz="1400" dirty="0">
                      <a:solidFill>
                        <a:schemeClr val="tx1">
                          <a:lumMod val="65000"/>
                          <a:lumOff val="35000"/>
                        </a:schemeClr>
                      </a:solidFill>
                      <a:latin typeface="Poppins"/>
                    </a:rPr>
                    <a:t>Guardar</a:t>
                  </a:r>
                  <a:endParaRPr lang="es-ES" sz="1600" dirty="0">
                    <a:solidFill>
                      <a:schemeClr val="tx1">
                        <a:lumMod val="65000"/>
                        <a:lumOff val="35000"/>
                      </a:schemeClr>
                    </a:solidFill>
                    <a:latin typeface="Poppins"/>
                  </a:endParaRPr>
                </a:p>
              </p:txBody>
            </p:sp>
            <p:sp>
              <p:nvSpPr>
                <p:cNvPr id="79" name="TextBox 78">
                  <a:extLst>
                    <a:ext uri="{FF2B5EF4-FFF2-40B4-BE49-F238E27FC236}">
                      <a16:creationId xmlns:a16="http://schemas.microsoft.com/office/drawing/2014/main" id="{52AAF592-2419-4A12-AA86-0BAFECD6BF70}"/>
                    </a:ext>
                  </a:extLst>
                </p:cNvPr>
                <p:cNvSpPr txBox="1"/>
                <p:nvPr/>
              </p:nvSpPr>
              <p:spPr>
                <a:xfrm>
                  <a:off x="10285943" y="3978045"/>
                  <a:ext cx="826935" cy="307777"/>
                </a:xfrm>
                <a:prstGeom prst="rect">
                  <a:avLst/>
                </a:prstGeom>
                <a:noFill/>
              </p:spPr>
              <p:txBody>
                <a:bodyPr wrap="square" rtlCol="0">
                  <a:spAutoFit/>
                </a:bodyPr>
                <a:lstStyle/>
                <a:p>
                  <a:r>
                    <a:rPr lang="es-ES" sz="1400" dirty="0">
                      <a:solidFill>
                        <a:schemeClr val="tx1">
                          <a:lumMod val="65000"/>
                          <a:lumOff val="35000"/>
                        </a:schemeClr>
                      </a:solidFill>
                      <a:latin typeface="Poppins"/>
                    </a:rPr>
                    <a:t>Filtros</a:t>
                  </a:r>
                  <a:endParaRPr lang="es-ES" sz="1600" dirty="0">
                    <a:solidFill>
                      <a:schemeClr val="tx1">
                        <a:lumMod val="65000"/>
                        <a:lumOff val="35000"/>
                      </a:schemeClr>
                    </a:solidFill>
                    <a:latin typeface="Poppins"/>
                  </a:endParaRPr>
                </a:p>
              </p:txBody>
            </p:sp>
            <p:sp>
              <p:nvSpPr>
                <p:cNvPr id="80" name="TextBox 79">
                  <a:extLst>
                    <a:ext uri="{FF2B5EF4-FFF2-40B4-BE49-F238E27FC236}">
                      <a16:creationId xmlns:a16="http://schemas.microsoft.com/office/drawing/2014/main" id="{E6AA40E8-FE39-4378-8049-ED914FE1B833}"/>
                    </a:ext>
                  </a:extLst>
                </p:cNvPr>
                <p:cNvSpPr txBox="1"/>
                <p:nvPr/>
              </p:nvSpPr>
              <p:spPr>
                <a:xfrm>
                  <a:off x="10217938" y="3309355"/>
                  <a:ext cx="1635883" cy="523220"/>
                </a:xfrm>
                <a:prstGeom prst="rect">
                  <a:avLst/>
                </a:prstGeom>
                <a:noFill/>
              </p:spPr>
              <p:txBody>
                <a:bodyPr wrap="square" rtlCol="0">
                  <a:spAutoFit/>
                </a:bodyPr>
                <a:lstStyle/>
                <a:p>
                  <a:r>
                    <a:rPr lang="es-ES" sz="1400" dirty="0">
                      <a:solidFill>
                        <a:schemeClr val="tx1">
                          <a:lumMod val="65000"/>
                          <a:lumOff val="35000"/>
                        </a:schemeClr>
                      </a:solidFill>
                      <a:latin typeface="Poppins"/>
                    </a:rPr>
                    <a:t>Ubicación, GIF, Hashtag…</a:t>
                  </a:r>
                </a:p>
              </p:txBody>
            </p:sp>
            <p:sp>
              <p:nvSpPr>
                <p:cNvPr id="81" name="TextBox 80">
                  <a:extLst>
                    <a:ext uri="{FF2B5EF4-FFF2-40B4-BE49-F238E27FC236}">
                      <a16:creationId xmlns:a16="http://schemas.microsoft.com/office/drawing/2014/main" id="{F406A5AE-3BA7-4A5F-B711-6BE340A946CE}"/>
                    </a:ext>
                  </a:extLst>
                </p:cNvPr>
                <p:cNvSpPr txBox="1"/>
                <p:nvPr/>
              </p:nvSpPr>
              <p:spPr>
                <a:xfrm>
                  <a:off x="10285943" y="2799555"/>
                  <a:ext cx="873070" cy="307777"/>
                </a:xfrm>
                <a:prstGeom prst="rect">
                  <a:avLst/>
                </a:prstGeom>
                <a:noFill/>
              </p:spPr>
              <p:txBody>
                <a:bodyPr wrap="square" rtlCol="0">
                  <a:spAutoFit/>
                </a:bodyPr>
                <a:lstStyle/>
                <a:p>
                  <a:r>
                    <a:rPr lang="es-ES" sz="1400" dirty="0">
                      <a:solidFill>
                        <a:schemeClr val="tx1">
                          <a:lumMod val="65000"/>
                          <a:lumOff val="35000"/>
                        </a:schemeClr>
                      </a:solidFill>
                      <a:latin typeface="Poppins"/>
                    </a:rPr>
                    <a:t>Sonido</a:t>
                  </a:r>
                  <a:endParaRPr lang="es-ES" sz="1600" dirty="0">
                    <a:solidFill>
                      <a:schemeClr val="tx1">
                        <a:lumMod val="65000"/>
                        <a:lumOff val="35000"/>
                      </a:schemeClr>
                    </a:solidFill>
                    <a:latin typeface="Poppins"/>
                  </a:endParaRPr>
                </a:p>
              </p:txBody>
            </p:sp>
            <p:sp>
              <p:nvSpPr>
                <p:cNvPr id="82" name="TextBox 81">
                  <a:extLst>
                    <a:ext uri="{FF2B5EF4-FFF2-40B4-BE49-F238E27FC236}">
                      <a16:creationId xmlns:a16="http://schemas.microsoft.com/office/drawing/2014/main" id="{5E7C86F6-924F-4008-ACD8-CA95F67B4F70}"/>
                    </a:ext>
                  </a:extLst>
                </p:cNvPr>
                <p:cNvSpPr txBox="1"/>
                <p:nvPr/>
              </p:nvSpPr>
              <p:spPr>
                <a:xfrm>
                  <a:off x="10243135" y="2224968"/>
                  <a:ext cx="886776" cy="307777"/>
                </a:xfrm>
                <a:prstGeom prst="rect">
                  <a:avLst/>
                </a:prstGeom>
                <a:noFill/>
              </p:spPr>
              <p:txBody>
                <a:bodyPr wrap="square" rtlCol="0">
                  <a:spAutoFit/>
                </a:bodyPr>
                <a:lstStyle/>
                <a:p>
                  <a:r>
                    <a:rPr lang="es-ES" sz="1400" dirty="0">
                      <a:solidFill>
                        <a:schemeClr val="tx1">
                          <a:lumMod val="65000"/>
                          <a:lumOff val="35000"/>
                        </a:schemeClr>
                      </a:solidFill>
                      <a:latin typeface="Poppins"/>
                    </a:rPr>
                    <a:t>Dibujar</a:t>
                  </a:r>
                  <a:endParaRPr lang="es-ES" sz="1600" dirty="0">
                    <a:solidFill>
                      <a:schemeClr val="tx1">
                        <a:lumMod val="65000"/>
                        <a:lumOff val="35000"/>
                      </a:schemeClr>
                    </a:solidFill>
                    <a:latin typeface="Poppins"/>
                  </a:endParaRPr>
                </a:p>
              </p:txBody>
            </p:sp>
            <p:sp>
              <p:nvSpPr>
                <p:cNvPr id="83" name="TextBox 82">
                  <a:extLst>
                    <a:ext uri="{FF2B5EF4-FFF2-40B4-BE49-F238E27FC236}">
                      <a16:creationId xmlns:a16="http://schemas.microsoft.com/office/drawing/2014/main" id="{0DA25429-2813-483F-B3C5-22407D099D33}"/>
                    </a:ext>
                  </a:extLst>
                </p:cNvPr>
                <p:cNvSpPr txBox="1"/>
                <p:nvPr/>
              </p:nvSpPr>
              <p:spPr>
                <a:xfrm>
                  <a:off x="10243135" y="1680935"/>
                  <a:ext cx="706647" cy="307777"/>
                </a:xfrm>
                <a:prstGeom prst="rect">
                  <a:avLst/>
                </a:prstGeom>
                <a:noFill/>
              </p:spPr>
              <p:txBody>
                <a:bodyPr wrap="square" rtlCol="0">
                  <a:spAutoFit/>
                </a:bodyPr>
                <a:lstStyle/>
                <a:p>
                  <a:r>
                    <a:rPr lang="es-ES" sz="1400" dirty="0">
                      <a:solidFill>
                        <a:schemeClr val="tx1">
                          <a:lumMod val="65000"/>
                          <a:lumOff val="35000"/>
                        </a:schemeClr>
                      </a:solidFill>
                      <a:latin typeface="Poppins"/>
                    </a:rPr>
                    <a:t>Texto</a:t>
                  </a:r>
                  <a:endParaRPr lang="es-ES" sz="1600" dirty="0">
                    <a:solidFill>
                      <a:schemeClr val="tx1">
                        <a:lumMod val="65000"/>
                        <a:lumOff val="35000"/>
                      </a:schemeClr>
                    </a:solidFill>
                    <a:latin typeface="Poppins"/>
                  </a:endParaRPr>
                </a:p>
              </p:txBody>
            </p:sp>
            <p:pic>
              <p:nvPicPr>
                <p:cNvPr id="84" name="Picture 83">
                  <a:extLst>
                    <a:ext uri="{FF2B5EF4-FFF2-40B4-BE49-F238E27FC236}">
                      <a16:creationId xmlns:a16="http://schemas.microsoft.com/office/drawing/2014/main" id="{A5B637CF-C60C-40D6-88EB-B7016FAA71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62176" y="1668995"/>
                  <a:ext cx="455762" cy="381272"/>
                </a:xfrm>
                <a:prstGeom prst="rect">
                  <a:avLst/>
                </a:prstGeom>
              </p:spPr>
            </p:pic>
            <p:pic>
              <p:nvPicPr>
                <p:cNvPr id="85" name="Picture 84">
                  <a:extLst>
                    <a:ext uri="{FF2B5EF4-FFF2-40B4-BE49-F238E27FC236}">
                      <a16:creationId xmlns:a16="http://schemas.microsoft.com/office/drawing/2014/main" id="{E63800F6-D648-4441-AE31-60254D9119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62176" y="2217814"/>
                  <a:ext cx="455762" cy="398239"/>
                </a:xfrm>
                <a:prstGeom prst="rect">
                  <a:avLst/>
                </a:prstGeom>
              </p:spPr>
            </p:pic>
            <p:pic>
              <p:nvPicPr>
                <p:cNvPr id="86" name="Picture 85">
                  <a:extLst>
                    <a:ext uri="{FF2B5EF4-FFF2-40B4-BE49-F238E27FC236}">
                      <a16:creationId xmlns:a16="http://schemas.microsoft.com/office/drawing/2014/main" id="{B685527E-4F4B-4524-837D-E3AF58E0E7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62176" y="2769150"/>
                  <a:ext cx="455762" cy="430142"/>
                </a:xfrm>
                <a:prstGeom prst="rect">
                  <a:avLst/>
                </a:prstGeom>
              </p:spPr>
            </p:pic>
            <p:pic>
              <p:nvPicPr>
                <p:cNvPr id="87" name="Picture 86">
                  <a:extLst>
                    <a:ext uri="{FF2B5EF4-FFF2-40B4-BE49-F238E27FC236}">
                      <a16:creationId xmlns:a16="http://schemas.microsoft.com/office/drawing/2014/main" id="{539D2BFD-BF39-4964-9219-CEA45379E1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62176" y="3371236"/>
                  <a:ext cx="455762" cy="424286"/>
                </a:xfrm>
                <a:prstGeom prst="rect">
                  <a:avLst/>
                </a:prstGeom>
              </p:spPr>
            </p:pic>
            <p:pic>
              <p:nvPicPr>
                <p:cNvPr id="88" name="Picture 87">
                  <a:extLst>
                    <a:ext uri="{FF2B5EF4-FFF2-40B4-BE49-F238E27FC236}">
                      <a16:creationId xmlns:a16="http://schemas.microsoft.com/office/drawing/2014/main" id="{C70D50BC-A5BB-452C-BBE0-04BC0F8C124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62176" y="3951555"/>
                  <a:ext cx="455762" cy="422312"/>
                </a:xfrm>
                <a:prstGeom prst="rect">
                  <a:avLst/>
                </a:prstGeom>
              </p:spPr>
            </p:pic>
            <p:pic>
              <p:nvPicPr>
                <p:cNvPr id="89" name="Picture 88">
                  <a:extLst>
                    <a:ext uri="{FF2B5EF4-FFF2-40B4-BE49-F238E27FC236}">
                      <a16:creationId xmlns:a16="http://schemas.microsoft.com/office/drawing/2014/main" id="{EEAB057E-CF99-4AB1-8CE7-ADC4B85C89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87373" y="4529900"/>
                  <a:ext cx="455762" cy="446997"/>
                </a:xfrm>
                <a:prstGeom prst="rect">
                  <a:avLst/>
                </a:prstGeom>
              </p:spPr>
            </p:pic>
          </p:grpSp>
          <p:sp>
            <p:nvSpPr>
              <p:cNvPr id="77" name="Rectangle 76">
                <a:extLst>
                  <a:ext uri="{FF2B5EF4-FFF2-40B4-BE49-F238E27FC236}">
                    <a16:creationId xmlns:a16="http://schemas.microsoft.com/office/drawing/2014/main" id="{5C637FA8-545C-46D4-8677-3EBCC9EC3EA2}"/>
                  </a:ext>
                </a:extLst>
              </p:cNvPr>
              <p:cNvSpPr/>
              <p:nvPr/>
            </p:nvSpPr>
            <p:spPr>
              <a:xfrm>
                <a:off x="9677411" y="1617382"/>
                <a:ext cx="2098471" cy="3420770"/>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p>
            </p:txBody>
          </p:sp>
        </p:grpSp>
        <p:sp>
          <p:nvSpPr>
            <p:cNvPr id="73" name="Rectangle 72">
              <a:extLst>
                <a:ext uri="{FF2B5EF4-FFF2-40B4-BE49-F238E27FC236}">
                  <a16:creationId xmlns:a16="http://schemas.microsoft.com/office/drawing/2014/main" id="{B71C6FA4-661B-42B5-B023-32B49212750A}"/>
                </a:ext>
              </a:extLst>
            </p:cNvPr>
            <p:cNvSpPr/>
            <p:nvPr/>
          </p:nvSpPr>
          <p:spPr>
            <a:xfrm>
              <a:off x="5291166" y="2861001"/>
              <a:ext cx="1511709" cy="492662"/>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angle 73">
              <a:extLst>
                <a:ext uri="{FF2B5EF4-FFF2-40B4-BE49-F238E27FC236}">
                  <a16:creationId xmlns:a16="http://schemas.microsoft.com/office/drawing/2014/main" id="{DCAB7A06-18B6-4B6C-BF38-3FA71FF2BCD2}"/>
                </a:ext>
              </a:extLst>
            </p:cNvPr>
            <p:cNvSpPr/>
            <p:nvPr/>
          </p:nvSpPr>
          <p:spPr>
            <a:xfrm>
              <a:off x="10015211" y="5257741"/>
              <a:ext cx="897321" cy="321156"/>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Rectangle 74">
              <a:extLst>
                <a:ext uri="{FF2B5EF4-FFF2-40B4-BE49-F238E27FC236}">
                  <a16:creationId xmlns:a16="http://schemas.microsoft.com/office/drawing/2014/main" id="{F72CFA55-A850-4452-ABDE-9D7BF904C8FD}"/>
                </a:ext>
              </a:extLst>
            </p:cNvPr>
            <p:cNvSpPr/>
            <p:nvPr/>
          </p:nvSpPr>
          <p:spPr>
            <a:xfrm>
              <a:off x="7319121" y="5240170"/>
              <a:ext cx="389420" cy="363212"/>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0" name="Rectangle 89">
            <a:extLst>
              <a:ext uri="{FF2B5EF4-FFF2-40B4-BE49-F238E27FC236}">
                <a16:creationId xmlns:a16="http://schemas.microsoft.com/office/drawing/2014/main" id="{AD225B14-E2E0-420B-A7C4-AD3504B268C8}"/>
              </a:ext>
            </a:extLst>
          </p:cNvPr>
          <p:cNvSpPr/>
          <p:nvPr/>
        </p:nvSpPr>
        <p:spPr>
          <a:xfrm>
            <a:off x="3822087" y="5696864"/>
            <a:ext cx="261291" cy="236926"/>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1" name="Straight Arrow Connector 90">
            <a:extLst>
              <a:ext uri="{FF2B5EF4-FFF2-40B4-BE49-F238E27FC236}">
                <a16:creationId xmlns:a16="http://schemas.microsoft.com/office/drawing/2014/main" id="{738C3D0E-D911-421E-9CC7-2E0B3CDA01A5}"/>
              </a:ext>
            </a:extLst>
          </p:cNvPr>
          <p:cNvCxnSpPr>
            <a:cxnSpLocks/>
          </p:cNvCxnSpPr>
          <p:nvPr/>
        </p:nvCxnSpPr>
        <p:spPr>
          <a:xfrm flipH="1">
            <a:off x="1470342" y="1618791"/>
            <a:ext cx="374375"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597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s-ES_tradnl" dirty="0"/>
              <a:t>Búsqueda</a:t>
            </a:r>
            <a:endParaRPr lang="es-ES" dirty="0"/>
          </a:p>
        </p:txBody>
      </p:sp>
      <p:sp>
        <p:nvSpPr>
          <p:cNvPr id="4" name="Title 3"/>
          <p:cNvSpPr>
            <a:spLocks noGrp="1"/>
          </p:cNvSpPr>
          <p:nvPr>
            <p:ph type="title"/>
          </p:nvPr>
        </p:nvSpPr>
        <p:spPr/>
        <p:txBody>
          <a:bodyPr/>
          <a:lstStyle/>
          <a:p>
            <a:r>
              <a:rPr lang="es-ES_tradnl" dirty="0"/>
              <a:t>Uso de Instagram</a:t>
            </a:r>
            <a:endParaRPr lang="es-ES" dirty="0"/>
          </a:p>
        </p:txBody>
      </p:sp>
      <p:pic>
        <p:nvPicPr>
          <p:cNvPr id="5" name="Picture 4">
            <a:extLst>
              <a:ext uri="{FF2B5EF4-FFF2-40B4-BE49-F238E27FC236}">
                <a16:creationId xmlns:a16="http://schemas.microsoft.com/office/drawing/2014/main" id="{3C9B972C-BB95-4F58-B287-3DDC1ECC3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72" y="1496549"/>
            <a:ext cx="613170" cy="614422"/>
          </a:xfrm>
          <a:prstGeom prst="rect">
            <a:avLst/>
          </a:prstGeom>
        </p:spPr>
      </p:pic>
      <p:sp>
        <p:nvSpPr>
          <p:cNvPr id="6" name="TextBox 5">
            <a:extLst>
              <a:ext uri="{FF2B5EF4-FFF2-40B4-BE49-F238E27FC236}">
                <a16:creationId xmlns:a16="http://schemas.microsoft.com/office/drawing/2014/main" id="{6257C135-D8AB-4AE0-8F7A-C92F4B3B9E11}"/>
              </a:ext>
            </a:extLst>
          </p:cNvPr>
          <p:cNvSpPr txBox="1"/>
          <p:nvPr/>
        </p:nvSpPr>
        <p:spPr>
          <a:xfrm>
            <a:off x="2878774" y="1554646"/>
            <a:ext cx="1824724" cy="400110"/>
          </a:xfrm>
          <a:prstGeom prst="rect">
            <a:avLst/>
          </a:prstGeom>
          <a:noFill/>
        </p:spPr>
        <p:txBody>
          <a:bodyPr wrap="square" rtlCol="0">
            <a:spAutoFit/>
          </a:bodyPr>
          <a:lstStyle/>
          <a:p>
            <a:r>
              <a:rPr lang="es-ES" sz="2000" dirty="0">
                <a:solidFill>
                  <a:schemeClr val="tx1">
                    <a:lumMod val="65000"/>
                    <a:lumOff val="35000"/>
                  </a:schemeClr>
                </a:solidFill>
                <a:latin typeface="Poppins"/>
              </a:rPr>
              <a:t>Buscador</a:t>
            </a:r>
          </a:p>
        </p:txBody>
      </p:sp>
      <p:pic>
        <p:nvPicPr>
          <p:cNvPr id="7" name="Picture 6">
            <a:extLst>
              <a:ext uri="{FF2B5EF4-FFF2-40B4-BE49-F238E27FC236}">
                <a16:creationId xmlns:a16="http://schemas.microsoft.com/office/drawing/2014/main" id="{1B6D3C9D-CC37-4502-A3B5-37F509C4A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H="1" flipV="1">
            <a:off x="2471843" y="2154098"/>
            <a:ext cx="432000" cy="432000"/>
          </a:xfrm>
          <a:prstGeom prst="rect">
            <a:avLst/>
          </a:prstGeom>
        </p:spPr>
      </p:pic>
      <p:pic>
        <p:nvPicPr>
          <p:cNvPr id="8" name="Picture 7">
            <a:extLst>
              <a:ext uri="{FF2B5EF4-FFF2-40B4-BE49-F238E27FC236}">
                <a16:creationId xmlns:a16="http://schemas.microsoft.com/office/drawing/2014/main" id="{3E97AD7E-4562-4CB5-9D40-1847B89C49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20561" y="2183428"/>
            <a:ext cx="432000" cy="432000"/>
          </a:xfrm>
          <a:prstGeom prst="rect">
            <a:avLst/>
          </a:prstGeom>
        </p:spPr>
      </p:pic>
      <p:pic>
        <p:nvPicPr>
          <p:cNvPr id="9" name="Picture 8">
            <a:extLst>
              <a:ext uri="{FF2B5EF4-FFF2-40B4-BE49-F238E27FC236}">
                <a16:creationId xmlns:a16="http://schemas.microsoft.com/office/drawing/2014/main" id="{CBDA5E38-D708-4B15-BE9C-D34686D74E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9498" y="2165428"/>
            <a:ext cx="468000" cy="468000"/>
          </a:xfrm>
          <a:prstGeom prst="rect">
            <a:avLst/>
          </a:prstGeom>
        </p:spPr>
      </p:pic>
      <p:pic>
        <p:nvPicPr>
          <p:cNvPr id="10" name="Picture 9">
            <a:extLst>
              <a:ext uri="{FF2B5EF4-FFF2-40B4-BE49-F238E27FC236}">
                <a16:creationId xmlns:a16="http://schemas.microsoft.com/office/drawing/2014/main" id="{0B8D21DD-1DC0-4954-BE74-279145978E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13728" y="2183428"/>
            <a:ext cx="409791" cy="432000"/>
          </a:xfrm>
          <a:prstGeom prst="rect">
            <a:avLst/>
          </a:prstGeom>
        </p:spPr>
      </p:pic>
      <p:pic>
        <p:nvPicPr>
          <p:cNvPr id="11" name="Picture 10">
            <a:extLst>
              <a:ext uri="{FF2B5EF4-FFF2-40B4-BE49-F238E27FC236}">
                <a16:creationId xmlns:a16="http://schemas.microsoft.com/office/drawing/2014/main" id="{049E8062-F13A-4D60-99E7-CBBC68E6D1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2231" y="2693063"/>
            <a:ext cx="2613897" cy="337345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83050803-63AB-4F3B-A4A9-6D277F21357D}"/>
              </a:ext>
            </a:extLst>
          </p:cNvPr>
          <p:cNvSpPr txBox="1"/>
          <p:nvPr/>
        </p:nvSpPr>
        <p:spPr>
          <a:xfrm>
            <a:off x="7793096" y="1614935"/>
            <a:ext cx="2480734" cy="400110"/>
          </a:xfrm>
          <a:prstGeom prst="rect">
            <a:avLst/>
          </a:prstGeom>
          <a:noFill/>
        </p:spPr>
        <p:txBody>
          <a:bodyPr wrap="square" rtlCol="0">
            <a:spAutoFit/>
          </a:bodyPr>
          <a:lstStyle/>
          <a:p>
            <a:r>
              <a:rPr lang="es-ES" sz="2000" dirty="0">
                <a:solidFill>
                  <a:schemeClr val="tx1">
                    <a:lumMod val="65000"/>
                    <a:lumOff val="35000"/>
                  </a:schemeClr>
                </a:solidFill>
                <a:latin typeface="Poppins"/>
              </a:rPr>
              <a:t>Sugerencias</a:t>
            </a:r>
          </a:p>
        </p:txBody>
      </p:sp>
      <p:pic>
        <p:nvPicPr>
          <p:cNvPr id="13" name="Picture 12">
            <a:extLst>
              <a:ext uri="{FF2B5EF4-FFF2-40B4-BE49-F238E27FC236}">
                <a16:creationId xmlns:a16="http://schemas.microsoft.com/office/drawing/2014/main" id="{C49F2E26-F92D-4AEC-8E64-8D5B1BACB2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20058" y="1496549"/>
            <a:ext cx="636882" cy="636882"/>
          </a:xfrm>
          <a:prstGeom prst="rect">
            <a:avLst/>
          </a:prstGeom>
        </p:spPr>
      </p:pic>
      <p:pic>
        <p:nvPicPr>
          <p:cNvPr id="14" name="Picture 13">
            <a:extLst>
              <a:ext uri="{FF2B5EF4-FFF2-40B4-BE49-F238E27FC236}">
                <a16:creationId xmlns:a16="http://schemas.microsoft.com/office/drawing/2014/main" id="{5190092D-9CC7-4397-80A1-5F7EB5DFDEA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36376" y="2586099"/>
            <a:ext cx="2685743" cy="35220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75249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s-ES_tradnl" dirty="0"/>
              <a:t>Actividad</a:t>
            </a:r>
            <a:endParaRPr lang="es-ES" dirty="0"/>
          </a:p>
        </p:txBody>
      </p:sp>
      <p:sp>
        <p:nvSpPr>
          <p:cNvPr id="4" name="Title 3"/>
          <p:cNvSpPr>
            <a:spLocks noGrp="1"/>
          </p:cNvSpPr>
          <p:nvPr>
            <p:ph type="title"/>
          </p:nvPr>
        </p:nvSpPr>
        <p:spPr/>
        <p:txBody>
          <a:bodyPr/>
          <a:lstStyle/>
          <a:p>
            <a:r>
              <a:rPr lang="es-ES_tradnl" dirty="0"/>
              <a:t>Uso de Instagram</a:t>
            </a:r>
            <a:endParaRPr lang="es-ES" dirty="0"/>
          </a:p>
        </p:txBody>
      </p:sp>
      <p:sp>
        <p:nvSpPr>
          <p:cNvPr id="5" name="TextBox 4">
            <a:extLst>
              <a:ext uri="{FF2B5EF4-FFF2-40B4-BE49-F238E27FC236}">
                <a16:creationId xmlns:a16="http://schemas.microsoft.com/office/drawing/2014/main" id="{90BFEE6E-BF03-465D-8B01-88C90717F806}"/>
              </a:ext>
            </a:extLst>
          </p:cNvPr>
          <p:cNvSpPr txBox="1"/>
          <p:nvPr/>
        </p:nvSpPr>
        <p:spPr>
          <a:xfrm>
            <a:off x="469899" y="1346953"/>
            <a:ext cx="4525903" cy="4055213"/>
          </a:xfrm>
          <a:prstGeom prst="rect">
            <a:avLst/>
          </a:prstGeom>
          <a:noFill/>
        </p:spPr>
        <p:txBody>
          <a:bodyPr wrap="square" rtlCol="0">
            <a:spAutoFit/>
          </a:bodyPr>
          <a:lstStyle/>
          <a:p>
            <a:pPr algn="just">
              <a:lnSpc>
                <a:spcPct val="200000"/>
              </a:lnSpc>
            </a:pPr>
            <a:r>
              <a:rPr lang="es-ES" sz="1600" dirty="0">
                <a:solidFill>
                  <a:schemeClr val="tx1">
                    <a:lumMod val="65000"/>
                    <a:lumOff val="35000"/>
                  </a:schemeClr>
                </a:solidFill>
                <a:latin typeface="Poppins"/>
              </a:rPr>
              <a:t>Interacción de los usuarios con nuestra cuenta: </a:t>
            </a:r>
          </a:p>
          <a:p>
            <a:pPr algn="just">
              <a:lnSpc>
                <a:spcPct val="200000"/>
              </a:lnSpc>
            </a:pPr>
            <a:endParaRPr lang="es-ES" sz="1600" dirty="0">
              <a:solidFill>
                <a:schemeClr val="tx1">
                  <a:lumMod val="65000"/>
                  <a:lumOff val="35000"/>
                </a:schemeClr>
              </a:solidFill>
              <a:latin typeface="Poppins"/>
            </a:endParaRPr>
          </a:p>
          <a:p>
            <a:pPr lvl="1">
              <a:lnSpc>
                <a:spcPct val="250000"/>
              </a:lnSpc>
            </a:pPr>
            <a:r>
              <a:rPr lang="es-ES" sz="1600" dirty="0">
                <a:solidFill>
                  <a:schemeClr val="tx1">
                    <a:lumMod val="65000"/>
                    <a:lumOff val="35000"/>
                  </a:schemeClr>
                </a:solidFill>
                <a:latin typeface="Poppins"/>
              </a:rPr>
              <a:t>         Me gusta</a:t>
            </a:r>
          </a:p>
          <a:p>
            <a:pPr lvl="1">
              <a:lnSpc>
                <a:spcPct val="250000"/>
              </a:lnSpc>
            </a:pPr>
            <a:r>
              <a:rPr lang="es-ES" sz="1600" dirty="0">
                <a:solidFill>
                  <a:schemeClr val="tx1">
                    <a:lumMod val="65000"/>
                    <a:lumOff val="35000"/>
                  </a:schemeClr>
                </a:solidFill>
                <a:latin typeface="Poppins"/>
              </a:rPr>
              <a:t>        Comentarios</a:t>
            </a:r>
          </a:p>
          <a:p>
            <a:pPr lvl="1">
              <a:lnSpc>
                <a:spcPct val="250000"/>
              </a:lnSpc>
            </a:pPr>
            <a:r>
              <a:rPr lang="es-ES" sz="1600" dirty="0">
                <a:solidFill>
                  <a:schemeClr val="tx1">
                    <a:lumMod val="65000"/>
                    <a:lumOff val="35000"/>
                  </a:schemeClr>
                </a:solidFill>
                <a:latin typeface="Poppins"/>
              </a:rPr>
              <a:t>        Menciones</a:t>
            </a:r>
          </a:p>
          <a:p>
            <a:pPr lvl="1">
              <a:lnSpc>
                <a:spcPct val="250000"/>
              </a:lnSpc>
            </a:pPr>
            <a:r>
              <a:rPr lang="es-ES" sz="1600" dirty="0">
                <a:solidFill>
                  <a:schemeClr val="tx1">
                    <a:lumMod val="65000"/>
                    <a:lumOff val="35000"/>
                  </a:schemeClr>
                </a:solidFill>
                <a:latin typeface="Poppins"/>
              </a:rPr>
              <a:t>       Fotos etiquetadas</a:t>
            </a:r>
          </a:p>
          <a:p>
            <a:pPr lvl="1">
              <a:lnSpc>
                <a:spcPct val="250000"/>
              </a:lnSpc>
            </a:pPr>
            <a:r>
              <a:rPr lang="es-ES" sz="1600" dirty="0">
                <a:solidFill>
                  <a:schemeClr val="tx1">
                    <a:lumMod val="65000"/>
                    <a:lumOff val="35000"/>
                  </a:schemeClr>
                </a:solidFill>
                <a:latin typeface="Poppins"/>
              </a:rPr>
              <a:t>       Nuevos seguidores</a:t>
            </a:r>
          </a:p>
        </p:txBody>
      </p:sp>
      <p:cxnSp>
        <p:nvCxnSpPr>
          <p:cNvPr id="6" name="Straight Arrow Connector 5">
            <a:extLst>
              <a:ext uri="{FF2B5EF4-FFF2-40B4-BE49-F238E27FC236}">
                <a16:creationId xmlns:a16="http://schemas.microsoft.com/office/drawing/2014/main" id="{2CFDF525-3147-4F3A-999C-724B08AE2691}"/>
              </a:ext>
            </a:extLst>
          </p:cNvPr>
          <p:cNvCxnSpPr/>
          <p:nvPr/>
        </p:nvCxnSpPr>
        <p:spPr>
          <a:xfrm rot="10800000">
            <a:off x="7450506" y="4552019"/>
            <a:ext cx="824406" cy="1"/>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D7CB54-E8D5-4603-8376-C40E9CA1FAFF}"/>
              </a:ext>
            </a:extLst>
          </p:cNvPr>
          <p:cNvSpPr txBox="1"/>
          <p:nvPr/>
        </p:nvSpPr>
        <p:spPr>
          <a:xfrm>
            <a:off x="5533353" y="4255558"/>
            <a:ext cx="1977172" cy="523220"/>
          </a:xfrm>
          <a:prstGeom prst="rect">
            <a:avLst/>
          </a:prstGeom>
          <a:noFill/>
        </p:spPr>
        <p:txBody>
          <a:bodyPr wrap="square" rtlCol="0">
            <a:spAutoFit/>
          </a:bodyPr>
          <a:lstStyle/>
          <a:p>
            <a:r>
              <a:rPr lang="es-ES" sz="1400" dirty="0">
                <a:solidFill>
                  <a:schemeClr val="bg1">
                    <a:lumMod val="50000"/>
                  </a:schemeClr>
                </a:solidFill>
                <a:latin typeface="Poppins"/>
              </a:rPr>
              <a:t>Usuarios que nos han seguido</a:t>
            </a:r>
          </a:p>
        </p:txBody>
      </p:sp>
      <p:cxnSp>
        <p:nvCxnSpPr>
          <p:cNvPr id="8" name="Straight Arrow Connector 7">
            <a:extLst>
              <a:ext uri="{FF2B5EF4-FFF2-40B4-BE49-F238E27FC236}">
                <a16:creationId xmlns:a16="http://schemas.microsoft.com/office/drawing/2014/main" id="{D6DDA832-D99A-47E1-BA2E-CE3DCEF14DE0}"/>
              </a:ext>
            </a:extLst>
          </p:cNvPr>
          <p:cNvCxnSpPr/>
          <p:nvPr/>
        </p:nvCxnSpPr>
        <p:spPr>
          <a:xfrm rot="10800000" flipV="1">
            <a:off x="7474317" y="3284419"/>
            <a:ext cx="776783" cy="5378"/>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BCF5159-F3B0-4496-88DA-2F60123EEEE0}"/>
              </a:ext>
            </a:extLst>
          </p:cNvPr>
          <p:cNvSpPr txBox="1"/>
          <p:nvPr/>
        </p:nvSpPr>
        <p:spPr>
          <a:xfrm>
            <a:off x="5343713" y="2803329"/>
            <a:ext cx="2183802" cy="738664"/>
          </a:xfrm>
          <a:prstGeom prst="rect">
            <a:avLst/>
          </a:prstGeom>
          <a:noFill/>
        </p:spPr>
        <p:txBody>
          <a:bodyPr wrap="square" rtlCol="0">
            <a:spAutoFit/>
          </a:bodyPr>
          <a:lstStyle/>
          <a:p>
            <a:r>
              <a:rPr lang="es-ES" sz="1400" dirty="0">
                <a:solidFill>
                  <a:schemeClr val="bg1">
                    <a:lumMod val="50000"/>
                  </a:schemeClr>
                </a:solidFill>
                <a:latin typeface="Poppins"/>
              </a:rPr>
              <a:t>Usuarios que nos han dado un Me gusta en una publicación</a:t>
            </a:r>
          </a:p>
        </p:txBody>
      </p:sp>
      <p:grpSp>
        <p:nvGrpSpPr>
          <p:cNvPr id="10" name="Group 9">
            <a:extLst>
              <a:ext uri="{FF2B5EF4-FFF2-40B4-BE49-F238E27FC236}">
                <a16:creationId xmlns:a16="http://schemas.microsoft.com/office/drawing/2014/main" id="{D73868D8-0ECB-412B-8EAF-7932E8F7DC03}"/>
              </a:ext>
            </a:extLst>
          </p:cNvPr>
          <p:cNvGrpSpPr/>
          <p:nvPr/>
        </p:nvGrpSpPr>
        <p:grpSpPr>
          <a:xfrm>
            <a:off x="8274912" y="1913043"/>
            <a:ext cx="3240000" cy="3780000"/>
            <a:chOff x="8780471" y="753035"/>
            <a:chExt cx="2880818" cy="3416958"/>
          </a:xfrm>
          <a:effectLst>
            <a:outerShdw blurRad="63500" sx="102000" sy="102000" algn="ctr" rotWithShape="0">
              <a:prstClr val="black">
                <a:alpha val="40000"/>
              </a:prstClr>
            </a:outerShdw>
          </a:effectLst>
        </p:grpSpPr>
        <p:pic>
          <p:nvPicPr>
            <p:cNvPr id="11" name="Picture 10">
              <a:extLst>
                <a:ext uri="{FF2B5EF4-FFF2-40B4-BE49-F238E27FC236}">
                  <a16:creationId xmlns:a16="http://schemas.microsoft.com/office/drawing/2014/main" id="{49DD70D2-3749-4B43-8579-3974088391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0472" y="753035"/>
              <a:ext cx="2880817" cy="3087445"/>
            </a:xfrm>
            <a:prstGeom prst="rect">
              <a:avLst/>
            </a:prstGeom>
          </p:spPr>
        </p:pic>
        <p:pic>
          <p:nvPicPr>
            <p:cNvPr id="12" name="Picture 11">
              <a:extLst>
                <a:ext uri="{FF2B5EF4-FFF2-40B4-BE49-F238E27FC236}">
                  <a16:creationId xmlns:a16="http://schemas.microsoft.com/office/drawing/2014/main" id="{E739A64C-2567-4BCF-A7A5-8489A8F706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8780471" y="3840480"/>
              <a:ext cx="2880818" cy="329513"/>
            </a:xfrm>
            <a:prstGeom prst="rect">
              <a:avLst/>
            </a:prstGeom>
          </p:spPr>
        </p:pic>
      </p:grpSp>
      <p:sp>
        <p:nvSpPr>
          <p:cNvPr id="13" name="Rectangle 12">
            <a:extLst>
              <a:ext uri="{FF2B5EF4-FFF2-40B4-BE49-F238E27FC236}">
                <a16:creationId xmlns:a16="http://schemas.microsoft.com/office/drawing/2014/main" id="{E137B3ED-DE29-45D6-BD4C-DF68516890CD}"/>
              </a:ext>
            </a:extLst>
          </p:cNvPr>
          <p:cNvSpPr/>
          <p:nvPr/>
        </p:nvSpPr>
        <p:spPr>
          <a:xfrm>
            <a:off x="8274912" y="2777929"/>
            <a:ext cx="3240000" cy="970844"/>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13">
            <a:extLst>
              <a:ext uri="{FF2B5EF4-FFF2-40B4-BE49-F238E27FC236}">
                <a16:creationId xmlns:a16="http://schemas.microsoft.com/office/drawing/2014/main" id="{3F138B96-3C57-4E40-B57D-D1614788A2D2}"/>
              </a:ext>
            </a:extLst>
          </p:cNvPr>
          <p:cNvSpPr/>
          <p:nvPr/>
        </p:nvSpPr>
        <p:spPr>
          <a:xfrm>
            <a:off x="8274912" y="3803043"/>
            <a:ext cx="3240000" cy="1497953"/>
          </a:xfrm>
          <a:prstGeom prst="rect">
            <a:avLst/>
          </a:prstGeom>
          <a:noFill/>
          <a:ln w="28575">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60F9112F-F9CA-4679-9EE9-9396AB0511AA}"/>
              </a:ext>
            </a:extLst>
          </p:cNvPr>
          <p:cNvSpPr/>
          <p:nvPr/>
        </p:nvSpPr>
        <p:spPr>
          <a:xfrm>
            <a:off x="5343713" y="2777930"/>
            <a:ext cx="2106791" cy="764064"/>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41CBAC07-3FC0-4CB7-8D67-9C54317F5B53}"/>
              </a:ext>
            </a:extLst>
          </p:cNvPr>
          <p:cNvSpPr/>
          <p:nvPr/>
        </p:nvSpPr>
        <p:spPr>
          <a:xfrm>
            <a:off x="5533352" y="4255559"/>
            <a:ext cx="1857131" cy="525452"/>
          </a:xfrm>
          <a:prstGeom prst="rect">
            <a:avLst/>
          </a:prstGeom>
          <a:noFill/>
          <a:ln w="952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16">
            <a:extLst>
              <a:ext uri="{FF2B5EF4-FFF2-40B4-BE49-F238E27FC236}">
                <a16:creationId xmlns:a16="http://schemas.microsoft.com/office/drawing/2014/main" id="{0B20C163-154B-4A87-921E-1C44ED96D6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326" t="6164" r="21327" b="9003"/>
          <a:stretch/>
        </p:blipFill>
        <p:spPr>
          <a:xfrm>
            <a:off x="874628" y="3273992"/>
            <a:ext cx="405285" cy="335706"/>
          </a:xfrm>
          <a:prstGeom prst="rect">
            <a:avLst/>
          </a:prstGeom>
        </p:spPr>
      </p:pic>
      <p:pic>
        <p:nvPicPr>
          <p:cNvPr id="18" name="Picture 17">
            <a:extLst>
              <a:ext uri="{FF2B5EF4-FFF2-40B4-BE49-F238E27FC236}">
                <a16:creationId xmlns:a16="http://schemas.microsoft.com/office/drawing/2014/main" id="{E6689A8F-9A34-4779-98EA-AFD70D9E80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271" y="4376797"/>
            <a:ext cx="456396" cy="456396"/>
          </a:xfrm>
          <a:prstGeom prst="rect">
            <a:avLst/>
          </a:prstGeom>
        </p:spPr>
      </p:pic>
      <p:pic>
        <p:nvPicPr>
          <p:cNvPr id="19" name="Picture 18">
            <a:extLst>
              <a:ext uri="{FF2B5EF4-FFF2-40B4-BE49-F238E27FC236}">
                <a16:creationId xmlns:a16="http://schemas.microsoft.com/office/drawing/2014/main" id="{D6327AA1-A985-4BE4-B7B9-E01CEF3C9B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271" y="2561928"/>
            <a:ext cx="432001" cy="432001"/>
          </a:xfrm>
          <a:prstGeom prst="rect">
            <a:avLst/>
          </a:prstGeom>
        </p:spPr>
      </p:pic>
      <p:pic>
        <p:nvPicPr>
          <p:cNvPr id="20" name="Picture 19">
            <a:extLst>
              <a:ext uri="{FF2B5EF4-FFF2-40B4-BE49-F238E27FC236}">
                <a16:creationId xmlns:a16="http://schemas.microsoft.com/office/drawing/2014/main" id="{BA9D4102-C7F7-4AE6-B029-A24D613E8C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1271" y="3807374"/>
            <a:ext cx="405285" cy="405285"/>
          </a:xfrm>
          <a:prstGeom prst="rect">
            <a:avLst/>
          </a:prstGeom>
        </p:spPr>
      </p:pic>
      <p:pic>
        <p:nvPicPr>
          <p:cNvPr id="21" name="Picture 20">
            <a:extLst>
              <a:ext uri="{FF2B5EF4-FFF2-40B4-BE49-F238E27FC236}">
                <a16:creationId xmlns:a16="http://schemas.microsoft.com/office/drawing/2014/main" id="{593F80C4-066A-4646-9922-C31FAACBF8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1912" y="5026104"/>
            <a:ext cx="350715" cy="350715"/>
          </a:xfrm>
          <a:prstGeom prst="rect">
            <a:avLst/>
          </a:prstGeom>
        </p:spPr>
      </p:pic>
    </p:spTree>
    <p:extLst>
      <p:ext uri="{BB962C8B-B14F-4D97-AF65-F5344CB8AC3E}">
        <p14:creationId xmlns:p14="http://schemas.microsoft.com/office/powerpoint/2010/main" val="255128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sz="2800" u="none" dirty="0"/>
              <a:t>Uso de Instagram</a:t>
            </a:r>
          </a:p>
        </p:txBody>
      </p:sp>
      <p:sp>
        <p:nvSpPr>
          <p:cNvPr id="21" name="Text Placeholder 5"/>
          <p:cNvSpPr txBox="1">
            <a:spLocks/>
          </p:cNvSpPr>
          <p:nvPr/>
        </p:nvSpPr>
        <p:spPr>
          <a:xfrm>
            <a:off x="469900" y="901624"/>
            <a:ext cx="7058660" cy="396663"/>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2200" b="1" u="none" kern="1200">
                <a:solidFill>
                  <a:srgbClr val="595959"/>
                </a:solidFill>
                <a:latin typeface="Poppins"/>
                <a:ea typeface="+mn-ea"/>
                <a:cs typeface="+mn-cs"/>
              </a:defRPr>
            </a:lvl1pPr>
            <a:lvl2pPr marL="0" indent="0" algn="l" defTabSz="1219170" rtl="0" eaLnBrk="1" latinLnBrk="0" hangingPunct="1">
              <a:spcBef>
                <a:spcPts val="0"/>
              </a:spcBef>
              <a:spcAft>
                <a:spcPts val="1333"/>
              </a:spcAft>
              <a:buClrTx/>
              <a:buSzPct val="100000"/>
              <a:buFont typeface="Arial"/>
              <a:buNone/>
              <a:defRPr lang="en-US" sz="2200" b="1" kern="1200" dirty="0" smtClean="0">
                <a:solidFill>
                  <a:srgbClr val="595959"/>
                </a:solidFill>
                <a:latin typeface="Poppins"/>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2200" kern="1200" dirty="0" smtClean="0">
                <a:solidFill>
                  <a:srgbClr val="595959"/>
                </a:solidFill>
                <a:latin typeface="Poppins"/>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2200" kern="1200" baseline="0" dirty="0" smtClean="0">
                <a:solidFill>
                  <a:srgbClr val="595959"/>
                </a:solidFill>
                <a:latin typeface="Poppins"/>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2200" kern="1200" baseline="0" dirty="0" smtClean="0">
                <a:solidFill>
                  <a:srgbClr val="595959"/>
                </a:solidFill>
                <a:latin typeface="Poppins"/>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r>
              <a:rPr lang="es-ES" sz="2000" dirty="0"/>
              <a:t>Perfil</a:t>
            </a:r>
          </a:p>
        </p:txBody>
      </p:sp>
      <p:grpSp>
        <p:nvGrpSpPr>
          <p:cNvPr id="36" name="Group 35">
            <a:extLst>
              <a:ext uri="{FF2B5EF4-FFF2-40B4-BE49-F238E27FC236}">
                <a16:creationId xmlns:a16="http://schemas.microsoft.com/office/drawing/2014/main" id="{B7781F6F-8FF1-41B6-BCAE-9EF7871FA56D}"/>
              </a:ext>
            </a:extLst>
          </p:cNvPr>
          <p:cNvGrpSpPr/>
          <p:nvPr/>
        </p:nvGrpSpPr>
        <p:grpSpPr>
          <a:xfrm>
            <a:off x="4656849" y="1011571"/>
            <a:ext cx="2732400" cy="5337731"/>
            <a:chOff x="4939177" y="1236365"/>
            <a:chExt cx="2732400" cy="5337731"/>
          </a:xfrm>
        </p:grpSpPr>
        <p:pic>
          <p:nvPicPr>
            <p:cNvPr id="39" name="Picture 38">
              <a:extLst>
                <a:ext uri="{FF2B5EF4-FFF2-40B4-BE49-F238E27FC236}">
                  <a16:creationId xmlns:a16="http://schemas.microsoft.com/office/drawing/2014/main" id="{B553D20E-FC24-4D98-8806-3DEEC1F521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42" r="-224" b="3959"/>
            <a:stretch/>
          </p:blipFill>
          <p:spPr>
            <a:xfrm>
              <a:off x="4939177" y="1261081"/>
              <a:ext cx="2732400" cy="5313015"/>
            </a:xfrm>
            <a:prstGeom prst="rect">
              <a:avLst/>
            </a:prstGeom>
          </p:spPr>
        </p:pic>
        <p:sp>
          <p:nvSpPr>
            <p:cNvPr id="43" name="Rectangle 42">
              <a:extLst>
                <a:ext uri="{FF2B5EF4-FFF2-40B4-BE49-F238E27FC236}">
                  <a16:creationId xmlns:a16="http://schemas.microsoft.com/office/drawing/2014/main" id="{22FC0175-26CB-42C0-8D57-E59B28F11687}"/>
                </a:ext>
              </a:extLst>
            </p:cNvPr>
            <p:cNvSpPr/>
            <p:nvPr/>
          </p:nvSpPr>
          <p:spPr>
            <a:xfrm>
              <a:off x="7301496" y="1236365"/>
              <a:ext cx="326674" cy="296176"/>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angle 44">
              <a:extLst>
                <a:ext uri="{FF2B5EF4-FFF2-40B4-BE49-F238E27FC236}">
                  <a16:creationId xmlns:a16="http://schemas.microsoft.com/office/drawing/2014/main" id="{FE94583E-C2F8-482B-8029-333DC82941CD}"/>
                </a:ext>
              </a:extLst>
            </p:cNvPr>
            <p:cNvSpPr/>
            <p:nvPr/>
          </p:nvSpPr>
          <p:spPr>
            <a:xfrm>
              <a:off x="5789567" y="1723197"/>
              <a:ext cx="1779443" cy="385705"/>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angle 45">
              <a:extLst>
                <a:ext uri="{FF2B5EF4-FFF2-40B4-BE49-F238E27FC236}">
                  <a16:creationId xmlns:a16="http://schemas.microsoft.com/office/drawing/2014/main" id="{8038E316-F82D-45DC-8DE3-DCFCE96F2626}"/>
                </a:ext>
              </a:extLst>
            </p:cNvPr>
            <p:cNvSpPr/>
            <p:nvPr/>
          </p:nvSpPr>
          <p:spPr>
            <a:xfrm>
              <a:off x="4991626" y="2646831"/>
              <a:ext cx="2636543" cy="268565"/>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angle 46">
              <a:extLst>
                <a:ext uri="{FF2B5EF4-FFF2-40B4-BE49-F238E27FC236}">
                  <a16:creationId xmlns:a16="http://schemas.microsoft.com/office/drawing/2014/main" id="{E250A13A-68BC-42BE-BB2F-41456DEAE056}"/>
                </a:ext>
              </a:extLst>
            </p:cNvPr>
            <p:cNvSpPr/>
            <p:nvPr/>
          </p:nvSpPr>
          <p:spPr>
            <a:xfrm>
              <a:off x="4990234" y="1532541"/>
              <a:ext cx="755939" cy="716978"/>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angle 49">
              <a:extLst>
                <a:ext uri="{FF2B5EF4-FFF2-40B4-BE49-F238E27FC236}">
                  <a16:creationId xmlns:a16="http://schemas.microsoft.com/office/drawing/2014/main" id="{3CDEB308-46F3-4655-8344-BCEC0EAAB288}"/>
                </a:ext>
              </a:extLst>
            </p:cNvPr>
            <p:cNvSpPr/>
            <p:nvPr/>
          </p:nvSpPr>
          <p:spPr>
            <a:xfrm>
              <a:off x="6769768" y="2964615"/>
              <a:ext cx="425116" cy="284138"/>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angle 53">
              <a:extLst>
                <a:ext uri="{FF2B5EF4-FFF2-40B4-BE49-F238E27FC236}">
                  <a16:creationId xmlns:a16="http://schemas.microsoft.com/office/drawing/2014/main" id="{74BC05E0-0502-4BD1-B15F-BC15321119E4}"/>
                </a:ext>
              </a:extLst>
            </p:cNvPr>
            <p:cNvSpPr/>
            <p:nvPr/>
          </p:nvSpPr>
          <p:spPr>
            <a:xfrm>
              <a:off x="5420555" y="2971876"/>
              <a:ext cx="425116" cy="284138"/>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5" name="Picture 54">
              <a:extLst>
                <a:ext uri="{FF2B5EF4-FFF2-40B4-BE49-F238E27FC236}">
                  <a16:creationId xmlns:a16="http://schemas.microsoft.com/office/drawing/2014/main" id="{FD1CAF60-DB1C-447D-B969-AB4BB7D4885F}"/>
                </a:ext>
              </a:extLst>
            </p:cNvPr>
            <p:cNvPicPr>
              <a:picLocks noChangeAspect="1"/>
            </p:cNvPicPr>
            <p:nvPr/>
          </p:nvPicPr>
          <p:blipFill>
            <a:blip r:embed="rId4"/>
            <a:stretch>
              <a:fillRect/>
            </a:stretch>
          </p:blipFill>
          <p:spPr>
            <a:xfrm>
              <a:off x="5010162" y="2275596"/>
              <a:ext cx="669875" cy="317324"/>
            </a:xfrm>
            <a:prstGeom prst="rect">
              <a:avLst/>
            </a:prstGeom>
          </p:spPr>
        </p:pic>
        <p:sp>
          <p:nvSpPr>
            <p:cNvPr id="64" name="Rectangle 63">
              <a:extLst>
                <a:ext uri="{FF2B5EF4-FFF2-40B4-BE49-F238E27FC236}">
                  <a16:creationId xmlns:a16="http://schemas.microsoft.com/office/drawing/2014/main" id="{45540BE4-B124-4EFD-B795-1980E27B1B80}"/>
                </a:ext>
              </a:extLst>
            </p:cNvPr>
            <p:cNvSpPr/>
            <p:nvPr/>
          </p:nvSpPr>
          <p:spPr>
            <a:xfrm>
              <a:off x="4990234" y="2289620"/>
              <a:ext cx="732559" cy="322272"/>
            </a:xfrm>
            <a:prstGeom prst="rect">
              <a:avLst/>
            </a:prstGeom>
            <a:noFill/>
            <a:ln>
              <a:solidFill>
                <a:srgbClr val="01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5" name="Picture 64">
              <a:extLst>
                <a:ext uri="{FF2B5EF4-FFF2-40B4-BE49-F238E27FC236}">
                  <a16:creationId xmlns:a16="http://schemas.microsoft.com/office/drawing/2014/main" id="{CE7063EC-D973-42B4-BA59-AA7C0A573352}"/>
                </a:ext>
              </a:extLst>
            </p:cNvPr>
            <p:cNvPicPr>
              <a:picLocks noChangeAspect="1"/>
            </p:cNvPicPr>
            <p:nvPr/>
          </p:nvPicPr>
          <p:blipFill>
            <a:blip r:embed="rId5"/>
            <a:stretch>
              <a:fillRect/>
            </a:stretch>
          </p:blipFill>
          <p:spPr>
            <a:xfrm>
              <a:off x="5791603" y="1295065"/>
              <a:ext cx="992400" cy="168014"/>
            </a:xfrm>
            <a:prstGeom prst="rect">
              <a:avLst/>
            </a:prstGeom>
          </p:spPr>
        </p:pic>
      </p:grpSp>
      <p:cxnSp>
        <p:nvCxnSpPr>
          <p:cNvPr id="3" name="Straight Arrow Connector 2">
            <a:extLst>
              <a:ext uri="{FF2B5EF4-FFF2-40B4-BE49-F238E27FC236}">
                <a16:creationId xmlns:a16="http://schemas.microsoft.com/office/drawing/2014/main" id="{5903B3AD-F111-4C5B-9622-707B489E11CA}"/>
              </a:ext>
            </a:extLst>
          </p:cNvPr>
          <p:cNvCxnSpPr>
            <a:cxnSpLocks/>
            <a:stCxn id="43" idx="3"/>
          </p:cNvCxnSpPr>
          <p:nvPr/>
        </p:nvCxnSpPr>
        <p:spPr>
          <a:xfrm>
            <a:off x="7345842" y="1159659"/>
            <a:ext cx="417766"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76C35E-BD58-4165-BA05-17B19DE77A6C}"/>
              </a:ext>
            </a:extLst>
          </p:cNvPr>
          <p:cNvSpPr txBox="1"/>
          <p:nvPr/>
        </p:nvSpPr>
        <p:spPr bwMode="gray">
          <a:xfrm>
            <a:off x="7765525" y="1036287"/>
            <a:ext cx="694592" cy="248575"/>
          </a:xfrm>
          <a:prstGeom prst="rect">
            <a:avLst/>
          </a:prstGeom>
          <a:ln w="9525">
            <a:solidFill>
              <a:srgbClr val="595959"/>
            </a:solidFill>
          </a:ln>
        </p:spPr>
        <p:txBody>
          <a:bodyPr vert="horz" wrap="square" lIns="0" tIns="0" rIns="0" bIns="0" rtlCol="0" anchor="ctr" anchorCtr="0">
            <a:noAutofit/>
          </a:bodyPr>
          <a:lstStyle/>
          <a:p>
            <a:pPr algn="ctr"/>
            <a:r>
              <a:rPr lang="es-ES" sz="1600" dirty="0">
                <a:solidFill>
                  <a:srgbClr val="595959"/>
                </a:solidFill>
                <a:latin typeface="Poppins"/>
              </a:rPr>
              <a:t>Ajustes</a:t>
            </a:r>
            <a:endParaRPr lang="es-ES" sz="1600" b="0" dirty="0">
              <a:solidFill>
                <a:srgbClr val="595959"/>
              </a:solidFill>
              <a:latin typeface="Poppins"/>
            </a:endParaRPr>
          </a:p>
        </p:txBody>
      </p:sp>
      <p:cxnSp>
        <p:nvCxnSpPr>
          <p:cNvPr id="8" name="Straight Arrow Connector 7">
            <a:extLst>
              <a:ext uri="{FF2B5EF4-FFF2-40B4-BE49-F238E27FC236}">
                <a16:creationId xmlns:a16="http://schemas.microsoft.com/office/drawing/2014/main" id="{CB9C331E-F7C0-425E-B36F-1EBB8543757B}"/>
              </a:ext>
            </a:extLst>
          </p:cNvPr>
          <p:cNvCxnSpPr/>
          <p:nvPr/>
        </p:nvCxnSpPr>
        <p:spPr>
          <a:xfrm>
            <a:off x="7286682" y="1691255"/>
            <a:ext cx="468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6B3E64-79D9-4F28-B343-AE940B346C69}"/>
              </a:ext>
            </a:extLst>
          </p:cNvPr>
          <p:cNvSpPr txBox="1"/>
          <p:nvPr/>
        </p:nvSpPr>
        <p:spPr bwMode="gray">
          <a:xfrm>
            <a:off x="7757070" y="1341168"/>
            <a:ext cx="1336430" cy="841063"/>
          </a:xfrm>
          <a:prstGeom prst="rect">
            <a:avLst/>
          </a:prstGeom>
          <a:ln>
            <a:solidFill>
              <a:srgbClr val="595959"/>
            </a:solidFill>
          </a:ln>
        </p:spPr>
        <p:txBody>
          <a:bodyPr vert="horz" wrap="square" lIns="0" tIns="0" rIns="0" bIns="0" rtlCol="0" anchor="ctr" anchorCtr="0">
            <a:noAutofit/>
          </a:bodyPr>
          <a:lstStyle/>
          <a:p>
            <a:pPr algn="ctr"/>
            <a:r>
              <a:rPr lang="es-ES" sz="1600" dirty="0">
                <a:solidFill>
                  <a:srgbClr val="595959"/>
                </a:solidFill>
                <a:latin typeface="Poppins"/>
              </a:rPr>
              <a:t>Publicaciones </a:t>
            </a:r>
          </a:p>
          <a:p>
            <a:pPr algn="ctr"/>
            <a:r>
              <a:rPr lang="es-ES" sz="1600" b="0" dirty="0">
                <a:solidFill>
                  <a:srgbClr val="595959"/>
                </a:solidFill>
                <a:latin typeface="Poppins"/>
              </a:rPr>
              <a:t>Seguidores </a:t>
            </a:r>
          </a:p>
          <a:p>
            <a:pPr algn="ctr"/>
            <a:r>
              <a:rPr lang="es-ES" sz="1600" dirty="0">
                <a:solidFill>
                  <a:srgbClr val="595959"/>
                </a:solidFill>
                <a:latin typeface="Poppins"/>
              </a:rPr>
              <a:t>Siguiendo</a:t>
            </a:r>
            <a:endParaRPr lang="es-ES" sz="1600" b="0" dirty="0">
              <a:solidFill>
                <a:srgbClr val="595959"/>
              </a:solidFill>
              <a:latin typeface="Poppins"/>
            </a:endParaRPr>
          </a:p>
        </p:txBody>
      </p:sp>
      <p:cxnSp>
        <p:nvCxnSpPr>
          <p:cNvPr id="68" name="Straight Arrow Connector 67">
            <a:extLst>
              <a:ext uri="{FF2B5EF4-FFF2-40B4-BE49-F238E27FC236}">
                <a16:creationId xmlns:a16="http://schemas.microsoft.com/office/drawing/2014/main" id="{19B48F5C-B60D-49AB-843D-B9CE3C75DEC4}"/>
              </a:ext>
            </a:extLst>
          </p:cNvPr>
          <p:cNvCxnSpPr>
            <a:cxnSpLocks/>
          </p:cNvCxnSpPr>
          <p:nvPr/>
        </p:nvCxnSpPr>
        <p:spPr>
          <a:xfrm flipH="1">
            <a:off x="4311906" y="1394578"/>
            <a:ext cx="396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B6890D-78E8-4BCC-9612-624FF4C76B4F}"/>
              </a:ext>
            </a:extLst>
          </p:cNvPr>
          <p:cNvSpPr txBox="1"/>
          <p:nvPr/>
        </p:nvSpPr>
        <p:spPr bwMode="gray">
          <a:xfrm>
            <a:off x="3357316" y="1161787"/>
            <a:ext cx="931984" cy="465583"/>
          </a:xfrm>
          <a:prstGeom prst="rect">
            <a:avLst/>
          </a:prstGeom>
          <a:ln>
            <a:solidFill>
              <a:srgbClr val="595959"/>
            </a:solidFill>
          </a:ln>
        </p:spPr>
        <p:txBody>
          <a:bodyPr vert="horz" wrap="square" lIns="0" tIns="0" rIns="0" bIns="0" rtlCol="0" anchor="ctr" anchorCtr="0">
            <a:noAutofit/>
          </a:bodyPr>
          <a:lstStyle/>
          <a:p>
            <a:pPr algn="ctr"/>
            <a:r>
              <a:rPr lang="es-ES" sz="1600" b="0" dirty="0">
                <a:solidFill>
                  <a:srgbClr val="595959"/>
                </a:solidFill>
                <a:latin typeface="Poppins"/>
              </a:rPr>
              <a:t>Foto de perfil</a:t>
            </a:r>
          </a:p>
        </p:txBody>
      </p:sp>
      <p:cxnSp>
        <p:nvCxnSpPr>
          <p:cNvPr id="69" name="Straight Arrow Connector 68">
            <a:extLst>
              <a:ext uri="{FF2B5EF4-FFF2-40B4-BE49-F238E27FC236}">
                <a16:creationId xmlns:a16="http://schemas.microsoft.com/office/drawing/2014/main" id="{49B73046-14FB-448E-B1A7-F3539EE890D5}"/>
              </a:ext>
            </a:extLst>
          </p:cNvPr>
          <p:cNvCxnSpPr>
            <a:cxnSpLocks/>
          </p:cNvCxnSpPr>
          <p:nvPr/>
        </p:nvCxnSpPr>
        <p:spPr>
          <a:xfrm flipH="1">
            <a:off x="4311906" y="2132061"/>
            <a:ext cx="396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F8A59F1-01DF-4E02-891F-A8242CA6F361}"/>
              </a:ext>
            </a:extLst>
          </p:cNvPr>
          <p:cNvSpPr txBox="1"/>
          <p:nvPr/>
        </p:nvSpPr>
        <p:spPr bwMode="gray">
          <a:xfrm>
            <a:off x="3237580" y="1953504"/>
            <a:ext cx="1064362" cy="311878"/>
          </a:xfrm>
          <a:prstGeom prst="rect">
            <a:avLst/>
          </a:prstGeom>
          <a:ln>
            <a:solidFill>
              <a:srgbClr val="595959"/>
            </a:solidFill>
          </a:ln>
        </p:spPr>
        <p:txBody>
          <a:bodyPr vert="horz" wrap="square" lIns="0" tIns="0" rIns="0" bIns="0" rtlCol="0" anchor="ctr" anchorCtr="0">
            <a:noAutofit/>
          </a:bodyPr>
          <a:lstStyle/>
          <a:p>
            <a:pPr algn="ctr"/>
            <a:r>
              <a:rPr lang="es-ES" sz="1600" b="0" dirty="0">
                <a:solidFill>
                  <a:srgbClr val="595959"/>
                </a:solidFill>
                <a:latin typeface="Poppins"/>
              </a:rPr>
              <a:t>Descripción</a:t>
            </a:r>
          </a:p>
        </p:txBody>
      </p:sp>
      <p:cxnSp>
        <p:nvCxnSpPr>
          <p:cNvPr id="71" name="Straight Arrow Connector 70">
            <a:extLst>
              <a:ext uri="{FF2B5EF4-FFF2-40B4-BE49-F238E27FC236}">
                <a16:creationId xmlns:a16="http://schemas.microsoft.com/office/drawing/2014/main" id="{6D20049A-257D-4768-A161-0F95988432EE}"/>
              </a:ext>
            </a:extLst>
          </p:cNvPr>
          <p:cNvCxnSpPr>
            <a:cxnSpLocks/>
          </p:cNvCxnSpPr>
          <p:nvPr/>
        </p:nvCxnSpPr>
        <p:spPr>
          <a:xfrm flipH="1">
            <a:off x="4308724" y="2566924"/>
            <a:ext cx="396000"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D17ABC56-6B2B-4D96-9B67-9B9F89DB34F4}"/>
              </a:ext>
            </a:extLst>
          </p:cNvPr>
          <p:cNvSpPr txBox="1"/>
          <p:nvPr/>
        </p:nvSpPr>
        <p:spPr bwMode="gray">
          <a:xfrm>
            <a:off x="3244362" y="2410985"/>
            <a:ext cx="1064362" cy="311878"/>
          </a:xfrm>
          <a:prstGeom prst="rect">
            <a:avLst/>
          </a:prstGeom>
          <a:ln>
            <a:solidFill>
              <a:srgbClr val="595959"/>
            </a:solidFill>
          </a:ln>
        </p:spPr>
        <p:txBody>
          <a:bodyPr vert="horz" wrap="square" lIns="0" tIns="0" rIns="0" bIns="0" rtlCol="0" anchor="ctr" anchorCtr="0">
            <a:noAutofit/>
          </a:bodyPr>
          <a:lstStyle/>
          <a:p>
            <a:pPr algn="ctr"/>
            <a:r>
              <a:rPr lang="es-ES" sz="1600" b="0" dirty="0">
                <a:solidFill>
                  <a:srgbClr val="595959"/>
                </a:solidFill>
                <a:latin typeface="Poppins"/>
              </a:rPr>
              <a:t>Editar Perfil</a:t>
            </a:r>
          </a:p>
        </p:txBody>
      </p:sp>
      <p:cxnSp>
        <p:nvCxnSpPr>
          <p:cNvPr id="73" name="Straight Arrow Connector 72">
            <a:extLst>
              <a:ext uri="{FF2B5EF4-FFF2-40B4-BE49-F238E27FC236}">
                <a16:creationId xmlns:a16="http://schemas.microsoft.com/office/drawing/2014/main" id="{D85AD927-2FA0-4057-8583-FFA74371C5BD}"/>
              </a:ext>
            </a:extLst>
          </p:cNvPr>
          <p:cNvCxnSpPr>
            <a:cxnSpLocks/>
          </p:cNvCxnSpPr>
          <p:nvPr/>
        </p:nvCxnSpPr>
        <p:spPr>
          <a:xfrm>
            <a:off x="6912556" y="2866099"/>
            <a:ext cx="773539" cy="0"/>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6731135-BBF6-4610-94C3-3F6126231268}"/>
              </a:ext>
            </a:extLst>
          </p:cNvPr>
          <p:cNvSpPr txBox="1"/>
          <p:nvPr/>
        </p:nvSpPr>
        <p:spPr bwMode="gray">
          <a:xfrm>
            <a:off x="7695021" y="2626708"/>
            <a:ext cx="1149830" cy="498876"/>
          </a:xfrm>
          <a:prstGeom prst="rect">
            <a:avLst/>
          </a:prstGeom>
          <a:ln>
            <a:solidFill>
              <a:srgbClr val="595959"/>
            </a:solidFill>
          </a:ln>
        </p:spPr>
        <p:txBody>
          <a:bodyPr vert="horz" wrap="square" lIns="0" tIns="0" rIns="0" bIns="0" rtlCol="0" anchor="ctr" anchorCtr="0">
            <a:noAutofit/>
          </a:bodyPr>
          <a:lstStyle/>
          <a:p>
            <a:pPr algn="ctr"/>
            <a:r>
              <a:rPr lang="es-ES" sz="1600" dirty="0">
                <a:solidFill>
                  <a:srgbClr val="595959"/>
                </a:solidFill>
                <a:latin typeface="Poppins"/>
              </a:rPr>
              <a:t>Fotos etiquetadas</a:t>
            </a:r>
            <a:endParaRPr lang="es-ES" sz="1600" b="0" dirty="0">
              <a:solidFill>
                <a:srgbClr val="595959"/>
              </a:solidFill>
              <a:latin typeface="Poppins"/>
            </a:endParaRPr>
          </a:p>
        </p:txBody>
      </p:sp>
      <p:cxnSp>
        <p:nvCxnSpPr>
          <p:cNvPr id="77" name="Straight Arrow Connector 76">
            <a:extLst>
              <a:ext uri="{FF2B5EF4-FFF2-40B4-BE49-F238E27FC236}">
                <a16:creationId xmlns:a16="http://schemas.microsoft.com/office/drawing/2014/main" id="{0524BCB8-4FD3-43F4-A714-1BAFFAF0AA3E}"/>
              </a:ext>
            </a:extLst>
          </p:cNvPr>
          <p:cNvCxnSpPr>
            <a:cxnSpLocks/>
            <a:stCxn id="54" idx="1"/>
          </p:cNvCxnSpPr>
          <p:nvPr/>
        </p:nvCxnSpPr>
        <p:spPr>
          <a:xfrm flipH="1">
            <a:off x="4263623" y="2889151"/>
            <a:ext cx="874604" cy="174442"/>
          </a:xfrm>
          <a:prstGeom prst="straightConnector1">
            <a:avLst/>
          </a:prstGeom>
          <a:ln w="28575">
            <a:solidFill>
              <a:srgbClr val="019EE2"/>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1B94161-BF58-4E87-86AF-667359F774AD}"/>
              </a:ext>
            </a:extLst>
          </p:cNvPr>
          <p:cNvSpPr txBox="1"/>
          <p:nvPr/>
        </p:nvSpPr>
        <p:spPr bwMode="gray">
          <a:xfrm>
            <a:off x="3021806" y="2900393"/>
            <a:ext cx="1241817" cy="311878"/>
          </a:xfrm>
          <a:prstGeom prst="rect">
            <a:avLst/>
          </a:prstGeom>
          <a:ln>
            <a:solidFill>
              <a:srgbClr val="595959"/>
            </a:solidFill>
          </a:ln>
        </p:spPr>
        <p:txBody>
          <a:bodyPr vert="horz" wrap="square" lIns="0" tIns="0" rIns="0" bIns="0" rtlCol="0" anchor="ctr" anchorCtr="0">
            <a:noAutofit/>
          </a:bodyPr>
          <a:lstStyle/>
          <a:p>
            <a:pPr algn="ctr"/>
            <a:r>
              <a:rPr lang="es-ES" sz="1600" b="0" dirty="0">
                <a:solidFill>
                  <a:srgbClr val="595959"/>
                </a:solidFill>
                <a:latin typeface="Poppins"/>
              </a:rPr>
              <a:t>Publicaciones</a:t>
            </a:r>
          </a:p>
        </p:txBody>
      </p:sp>
    </p:spTree>
    <p:extLst>
      <p:ext uri="{BB962C8B-B14F-4D97-AF65-F5344CB8AC3E}">
        <p14:creationId xmlns:p14="http://schemas.microsoft.com/office/powerpoint/2010/main" val="410939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s-ES_tradnl" dirty="0"/>
              <a:t>Publicación </a:t>
            </a:r>
            <a:endParaRPr lang="es-ES" dirty="0"/>
          </a:p>
        </p:txBody>
      </p:sp>
      <p:sp>
        <p:nvSpPr>
          <p:cNvPr id="4" name="Title 3"/>
          <p:cNvSpPr>
            <a:spLocks noGrp="1"/>
          </p:cNvSpPr>
          <p:nvPr>
            <p:ph type="title"/>
          </p:nvPr>
        </p:nvSpPr>
        <p:spPr/>
        <p:txBody>
          <a:bodyPr/>
          <a:lstStyle/>
          <a:p>
            <a:r>
              <a:rPr lang="es-ES_tradnl" dirty="0"/>
              <a:t>Uso de Instagram</a:t>
            </a:r>
            <a:endParaRPr lang="es-ES" dirty="0"/>
          </a:p>
        </p:txBody>
      </p:sp>
      <p:pic>
        <p:nvPicPr>
          <p:cNvPr id="5" name="Picture 4">
            <a:extLst>
              <a:ext uri="{FF2B5EF4-FFF2-40B4-BE49-F238E27FC236}">
                <a16:creationId xmlns:a16="http://schemas.microsoft.com/office/drawing/2014/main" id="{EFEDB330-51E9-4DF9-A813-840AF36CAF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5771" y="901796"/>
            <a:ext cx="604914" cy="449484"/>
          </a:xfrm>
          <a:prstGeom prst="rect">
            <a:avLst/>
          </a:prstGeom>
        </p:spPr>
      </p:pic>
      <p:sp>
        <p:nvSpPr>
          <p:cNvPr id="6" name="TextBox 5">
            <a:extLst>
              <a:ext uri="{FF2B5EF4-FFF2-40B4-BE49-F238E27FC236}">
                <a16:creationId xmlns:a16="http://schemas.microsoft.com/office/drawing/2014/main" id="{EF97D7F8-0592-4A52-9DF9-17AC38EC021B}"/>
              </a:ext>
            </a:extLst>
          </p:cNvPr>
          <p:cNvSpPr txBox="1"/>
          <p:nvPr/>
        </p:nvSpPr>
        <p:spPr>
          <a:xfrm>
            <a:off x="1612790" y="1844635"/>
            <a:ext cx="2867377" cy="3613746"/>
          </a:xfrm>
          <a:prstGeom prst="rect">
            <a:avLst/>
          </a:prstGeom>
          <a:noFill/>
        </p:spPr>
        <p:txBody>
          <a:bodyPr wrap="square" rtlCol="0">
            <a:spAutoFit/>
          </a:bodyPr>
          <a:lstStyle/>
          <a:p>
            <a:pPr>
              <a:lnSpc>
                <a:spcPct val="150000"/>
              </a:lnSpc>
            </a:pPr>
            <a:r>
              <a:rPr lang="es-ES" sz="1400" dirty="0">
                <a:solidFill>
                  <a:schemeClr val="tx1">
                    <a:lumMod val="65000"/>
                    <a:lumOff val="35000"/>
                  </a:schemeClr>
                </a:solidFill>
                <a:latin typeface="Poppins"/>
              </a:rPr>
              <a:t>Elegir foto / vídeo</a:t>
            </a:r>
          </a:p>
          <a:p>
            <a:pPr>
              <a:lnSpc>
                <a:spcPct val="150000"/>
              </a:lnSpc>
            </a:pPr>
            <a:endParaRPr lang="es-ES" sz="1400" dirty="0">
              <a:solidFill>
                <a:schemeClr val="tx1">
                  <a:lumMod val="65000"/>
                  <a:lumOff val="35000"/>
                </a:schemeClr>
              </a:solidFill>
              <a:latin typeface="Poppins"/>
            </a:endParaRPr>
          </a:p>
          <a:p>
            <a:pPr>
              <a:lnSpc>
                <a:spcPct val="150000"/>
              </a:lnSpc>
            </a:pPr>
            <a:r>
              <a:rPr lang="es-ES" sz="1400" dirty="0">
                <a:solidFill>
                  <a:schemeClr val="tx1">
                    <a:lumMod val="65000"/>
                    <a:lumOff val="35000"/>
                  </a:schemeClr>
                </a:solidFill>
                <a:latin typeface="Poppins"/>
              </a:rPr>
              <a:t>Añadir filtro / Editar</a:t>
            </a:r>
          </a:p>
          <a:p>
            <a:pPr>
              <a:lnSpc>
                <a:spcPct val="150000"/>
              </a:lnSpc>
            </a:pPr>
            <a:endParaRPr lang="es-ES" sz="1400" dirty="0">
              <a:solidFill>
                <a:schemeClr val="tx1">
                  <a:lumMod val="65000"/>
                  <a:lumOff val="35000"/>
                </a:schemeClr>
              </a:solidFill>
              <a:latin typeface="Poppins"/>
            </a:endParaRPr>
          </a:p>
          <a:p>
            <a:pPr>
              <a:lnSpc>
                <a:spcPct val="150000"/>
              </a:lnSpc>
            </a:pPr>
            <a:r>
              <a:rPr lang="es-ES" sz="1400" dirty="0">
                <a:solidFill>
                  <a:schemeClr val="tx1">
                    <a:lumMod val="65000"/>
                    <a:lumOff val="35000"/>
                  </a:schemeClr>
                </a:solidFill>
                <a:latin typeface="Poppins"/>
              </a:rPr>
              <a:t>Escribir pie de foto</a:t>
            </a:r>
          </a:p>
          <a:p>
            <a:pPr>
              <a:lnSpc>
                <a:spcPct val="150000"/>
              </a:lnSpc>
            </a:pPr>
            <a:endParaRPr lang="es-ES" sz="1400" dirty="0">
              <a:solidFill>
                <a:schemeClr val="tx1">
                  <a:lumMod val="65000"/>
                  <a:lumOff val="35000"/>
                </a:schemeClr>
              </a:solidFill>
              <a:latin typeface="Poppins"/>
            </a:endParaRPr>
          </a:p>
          <a:p>
            <a:pPr>
              <a:lnSpc>
                <a:spcPct val="150000"/>
              </a:lnSpc>
            </a:pPr>
            <a:r>
              <a:rPr lang="es-ES" sz="1400" dirty="0">
                <a:solidFill>
                  <a:schemeClr val="tx1">
                    <a:lumMod val="65000"/>
                    <a:lumOff val="35000"/>
                  </a:schemeClr>
                </a:solidFill>
                <a:latin typeface="Poppins"/>
              </a:rPr>
              <a:t>Etiquetar personas</a:t>
            </a:r>
          </a:p>
          <a:p>
            <a:pPr>
              <a:lnSpc>
                <a:spcPct val="150000"/>
              </a:lnSpc>
            </a:pPr>
            <a:endParaRPr lang="es-ES" sz="1400" dirty="0">
              <a:solidFill>
                <a:schemeClr val="tx1">
                  <a:lumMod val="65000"/>
                  <a:lumOff val="35000"/>
                </a:schemeClr>
              </a:solidFill>
              <a:latin typeface="Poppins"/>
            </a:endParaRPr>
          </a:p>
          <a:p>
            <a:pPr>
              <a:lnSpc>
                <a:spcPct val="150000"/>
              </a:lnSpc>
            </a:pPr>
            <a:r>
              <a:rPr lang="es-ES" sz="1400" dirty="0">
                <a:solidFill>
                  <a:schemeClr val="tx1">
                    <a:lumMod val="65000"/>
                    <a:lumOff val="35000"/>
                  </a:schemeClr>
                </a:solidFill>
                <a:latin typeface="Poppins"/>
              </a:rPr>
              <a:t>Añadir ubicación </a:t>
            </a:r>
          </a:p>
          <a:p>
            <a:pPr>
              <a:lnSpc>
                <a:spcPct val="150000"/>
              </a:lnSpc>
            </a:pPr>
            <a:endParaRPr lang="es-ES" sz="1400" dirty="0">
              <a:solidFill>
                <a:schemeClr val="tx1">
                  <a:lumMod val="65000"/>
                  <a:lumOff val="35000"/>
                </a:schemeClr>
              </a:solidFill>
              <a:latin typeface="Poppins"/>
            </a:endParaRPr>
          </a:p>
          <a:p>
            <a:pPr>
              <a:lnSpc>
                <a:spcPct val="150000"/>
              </a:lnSpc>
            </a:pPr>
            <a:r>
              <a:rPr lang="es-ES" sz="1400" dirty="0">
                <a:solidFill>
                  <a:schemeClr val="tx1">
                    <a:lumMod val="65000"/>
                    <a:lumOff val="35000"/>
                  </a:schemeClr>
                </a:solidFill>
                <a:latin typeface="Poppins"/>
              </a:rPr>
              <a:t>¡Compartir!   </a:t>
            </a:r>
          </a:p>
        </p:txBody>
      </p:sp>
      <p:pic>
        <p:nvPicPr>
          <p:cNvPr id="7" name="Picture 6">
            <a:extLst>
              <a:ext uri="{FF2B5EF4-FFF2-40B4-BE49-F238E27FC236}">
                <a16:creationId xmlns:a16="http://schemas.microsoft.com/office/drawing/2014/main" id="{AB26FF54-793D-4C6D-A541-44BF2B7DE2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0061" y="1931117"/>
            <a:ext cx="360000" cy="287414"/>
          </a:xfrm>
          <a:prstGeom prst="rect">
            <a:avLst/>
          </a:prstGeom>
        </p:spPr>
      </p:pic>
      <p:pic>
        <p:nvPicPr>
          <p:cNvPr id="8" name="Picture 7">
            <a:extLst>
              <a:ext uri="{FF2B5EF4-FFF2-40B4-BE49-F238E27FC236}">
                <a16:creationId xmlns:a16="http://schemas.microsoft.com/office/drawing/2014/main" id="{BD8143FE-E972-4F38-A77B-B92C5540F3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647" t="16012" r="17646" b="17940"/>
          <a:stretch/>
        </p:blipFill>
        <p:spPr>
          <a:xfrm>
            <a:off x="1133489" y="3723314"/>
            <a:ext cx="396000" cy="404215"/>
          </a:xfrm>
          <a:prstGeom prst="rect">
            <a:avLst/>
          </a:prstGeom>
        </p:spPr>
      </p:pic>
      <p:pic>
        <p:nvPicPr>
          <p:cNvPr id="9" name="Picture 8">
            <a:extLst>
              <a:ext uri="{FF2B5EF4-FFF2-40B4-BE49-F238E27FC236}">
                <a16:creationId xmlns:a16="http://schemas.microsoft.com/office/drawing/2014/main" id="{D388004B-967A-400C-9D67-3168F77F14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7244" y="4469366"/>
            <a:ext cx="349113" cy="349113"/>
          </a:xfrm>
          <a:prstGeom prst="rect">
            <a:avLst/>
          </a:prstGeom>
        </p:spPr>
      </p:pic>
      <p:pic>
        <p:nvPicPr>
          <p:cNvPr id="10" name="Picture 9">
            <a:extLst>
              <a:ext uri="{FF2B5EF4-FFF2-40B4-BE49-F238E27FC236}">
                <a16:creationId xmlns:a16="http://schemas.microsoft.com/office/drawing/2014/main" id="{07AC85AB-3FBB-4286-9F54-F076CD80CEA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28086" y="5092159"/>
            <a:ext cx="401403" cy="407651"/>
          </a:xfrm>
          <a:prstGeom prst="rect">
            <a:avLst/>
          </a:prstGeom>
        </p:spPr>
      </p:pic>
      <p:pic>
        <p:nvPicPr>
          <p:cNvPr id="11" name="Picture 10">
            <a:extLst>
              <a:ext uri="{FF2B5EF4-FFF2-40B4-BE49-F238E27FC236}">
                <a16:creationId xmlns:a16="http://schemas.microsoft.com/office/drawing/2014/main" id="{164D652B-A65B-4BA7-BB61-32B83C3977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80492" y="2559028"/>
            <a:ext cx="315865" cy="315865"/>
          </a:xfrm>
          <a:prstGeom prst="rect">
            <a:avLst/>
          </a:prstGeom>
        </p:spPr>
      </p:pic>
      <p:pic>
        <p:nvPicPr>
          <p:cNvPr id="12" name="Picture 11">
            <a:extLst>
              <a:ext uri="{FF2B5EF4-FFF2-40B4-BE49-F238E27FC236}">
                <a16:creationId xmlns:a16="http://schemas.microsoft.com/office/drawing/2014/main" id="{E629D9A8-1E53-4E5E-B802-4053910E95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60948" y="3183754"/>
            <a:ext cx="349113" cy="349113"/>
          </a:xfrm>
          <a:prstGeom prst="rect">
            <a:avLst/>
          </a:prstGeom>
        </p:spPr>
      </p:pic>
      <p:pic>
        <p:nvPicPr>
          <p:cNvPr id="13" name="RPReplay_Final1589047374-2">
            <a:hlinkClick r:id="" action="ppaction://media"/>
            <a:extLst>
              <a:ext uri="{FF2B5EF4-FFF2-40B4-BE49-F238E27FC236}">
                <a16:creationId xmlns:a16="http://schemas.microsoft.com/office/drawing/2014/main" id="{4B940FA3-8777-4DAA-A846-3C5AE53DC7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 t="6323" r="325" b="5292"/>
          <a:stretch/>
        </p:blipFill>
        <p:spPr>
          <a:xfrm>
            <a:off x="5690786" y="423944"/>
            <a:ext cx="3193645" cy="5972732"/>
          </a:xfrm>
          <a:prstGeom prst="rect">
            <a:avLst/>
          </a:prstGeom>
        </p:spPr>
      </p:pic>
    </p:spTree>
    <p:extLst>
      <p:ext uri="{BB962C8B-B14F-4D97-AF65-F5344CB8AC3E}">
        <p14:creationId xmlns:p14="http://schemas.microsoft.com/office/powerpoint/2010/main" val="284982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D4020CF-4C26-4EFA-A1DD-BD5DB35C99E9}"/>
              </a:ext>
            </a:extLst>
          </p:cNvPr>
          <p:cNvCxnSpPr>
            <a:cxnSpLocks/>
          </p:cNvCxnSpPr>
          <p:nvPr/>
        </p:nvCxnSpPr>
        <p:spPr>
          <a:xfrm>
            <a:off x="3177368" y="3429000"/>
            <a:ext cx="583726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84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9900" y="1405786"/>
            <a:ext cx="11203940" cy="4873094"/>
          </a:xfrm>
        </p:spPr>
        <p:txBody>
          <a:bodyPr/>
          <a:lstStyle/>
          <a:p>
            <a:pPr marL="457189" indent="-457189">
              <a:lnSpc>
                <a:spcPts val="4480"/>
              </a:lnSpc>
              <a:buClr>
                <a:schemeClr val="accent5"/>
              </a:buClr>
              <a:buFont typeface="Arial"/>
              <a:buChar char="•"/>
            </a:pPr>
            <a:r>
              <a:rPr lang="es-ES_tradnl" b="1" spc="23" dirty="0">
                <a:solidFill>
                  <a:schemeClr val="tx1">
                    <a:lumMod val="65000"/>
                    <a:lumOff val="35000"/>
                  </a:schemeClr>
                </a:solidFill>
                <a:cs typeface="Poppins"/>
              </a:rPr>
              <a:t>Dispositivos con Softwares actualizados</a:t>
            </a:r>
            <a:endParaRPr lang="es-ES" b="1" spc="23" dirty="0">
              <a:solidFill>
                <a:schemeClr val="tx1">
                  <a:lumMod val="65000"/>
                  <a:lumOff val="35000"/>
                </a:schemeClr>
              </a:solidFill>
              <a:cs typeface="Poppins"/>
            </a:endParaRPr>
          </a:p>
          <a:p>
            <a:pPr marL="457189" indent="-457189">
              <a:lnSpc>
                <a:spcPts val="4480"/>
              </a:lnSpc>
              <a:buClr>
                <a:schemeClr val="accent5"/>
              </a:buClr>
              <a:buFont typeface="Arial"/>
              <a:buChar char="•"/>
            </a:pPr>
            <a:r>
              <a:rPr lang="es-ES" b="1" spc="23" dirty="0">
                <a:solidFill>
                  <a:schemeClr val="tx1">
                    <a:lumMod val="65000"/>
                    <a:lumOff val="35000"/>
                  </a:schemeClr>
                </a:solidFill>
                <a:cs typeface="Poppins"/>
              </a:rPr>
              <a:t>Publicaciones y privacidad en las redes</a:t>
            </a:r>
          </a:p>
          <a:p>
            <a:pPr marL="457189" indent="-457189">
              <a:lnSpc>
                <a:spcPts val="4480"/>
              </a:lnSpc>
              <a:buClr>
                <a:schemeClr val="accent5"/>
              </a:buClr>
              <a:buFont typeface="Arial"/>
              <a:buChar char="•"/>
            </a:pPr>
            <a:r>
              <a:rPr lang="es-ES_tradnl" b="1" spc="23" dirty="0">
                <a:solidFill>
                  <a:schemeClr val="tx1">
                    <a:lumMod val="65000"/>
                    <a:lumOff val="35000"/>
                  </a:schemeClr>
                </a:solidFill>
                <a:cs typeface="Poppins"/>
              </a:rPr>
              <a:t>Peligro de entrar en enlaces desconocidos</a:t>
            </a:r>
            <a:endParaRPr lang="es-ES" b="1" spc="23" dirty="0">
              <a:solidFill>
                <a:schemeClr val="tx1">
                  <a:lumMod val="65000"/>
                  <a:lumOff val="35000"/>
                </a:schemeClr>
              </a:solidFill>
              <a:cs typeface="Poppins"/>
            </a:endParaRPr>
          </a:p>
          <a:p>
            <a:endParaRPr lang="es-ES" dirty="0"/>
          </a:p>
        </p:txBody>
      </p:sp>
      <p:sp>
        <p:nvSpPr>
          <p:cNvPr id="4" name="Title 3"/>
          <p:cNvSpPr>
            <a:spLocks noGrp="1"/>
          </p:cNvSpPr>
          <p:nvPr>
            <p:ph type="title"/>
          </p:nvPr>
        </p:nvSpPr>
        <p:spPr/>
        <p:txBody>
          <a:bodyPr/>
          <a:lstStyle/>
          <a:p>
            <a:r>
              <a:rPr lang="es-ES" sz="2800" u="none" dirty="0"/>
              <a:t>Cuestiones previas de Seguridad</a:t>
            </a:r>
          </a:p>
        </p:txBody>
      </p:sp>
      <p:pic>
        <p:nvPicPr>
          <p:cNvPr id="20" name="Picture 19" descr="Warning">
            <a:extLst>
              <a:ext uri="{FF2B5EF4-FFF2-40B4-BE49-F238E27FC236}">
                <a16:creationId xmlns:a16="http://schemas.microsoft.com/office/drawing/2014/main" id="{7D796E6F-49D3-45E5-85D4-AE820728B33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44267" y="344528"/>
            <a:ext cx="527539" cy="527539"/>
          </a:xfrm>
          <a:prstGeom prst="rect">
            <a:avLst/>
          </a:prstGeom>
        </p:spPr>
      </p:pic>
      <p:pic>
        <p:nvPicPr>
          <p:cNvPr id="7" name="Picture 6">
            <a:extLst>
              <a:ext uri="{FF2B5EF4-FFF2-40B4-BE49-F238E27FC236}">
                <a16:creationId xmlns:a16="http://schemas.microsoft.com/office/drawing/2014/main" id="{2A907661-E1B3-4B39-A554-409CE17CDEE4}"/>
              </a:ext>
            </a:extLst>
          </p:cNvPr>
          <p:cNvPicPr>
            <a:picLocks noChangeAspect="1"/>
          </p:cNvPicPr>
          <p:nvPr>
            <p:custDataLst>
              <p:tags r:id="rId1"/>
            </p:custDataLst>
          </p:nvPr>
        </p:nvPicPr>
        <p:blipFill rotWithShape="1">
          <a:blip r:embed="rId6"/>
          <a:srcRect/>
          <a:stretch/>
        </p:blipFill>
        <p:spPr>
          <a:xfrm>
            <a:off x="6083676" y="2223435"/>
            <a:ext cx="5548312" cy="37006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34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sz="2800" u="none" dirty="0"/>
              <a:t>Cuestiones previas de Seguridad</a:t>
            </a:r>
          </a:p>
        </p:txBody>
      </p:sp>
      <p:pic>
        <p:nvPicPr>
          <p:cNvPr id="20" name="Picture 19" descr="Warning">
            <a:extLst>
              <a:ext uri="{FF2B5EF4-FFF2-40B4-BE49-F238E27FC236}">
                <a16:creationId xmlns:a16="http://schemas.microsoft.com/office/drawing/2014/main" id="{7D796E6F-49D3-45E5-85D4-AE820728B33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785347" y="320036"/>
            <a:ext cx="527539" cy="527539"/>
          </a:xfrm>
          <a:prstGeom prst="rect">
            <a:avLst/>
          </a:prstGeom>
        </p:spPr>
      </p:pic>
      <p:pic>
        <p:nvPicPr>
          <p:cNvPr id="13" name="Picture 9">
            <a:extLst>
              <a:ext uri="{FF2B5EF4-FFF2-40B4-BE49-F238E27FC236}">
                <a16:creationId xmlns:a16="http://schemas.microsoft.com/office/drawing/2014/main" id="{C7D96B6C-CBBD-4232-ACBE-D86155E6B798}"/>
              </a:ext>
            </a:extLst>
          </p:cNvPr>
          <p:cNvPicPr>
            <a:picLocks noChangeAspect="1"/>
          </p:cNvPicPr>
          <p:nvPr>
            <p:custDataLst>
              <p:tags r:id="rId1"/>
            </p:custDataLst>
          </p:nvPr>
        </p:nvPicPr>
        <p:blipFill rotWithShape="1">
          <a:blip r:embed="rId7"/>
          <a:srcRect t="938" b="938"/>
          <a:stretch/>
        </p:blipFill>
        <p:spPr>
          <a:xfrm>
            <a:off x="2154419" y="3247849"/>
            <a:ext cx="2912080" cy="1933806"/>
          </a:xfrm>
          <a:prstGeom prst="rect">
            <a:avLst/>
          </a:prstGeom>
          <a:ln>
            <a:noFill/>
          </a:ln>
          <a:effectLst>
            <a:outerShdw blurRad="63500" sx="102000" sy="102000" algn="ctr" rotWithShape="0">
              <a:prstClr val="black">
                <a:alpha val="40000"/>
              </a:prstClr>
            </a:outerShdw>
          </a:effectLst>
        </p:spPr>
      </p:pic>
      <p:sp>
        <p:nvSpPr>
          <p:cNvPr id="14" name="Text Placeholder 2">
            <a:extLst>
              <a:ext uri="{FF2B5EF4-FFF2-40B4-BE49-F238E27FC236}">
                <a16:creationId xmlns:a16="http://schemas.microsoft.com/office/drawing/2014/main" id="{4388F265-6466-456B-B92F-4F66D284E71B}"/>
              </a:ext>
            </a:extLst>
          </p:cNvPr>
          <p:cNvSpPr>
            <a:spLocks noGrp="1"/>
          </p:cNvSpPr>
          <p:nvPr>
            <p:ph type="body" sz="quarter" idx="13"/>
          </p:nvPr>
        </p:nvSpPr>
        <p:spPr>
          <a:xfrm>
            <a:off x="469900" y="954617"/>
            <a:ext cx="7058660" cy="396663"/>
          </a:xfrm>
        </p:spPr>
        <p:txBody>
          <a:bodyPr/>
          <a:lstStyle/>
          <a:p>
            <a:r>
              <a:rPr lang="es-ES" dirty="0"/>
              <a:t>Indicaciones para publicar fotos:</a:t>
            </a:r>
          </a:p>
        </p:txBody>
      </p:sp>
      <p:sp>
        <p:nvSpPr>
          <p:cNvPr id="16" name="Freeform 132">
            <a:extLst>
              <a:ext uri="{FF2B5EF4-FFF2-40B4-BE49-F238E27FC236}">
                <a16:creationId xmlns:a16="http://schemas.microsoft.com/office/drawing/2014/main" id="{E08A1B8A-411F-4253-A607-C63FF5D5CAD6}"/>
              </a:ext>
            </a:extLst>
          </p:cNvPr>
          <p:cNvSpPr>
            <a:spLocks noChangeAspect="1" noEditPoints="1"/>
          </p:cNvSpPr>
          <p:nvPr/>
        </p:nvSpPr>
        <p:spPr bwMode="auto">
          <a:xfrm>
            <a:off x="8400497" y="2153933"/>
            <a:ext cx="489316" cy="489316"/>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81 w 512"/>
              <a:gd name="T11" fmla="*/ 365 h 512"/>
              <a:gd name="T12" fmla="*/ 381 w 512"/>
              <a:gd name="T13" fmla="*/ 381 h 512"/>
              <a:gd name="T14" fmla="*/ 373 w 512"/>
              <a:gd name="T15" fmla="*/ 384 h 512"/>
              <a:gd name="T16" fmla="*/ 365 w 512"/>
              <a:gd name="T17" fmla="*/ 381 h 512"/>
              <a:gd name="T18" fmla="*/ 256 w 512"/>
              <a:gd name="T19" fmla="*/ 271 h 512"/>
              <a:gd name="T20" fmla="*/ 146 w 512"/>
              <a:gd name="T21" fmla="*/ 381 h 512"/>
              <a:gd name="T22" fmla="*/ 138 w 512"/>
              <a:gd name="T23" fmla="*/ 384 h 512"/>
              <a:gd name="T24" fmla="*/ 131 w 512"/>
              <a:gd name="T25" fmla="*/ 381 h 512"/>
              <a:gd name="T26" fmla="*/ 131 w 512"/>
              <a:gd name="T27" fmla="*/ 365 h 512"/>
              <a:gd name="T28" fmla="*/ 241 w 512"/>
              <a:gd name="T29" fmla="*/ 256 h 512"/>
              <a:gd name="T30" fmla="*/ 131 w 512"/>
              <a:gd name="T31" fmla="*/ 146 h 512"/>
              <a:gd name="T32" fmla="*/ 131 w 512"/>
              <a:gd name="T33" fmla="*/ 131 h 512"/>
              <a:gd name="T34" fmla="*/ 146 w 512"/>
              <a:gd name="T35" fmla="*/ 131 h 512"/>
              <a:gd name="T36" fmla="*/ 256 w 512"/>
              <a:gd name="T37" fmla="*/ 241 h 512"/>
              <a:gd name="T38" fmla="*/ 365 w 512"/>
              <a:gd name="T39" fmla="*/ 131 h 512"/>
              <a:gd name="T40" fmla="*/ 381 w 512"/>
              <a:gd name="T41" fmla="*/ 131 h 512"/>
              <a:gd name="T42" fmla="*/ 381 w 512"/>
              <a:gd name="T43" fmla="*/ 146 h 512"/>
              <a:gd name="T44" fmla="*/ 271 w 512"/>
              <a:gd name="T45" fmla="*/ 256 h 512"/>
              <a:gd name="T46" fmla="*/ 381 w 512"/>
              <a:gd name="T47" fmla="*/ 3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81" y="365"/>
                </a:moveTo>
                <a:cubicBezTo>
                  <a:pt x="385" y="370"/>
                  <a:pt x="385" y="376"/>
                  <a:pt x="381" y="381"/>
                </a:cubicBezTo>
                <a:cubicBezTo>
                  <a:pt x="378" y="383"/>
                  <a:pt x="376" y="384"/>
                  <a:pt x="373" y="384"/>
                </a:cubicBezTo>
                <a:cubicBezTo>
                  <a:pt x="370" y="384"/>
                  <a:pt x="368" y="383"/>
                  <a:pt x="365" y="381"/>
                </a:cubicBezTo>
                <a:cubicBezTo>
                  <a:pt x="256" y="271"/>
                  <a:pt x="256" y="271"/>
                  <a:pt x="256" y="271"/>
                </a:cubicBezTo>
                <a:cubicBezTo>
                  <a:pt x="146" y="381"/>
                  <a:pt x="146" y="381"/>
                  <a:pt x="146" y="381"/>
                </a:cubicBezTo>
                <a:cubicBezTo>
                  <a:pt x="144" y="383"/>
                  <a:pt x="141" y="384"/>
                  <a:pt x="138" y="384"/>
                </a:cubicBezTo>
                <a:cubicBezTo>
                  <a:pt x="136" y="384"/>
                  <a:pt x="133" y="383"/>
                  <a:pt x="131" y="381"/>
                </a:cubicBezTo>
                <a:cubicBezTo>
                  <a:pt x="127" y="376"/>
                  <a:pt x="127" y="370"/>
                  <a:pt x="131" y="365"/>
                </a:cubicBezTo>
                <a:cubicBezTo>
                  <a:pt x="241" y="256"/>
                  <a:pt x="241" y="256"/>
                  <a:pt x="241" y="256"/>
                </a:cubicBezTo>
                <a:cubicBezTo>
                  <a:pt x="131" y="146"/>
                  <a:pt x="131" y="146"/>
                  <a:pt x="131" y="146"/>
                </a:cubicBezTo>
                <a:cubicBezTo>
                  <a:pt x="127" y="142"/>
                  <a:pt x="127" y="135"/>
                  <a:pt x="131" y="131"/>
                </a:cubicBezTo>
                <a:cubicBezTo>
                  <a:pt x="135" y="127"/>
                  <a:pt x="142" y="127"/>
                  <a:pt x="146" y="131"/>
                </a:cubicBezTo>
                <a:cubicBezTo>
                  <a:pt x="256" y="241"/>
                  <a:pt x="256" y="241"/>
                  <a:pt x="256" y="241"/>
                </a:cubicBezTo>
                <a:cubicBezTo>
                  <a:pt x="365" y="131"/>
                  <a:pt x="365" y="131"/>
                  <a:pt x="365" y="131"/>
                </a:cubicBezTo>
                <a:cubicBezTo>
                  <a:pt x="370" y="127"/>
                  <a:pt x="376" y="127"/>
                  <a:pt x="381" y="131"/>
                </a:cubicBezTo>
                <a:cubicBezTo>
                  <a:pt x="385" y="135"/>
                  <a:pt x="385" y="142"/>
                  <a:pt x="381" y="146"/>
                </a:cubicBezTo>
                <a:cubicBezTo>
                  <a:pt x="271" y="256"/>
                  <a:pt x="271" y="256"/>
                  <a:pt x="271" y="256"/>
                </a:cubicBezTo>
                <a:lnTo>
                  <a:pt x="381" y="365"/>
                </a:lnTo>
                <a:close/>
              </a:path>
            </a:pathLst>
          </a:custGeom>
          <a:solidFill>
            <a:srgbClr val="FF0000"/>
          </a:solidFill>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GB" dirty="0"/>
          </a:p>
        </p:txBody>
      </p:sp>
      <p:pic>
        <p:nvPicPr>
          <p:cNvPr id="22" name="Picture 9">
            <a:extLst>
              <a:ext uri="{FF2B5EF4-FFF2-40B4-BE49-F238E27FC236}">
                <a16:creationId xmlns:a16="http://schemas.microsoft.com/office/drawing/2014/main" id="{C0A9ECF7-6C26-4E60-85BA-CBE8B87547C8}"/>
              </a:ext>
            </a:extLst>
          </p:cNvPr>
          <p:cNvPicPr>
            <a:picLocks noChangeAspect="1"/>
          </p:cNvPicPr>
          <p:nvPr>
            <p:custDataLst>
              <p:tags r:id="rId2"/>
            </p:custDataLst>
          </p:nvPr>
        </p:nvPicPr>
        <p:blipFill rotWithShape="1">
          <a:blip r:embed="rId8"/>
          <a:srcRect t="220" b="220"/>
          <a:stretch/>
        </p:blipFill>
        <p:spPr>
          <a:xfrm>
            <a:off x="7189115" y="3247849"/>
            <a:ext cx="2912080" cy="1933806"/>
          </a:xfrm>
          <a:prstGeom prst="rect">
            <a:avLst/>
          </a:prstGeom>
          <a:ln>
            <a:noFill/>
          </a:ln>
          <a:effectLst>
            <a:outerShdw blurRad="63500" sx="102000" sy="102000" algn="ctr" rotWithShape="0">
              <a:prstClr val="black">
                <a:alpha val="40000"/>
              </a:prstClr>
            </a:outerShdw>
          </a:effectLst>
        </p:spPr>
      </p:pic>
      <p:sp>
        <p:nvSpPr>
          <p:cNvPr id="24" name="Freeform 132">
            <a:extLst>
              <a:ext uri="{FF2B5EF4-FFF2-40B4-BE49-F238E27FC236}">
                <a16:creationId xmlns:a16="http://schemas.microsoft.com/office/drawing/2014/main" id="{08FFA650-5E64-485F-8E14-CCFA66B6A236}"/>
              </a:ext>
            </a:extLst>
          </p:cNvPr>
          <p:cNvSpPr>
            <a:spLocks noChangeAspect="1" noEditPoints="1"/>
          </p:cNvSpPr>
          <p:nvPr/>
        </p:nvSpPr>
        <p:spPr bwMode="auto">
          <a:xfrm>
            <a:off x="3365801" y="2153933"/>
            <a:ext cx="489316" cy="489316"/>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81 w 512"/>
              <a:gd name="T11" fmla="*/ 365 h 512"/>
              <a:gd name="T12" fmla="*/ 381 w 512"/>
              <a:gd name="T13" fmla="*/ 381 h 512"/>
              <a:gd name="T14" fmla="*/ 373 w 512"/>
              <a:gd name="T15" fmla="*/ 384 h 512"/>
              <a:gd name="T16" fmla="*/ 365 w 512"/>
              <a:gd name="T17" fmla="*/ 381 h 512"/>
              <a:gd name="T18" fmla="*/ 256 w 512"/>
              <a:gd name="T19" fmla="*/ 271 h 512"/>
              <a:gd name="T20" fmla="*/ 146 w 512"/>
              <a:gd name="T21" fmla="*/ 381 h 512"/>
              <a:gd name="T22" fmla="*/ 138 w 512"/>
              <a:gd name="T23" fmla="*/ 384 h 512"/>
              <a:gd name="T24" fmla="*/ 131 w 512"/>
              <a:gd name="T25" fmla="*/ 381 h 512"/>
              <a:gd name="T26" fmla="*/ 131 w 512"/>
              <a:gd name="T27" fmla="*/ 365 h 512"/>
              <a:gd name="T28" fmla="*/ 241 w 512"/>
              <a:gd name="T29" fmla="*/ 256 h 512"/>
              <a:gd name="T30" fmla="*/ 131 w 512"/>
              <a:gd name="T31" fmla="*/ 146 h 512"/>
              <a:gd name="T32" fmla="*/ 131 w 512"/>
              <a:gd name="T33" fmla="*/ 131 h 512"/>
              <a:gd name="T34" fmla="*/ 146 w 512"/>
              <a:gd name="T35" fmla="*/ 131 h 512"/>
              <a:gd name="T36" fmla="*/ 256 w 512"/>
              <a:gd name="T37" fmla="*/ 241 h 512"/>
              <a:gd name="T38" fmla="*/ 365 w 512"/>
              <a:gd name="T39" fmla="*/ 131 h 512"/>
              <a:gd name="T40" fmla="*/ 381 w 512"/>
              <a:gd name="T41" fmla="*/ 131 h 512"/>
              <a:gd name="T42" fmla="*/ 381 w 512"/>
              <a:gd name="T43" fmla="*/ 146 h 512"/>
              <a:gd name="T44" fmla="*/ 271 w 512"/>
              <a:gd name="T45" fmla="*/ 256 h 512"/>
              <a:gd name="T46" fmla="*/ 381 w 512"/>
              <a:gd name="T47" fmla="*/ 3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81" y="365"/>
                </a:moveTo>
                <a:cubicBezTo>
                  <a:pt x="385" y="370"/>
                  <a:pt x="385" y="376"/>
                  <a:pt x="381" y="381"/>
                </a:cubicBezTo>
                <a:cubicBezTo>
                  <a:pt x="378" y="383"/>
                  <a:pt x="376" y="384"/>
                  <a:pt x="373" y="384"/>
                </a:cubicBezTo>
                <a:cubicBezTo>
                  <a:pt x="370" y="384"/>
                  <a:pt x="368" y="383"/>
                  <a:pt x="365" y="381"/>
                </a:cubicBezTo>
                <a:cubicBezTo>
                  <a:pt x="256" y="271"/>
                  <a:pt x="256" y="271"/>
                  <a:pt x="256" y="271"/>
                </a:cubicBezTo>
                <a:cubicBezTo>
                  <a:pt x="146" y="381"/>
                  <a:pt x="146" y="381"/>
                  <a:pt x="146" y="381"/>
                </a:cubicBezTo>
                <a:cubicBezTo>
                  <a:pt x="144" y="383"/>
                  <a:pt x="141" y="384"/>
                  <a:pt x="138" y="384"/>
                </a:cubicBezTo>
                <a:cubicBezTo>
                  <a:pt x="136" y="384"/>
                  <a:pt x="133" y="383"/>
                  <a:pt x="131" y="381"/>
                </a:cubicBezTo>
                <a:cubicBezTo>
                  <a:pt x="127" y="376"/>
                  <a:pt x="127" y="370"/>
                  <a:pt x="131" y="365"/>
                </a:cubicBezTo>
                <a:cubicBezTo>
                  <a:pt x="241" y="256"/>
                  <a:pt x="241" y="256"/>
                  <a:pt x="241" y="256"/>
                </a:cubicBezTo>
                <a:cubicBezTo>
                  <a:pt x="131" y="146"/>
                  <a:pt x="131" y="146"/>
                  <a:pt x="131" y="146"/>
                </a:cubicBezTo>
                <a:cubicBezTo>
                  <a:pt x="127" y="142"/>
                  <a:pt x="127" y="135"/>
                  <a:pt x="131" y="131"/>
                </a:cubicBezTo>
                <a:cubicBezTo>
                  <a:pt x="135" y="127"/>
                  <a:pt x="142" y="127"/>
                  <a:pt x="146" y="131"/>
                </a:cubicBezTo>
                <a:cubicBezTo>
                  <a:pt x="256" y="241"/>
                  <a:pt x="256" y="241"/>
                  <a:pt x="256" y="241"/>
                </a:cubicBezTo>
                <a:cubicBezTo>
                  <a:pt x="365" y="131"/>
                  <a:pt x="365" y="131"/>
                  <a:pt x="365" y="131"/>
                </a:cubicBezTo>
                <a:cubicBezTo>
                  <a:pt x="370" y="127"/>
                  <a:pt x="376" y="127"/>
                  <a:pt x="381" y="131"/>
                </a:cubicBezTo>
                <a:cubicBezTo>
                  <a:pt x="385" y="135"/>
                  <a:pt x="385" y="142"/>
                  <a:pt x="381" y="146"/>
                </a:cubicBezTo>
                <a:cubicBezTo>
                  <a:pt x="271" y="256"/>
                  <a:pt x="271" y="256"/>
                  <a:pt x="271" y="256"/>
                </a:cubicBezTo>
                <a:lnTo>
                  <a:pt x="381" y="365"/>
                </a:lnTo>
                <a:close/>
              </a:path>
            </a:pathLst>
          </a:custGeom>
          <a:solidFill>
            <a:srgbClr val="FF0000"/>
          </a:solidFill>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21867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ChangeAspect="1"/>
          </p:cNvPicPr>
          <p:nvPr>
            <p:custDataLst>
              <p:tags r:id="rId1"/>
            </p:custDataLst>
          </p:nvPr>
        </p:nvPicPr>
        <p:blipFill rotWithShape="1">
          <a:blip r:embed="rId4">
            <a:duotone>
              <a:prstClr val="black"/>
              <a:srgbClr val="019EE2">
                <a:tint val="45000"/>
                <a:satMod val="400000"/>
              </a:srgbClr>
            </a:duotone>
            <a:extLst>
              <a:ext uri="{28A0092B-C50C-407E-A947-70E740481C1C}">
                <a14:useLocalDpi xmlns:a14="http://schemas.microsoft.com/office/drawing/2010/main" val="0"/>
              </a:ext>
            </a:extLst>
          </a:blip>
          <a:srcRect t="44237" b="25441"/>
          <a:stretch/>
        </p:blipFill>
        <p:spPr>
          <a:xfrm>
            <a:off x="0" y="0"/>
            <a:ext cx="12192000" cy="2458528"/>
          </a:xfrm>
          <a:prstGeom prst="rect">
            <a:avLst/>
          </a:prstGeom>
        </p:spPr>
      </p:pic>
      <p:sp>
        <p:nvSpPr>
          <p:cNvPr id="3" name="Title 2"/>
          <p:cNvSpPr>
            <a:spLocks noGrp="1"/>
          </p:cNvSpPr>
          <p:nvPr>
            <p:ph type="title"/>
          </p:nvPr>
        </p:nvSpPr>
        <p:spPr>
          <a:xfrm>
            <a:off x="3241782" y="2584549"/>
            <a:ext cx="5708438" cy="565341"/>
          </a:xfrm>
        </p:spPr>
        <p:txBody>
          <a:bodyPr/>
          <a:lstStyle/>
          <a:p>
            <a:r>
              <a:rPr lang="es-ES" dirty="0"/>
              <a:t>Índice</a:t>
            </a:r>
          </a:p>
        </p:txBody>
      </p:sp>
      <p:sp>
        <p:nvSpPr>
          <p:cNvPr id="4" name="Text Placeholder 3"/>
          <p:cNvSpPr>
            <a:spLocks noGrp="1"/>
          </p:cNvSpPr>
          <p:nvPr>
            <p:ph type="body" sz="quarter" idx="4294967295"/>
          </p:nvPr>
        </p:nvSpPr>
        <p:spPr>
          <a:xfrm>
            <a:off x="1652954" y="3403600"/>
            <a:ext cx="10102361" cy="2565400"/>
          </a:xfrm>
        </p:spPr>
        <p:txBody>
          <a:bodyPr numCol="2">
            <a:normAutofit lnSpcReduction="10000"/>
          </a:bodyPr>
          <a:lstStyle/>
          <a:p>
            <a:pPr defTabSz="360000">
              <a:spcAft>
                <a:spcPts val="600"/>
              </a:spcAft>
            </a:pPr>
            <a:r>
              <a:rPr lang="es-ES" u="sng" dirty="0">
                <a:solidFill>
                  <a:srgbClr val="019EE2"/>
                </a:solidFill>
                <a:hlinkClick r:id="rId5" action="ppaction://hlinksldjump">
                  <a:extLst>
                    <a:ext uri="{A12FA001-AC4F-418D-AE19-62706E023703}">
                      <ahyp:hlinkClr xmlns:ahyp="http://schemas.microsoft.com/office/drawing/2018/hyperlinkcolor" val="tx"/>
                    </a:ext>
                  </a:extLst>
                </a:hlinkClick>
              </a:rPr>
              <a:t>1. </a:t>
            </a:r>
            <a:r>
              <a:rPr lang="es-ES" u="sng" dirty="0" err="1">
                <a:solidFill>
                  <a:srgbClr val="019EE2"/>
                </a:solidFill>
                <a:hlinkClick r:id="rId5" action="ppaction://hlinksldjump">
                  <a:extLst>
                    <a:ext uri="{A12FA001-AC4F-418D-AE19-62706E023703}">
                      <ahyp:hlinkClr xmlns:ahyp="http://schemas.microsoft.com/office/drawing/2018/hyperlinkcolor" val="tx"/>
                    </a:ext>
                  </a:extLst>
                </a:hlinkClick>
              </a:rPr>
              <a:t>Linkedin</a:t>
            </a:r>
            <a:r>
              <a:rPr lang="es-ES" u="sng" dirty="0">
                <a:solidFill>
                  <a:srgbClr val="019EE2"/>
                </a:solidFill>
                <a:hlinkClick r:id="rId5" action="ppaction://hlinksldjump">
                  <a:extLst>
                    <a:ext uri="{A12FA001-AC4F-418D-AE19-62706E023703}">
                      <ahyp:hlinkClr xmlns:ahyp="http://schemas.microsoft.com/office/drawing/2018/hyperlinkcolor" val="tx"/>
                    </a:ext>
                  </a:extLst>
                </a:hlinkClick>
              </a:rPr>
              <a:t>							</a:t>
            </a:r>
            <a:r>
              <a:rPr lang="es-ES" u="sng" dirty="0">
                <a:solidFill>
                  <a:srgbClr val="019EE2"/>
                </a:solidFill>
              </a:rPr>
              <a:t>		 08</a:t>
            </a:r>
          </a:p>
          <a:p>
            <a:pPr marL="578094" lvl="2" indent="-342900" defTabSz="360000">
              <a:spcAft>
                <a:spcPts val="600"/>
              </a:spcAft>
            </a:pPr>
            <a:r>
              <a:rPr lang="es-ES" sz="1400" dirty="0"/>
              <a:t>Registrarse</a:t>
            </a:r>
          </a:p>
          <a:p>
            <a:pPr marL="578094" lvl="2" indent="-342900" defTabSz="360000">
              <a:spcAft>
                <a:spcPts val="600"/>
              </a:spcAft>
            </a:pPr>
            <a:r>
              <a:rPr lang="es-ES" sz="1400" dirty="0"/>
              <a:t>Crear un perfil</a:t>
            </a:r>
          </a:p>
          <a:p>
            <a:pPr marL="578094" lvl="2" indent="-342900" defTabSz="360000">
              <a:spcAft>
                <a:spcPts val="600"/>
              </a:spcAft>
            </a:pPr>
            <a:r>
              <a:rPr lang="es-ES" sz="1400" dirty="0"/>
              <a:t>Crear una red de contactos</a:t>
            </a:r>
          </a:p>
          <a:p>
            <a:pPr marL="578094" lvl="2" indent="-342900" defTabSz="360000">
              <a:spcAft>
                <a:spcPts val="600"/>
              </a:spcAft>
            </a:pPr>
            <a:r>
              <a:rPr lang="es-ES" sz="1400" dirty="0"/>
              <a:t>El día a día</a:t>
            </a:r>
          </a:p>
          <a:p>
            <a:pPr defTabSz="360000">
              <a:spcAft>
                <a:spcPts val="600"/>
              </a:spcAft>
            </a:pPr>
            <a:r>
              <a:rPr lang="es-ES" u="sng" dirty="0">
                <a:solidFill>
                  <a:srgbClr val="019EE2"/>
                </a:solidFill>
              </a:rPr>
              <a:t>2. </a:t>
            </a:r>
            <a:r>
              <a:rPr lang="es-ES" sz="1800" b="1" i="1" u="sng" dirty="0">
                <a:solidFill>
                  <a:srgbClr val="019EE2"/>
                </a:solidFill>
              </a:rPr>
              <a:t>X</a:t>
            </a:r>
            <a:r>
              <a:rPr lang="es-ES" u="sng" dirty="0">
                <a:solidFill>
                  <a:srgbClr val="019EE2"/>
                </a:solidFill>
              </a:rPr>
              <a:t> 	        				        			18</a:t>
            </a:r>
          </a:p>
          <a:p>
            <a:pPr marL="578094" lvl="2" indent="-342900" defTabSz="360000">
              <a:spcAft>
                <a:spcPts val="100"/>
              </a:spcAft>
            </a:pPr>
            <a:r>
              <a:rPr lang="es-ES" sz="1400" dirty="0"/>
              <a:t>Registrarse y crear un perfil</a:t>
            </a:r>
          </a:p>
          <a:p>
            <a:pPr marL="578094" lvl="2" indent="-342900" defTabSz="360000">
              <a:spcAft>
                <a:spcPts val="100"/>
              </a:spcAft>
            </a:pPr>
            <a:r>
              <a:rPr lang="es-ES" sz="1400" dirty="0"/>
              <a:t>Conceptos básicos</a:t>
            </a:r>
          </a:p>
          <a:p>
            <a:pPr marL="578094" lvl="2" indent="-342900" defTabSz="360000">
              <a:spcAft>
                <a:spcPts val="100"/>
              </a:spcAft>
            </a:pPr>
            <a:r>
              <a:rPr lang="es-ES" sz="1400" b="1" dirty="0"/>
              <a:t>X</a:t>
            </a:r>
            <a:r>
              <a:rPr lang="es-ES" sz="1400" dirty="0"/>
              <a:t> para ordenador</a:t>
            </a:r>
            <a:endParaRPr lang="es-ES" sz="1200" dirty="0"/>
          </a:p>
          <a:p>
            <a:pPr marL="578094" lvl="2" indent="-342900" defTabSz="360000">
              <a:spcAft>
                <a:spcPts val="600"/>
              </a:spcAft>
            </a:pPr>
            <a:endParaRPr lang="es-ES" sz="1200" dirty="0"/>
          </a:p>
          <a:p>
            <a:pPr defTabSz="360000">
              <a:spcAft>
                <a:spcPts val="600"/>
              </a:spcAft>
            </a:pPr>
            <a:r>
              <a:rPr lang="es-ES" u="sng" dirty="0">
                <a:solidFill>
                  <a:srgbClr val="019EE2"/>
                </a:solidFill>
              </a:rPr>
              <a:t>3. Facebook						         	     29</a:t>
            </a:r>
          </a:p>
          <a:p>
            <a:pPr marL="578094" lvl="2" indent="-342900" defTabSz="360000">
              <a:spcAft>
                <a:spcPts val="100"/>
              </a:spcAft>
            </a:pPr>
            <a:r>
              <a:rPr lang="es-ES" sz="1400" dirty="0"/>
              <a:t>Registrarse</a:t>
            </a:r>
          </a:p>
          <a:p>
            <a:pPr marL="578094" lvl="2" indent="-342900" defTabSz="360000">
              <a:spcAft>
                <a:spcPts val="100"/>
              </a:spcAft>
            </a:pPr>
            <a:r>
              <a:rPr lang="es-ES" sz="1400" dirty="0"/>
              <a:t>Ordenador vs. Móvil</a:t>
            </a:r>
          </a:p>
          <a:p>
            <a:pPr marL="578094" lvl="2" indent="-342900" defTabSz="360000">
              <a:spcAft>
                <a:spcPts val="100"/>
              </a:spcAft>
            </a:pPr>
            <a:r>
              <a:rPr lang="es-ES" sz="1400" dirty="0"/>
              <a:t>El perfil</a:t>
            </a:r>
          </a:p>
          <a:p>
            <a:pPr marL="578094" lvl="2" indent="-342900" defTabSz="360000">
              <a:spcAft>
                <a:spcPts val="100"/>
              </a:spcAft>
            </a:pPr>
            <a:r>
              <a:rPr lang="es-ES" sz="1400" dirty="0"/>
              <a:t>Inicio</a:t>
            </a:r>
          </a:p>
          <a:p>
            <a:pPr marL="578094" lvl="2" indent="-342900" defTabSz="360000">
              <a:spcAft>
                <a:spcPts val="100"/>
              </a:spcAft>
            </a:pPr>
            <a:r>
              <a:rPr lang="es-ES" sz="1400" dirty="0"/>
              <a:t>Grupos de Facebook</a:t>
            </a:r>
          </a:p>
          <a:p>
            <a:pPr defTabSz="360000">
              <a:spcAft>
                <a:spcPts val="600"/>
              </a:spcAft>
            </a:pPr>
            <a:r>
              <a:rPr lang="es-ES" u="sng" dirty="0">
                <a:solidFill>
                  <a:srgbClr val="019EE2"/>
                </a:solidFill>
              </a:rPr>
              <a:t>4. Instagram			                         	 	     36</a:t>
            </a:r>
          </a:p>
          <a:p>
            <a:pPr marL="578094" lvl="2" indent="-342900" defTabSz="360000">
              <a:spcAft>
                <a:spcPts val="600"/>
              </a:spcAft>
            </a:pPr>
            <a:r>
              <a:rPr lang="es-ES" sz="1400" dirty="0"/>
              <a:t>Crear una cuenta</a:t>
            </a:r>
          </a:p>
          <a:p>
            <a:pPr marL="578094" lvl="2" indent="-342900" defTabSz="360000">
              <a:spcAft>
                <a:spcPts val="600"/>
              </a:spcAft>
            </a:pPr>
            <a:r>
              <a:rPr lang="es-ES" sz="1400" dirty="0"/>
              <a:t>Uso de Instagram</a:t>
            </a:r>
          </a:p>
          <a:p>
            <a:pPr marL="578094" lvl="2" indent="-342900" defTabSz="360000">
              <a:spcAft>
                <a:spcPts val="100"/>
              </a:spcAft>
            </a:pPr>
            <a:endParaRPr lang="es-ES" sz="1400" dirty="0"/>
          </a:p>
          <a:p>
            <a:pPr lvl="2" indent="0" defTabSz="360000">
              <a:spcAft>
                <a:spcPts val="100"/>
              </a:spcAft>
              <a:buNone/>
            </a:pPr>
            <a:endParaRPr lang="es-ES" sz="1400" dirty="0"/>
          </a:p>
        </p:txBody>
      </p:sp>
      <p:pic>
        <p:nvPicPr>
          <p:cNvPr id="6" name="Imagen 5">
            <a:extLst>
              <a:ext uri="{FF2B5EF4-FFF2-40B4-BE49-F238E27FC236}">
                <a16:creationId xmlns:a16="http://schemas.microsoft.com/office/drawing/2014/main" id="{AE5063DD-41B9-471D-80E6-4E3B0D4DCC7F}"/>
              </a:ext>
            </a:extLst>
          </p:cNvPr>
          <p:cNvPicPr>
            <a:picLocks noChangeAspect="1"/>
          </p:cNvPicPr>
          <p:nvPr/>
        </p:nvPicPr>
        <p:blipFill>
          <a:blip r:embed="rId6"/>
          <a:stretch>
            <a:fillRect/>
          </a:stretch>
        </p:blipFill>
        <p:spPr>
          <a:xfrm>
            <a:off x="10377714" y="275771"/>
            <a:ext cx="1714143" cy="342057"/>
          </a:xfrm>
          <a:prstGeom prst="rect">
            <a:avLst/>
          </a:prstGeom>
        </p:spPr>
      </p:pic>
    </p:spTree>
    <p:extLst>
      <p:ext uri="{BB962C8B-B14F-4D97-AF65-F5344CB8AC3E}">
        <p14:creationId xmlns:p14="http://schemas.microsoft.com/office/powerpoint/2010/main" val="67108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4000" dirty="0" err="1"/>
              <a:t>Linkedin</a:t>
            </a:r>
            <a:endParaRPr lang="es-ES" sz="4000" dirty="0"/>
          </a:p>
        </p:txBody>
      </p:sp>
      <p:sp>
        <p:nvSpPr>
          <p:cNvPr id="3" name="Text Placeholder 2"/>
          <p:cNvSpPr>
            <a:spLocks noGrp="1"/>
          </p:cNvSpPr>
          <p:nvPr>
            <p:ph type="body" idx="1"/>
          </p:nvPr>
        </p:nvSpPr>
        <p:spPr/>
        <p:txBody>
          <a:bodyPr>
            <a:noAutofit/>
          </a:bodyPr>
          <a:lstStyle/>
          <a:p>
            <a:r>
              <a:rPr lang="es-ES" dirty="0"/>
              <a:t>Gestiona tu identidad profesional. Amplía e interactúa con tu red profesional. Accede a conocimientos, información y oportunidades.</a:t>
            </a:r>
          </a:p>
        </p:txBody>
      </p:sp>
    </p:spTree>
    <p:extLst>
      <p:ext uri="{BB962C8B-B14F-4D97-AF65-F5344CB8AC3E}">
        <p14:creationId xmlns:p14="http://schemas.microsoft.com/office/powerpoint/2010/main" val="151693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9899" y="1412299"/>
            <a:ext cx="10470463" cy="4817652"/>
          </a:xfrm>
        </p:spPr>
        <p:txBody>
          <a:bodyPr/>
          <a:lstStyle/>
          <a:p>
            <a:pPr marL="342900" indent="-342900">
              <a:lnSpc>
                <a:spcPts val="4480"/>
              </a:lnSpc>
              <a:buClr>
                <a:schemeClr val="accent5"/>
              </a:buClr>
              <a:buFont typeface="Arial" panose="020B0604020202020204" pitchFamily="34" charset="0"/>
              <a:buChar char="•"/>
            </a:pPr>
            <a:r>
              <a:rPr lang="es-ES_tradnl" b="1" spc="23" dirty="0" err="1">
                <a:solidFill>
                  <a:schemeClr val="tx1">
                    <a:lumMod val="65000"/>
                    <a:lumOff val="35000"/>
                  </a:schemeClr>
                </a:solidFill>
                <a:cs typeface="Poppins"/>
              </a:rPr>
              <a:t>Linkedin</a:t>
            </a:r>
            <a:r>
              <a:rPr lang="es-ES_tradnl" b="1" spc="23" dirty="0">
                <a:solidFill>
                  <a:schemeClr val="tx1">
                    <a:lumMod val="65000"/>
                    <a:lumOff val="35000"/>
                  </a:schemeClr>
                </a:solidFill>
                <a:cs typeface="Poppins"/>
              </a:rPr>
              <a:t> para ordenador</a:t>
            </a:r>
          </a:p>
          <a:p>
            <a:pPr marL="342900" indent="-342900">
              <a:lnSpc>
                <a:spcPts val="4480"/>
              </a:lnSpc>
              <a:buClr>
                <a:schemeClr val="accent5"/>
              </a:buClr>
              <a:buFont typeface="Arial" panose="020B0604020202020204" pitchFamily="34" charset="0"/>
              <a:buChar char="•"/>
            </a:pPr>
            <a:r>
              <a:rPr lang="es-ES_tradnl" b="1" spc="23" dirty="0" err="1">
                <a:solidFill>
                  <a:schemeClr val="tx1">
                    <a:lumMod val="65000"/>
                    <a:lumOff val="35000"/>
                  </a:schemeClr>
                </a:solidFill>
                <a:cs typeface="Poppins"/>
              </a:rPr>
              <a:t>Linkedin</a:t>
            </a:r>
            <a:r>
              <a:rPr lang="es-ES_tradnl" b="1" spc="23" dirty="0">
                <a:solidFill>
                  <a:schemeClr val="tx1">
                    <a:lumMod val="65000"/>
                    <a:lumOff val="35000"/>
                  </a:schemeClr>
                </a:solidFill>
                <a:cs typeface="Poppins"/>
              </a:rPr>
              <a:t> para móviles.</a:t>
            </a:r>
          </a:p>
          <a:p>
            <a:endParaRPr lang="es-ES" dirty="0"/>
          </a:p>
          <a:p>
            <a:pPr marL="895335" lvl="1" indent="-285750">
              <a:buFont typeface="Arial" panose="020B0604020202020204" pitchFamily="34" charset="0"/>
              <a:buChar char="•"/>
            </a:pPr>
            <a:r>
              <a:rPr lang="es-ES_tradnl" sz="1400" b="0" spc="23" dirty="0">
                <a:solidFill>
                  <a:schemeClr val="tx1">
                    <a:lumMod val="65000"/>
                    <a:lumOff val="35000"/>
                  </a:schemeClr>
                </a:solidFill>
                <a:cs typeface="Poppins"/>
              </a:rPr>
              <a:t>Buscar la Aplicación en App/ Play store.</a:t>
            </a:r>
          </a:p>
          <a:p>
            <a:pPr marL="895335" lvl="1" indent="-285750">
              <a:buFont typeface="Arial" panose="020B0604020202020204" pitchFamily="34" charset="0"/>
              <a:buChar char="•"/>
            </a:pPr>
            <a:r>
              <a:rPr lang="es-ES_tradnl" sz="1400" b="0" spc="23" dirty="0">
                <a:solidFill>
                  <a:schemeClr val="tx1">
                    <a:lumMod val="65000"/>
                    <a:lumOff val="35000"/>
                  </a:schemeClr>
                </a:solidFill>
                <a:cs typeface="Poppins"/>
              </a:rPr>
              <a:t>Descargar e instalar la aplicación.</a:t>
            </a:r>
            <a:endParaRPr lang="es-ES" sz="1400" b="0" dirty="0"/>
          </a:p>
          <a:p>
            <a:endParaRPr lang="es-ES" dirty="0"/>
          </a:p>
        </p:txBody>
      </p:sp>
      <p:sp>
        <p:nvSpPr>
          <p:cNvPr id="4" name="Title 3"/>
          <p:cNvSpPr>
            <a:spLocks noGrp="1"/>
          </p:cNvSpPr>
          <p:nvPr>
            <p:ph type="title"/>
          </p:nvPr>
        </p:nvSpPr>
        <p:spPr>
          <a:xfrm>
            <a:off x="469900" y="402586"/>
            <a:ext cx="7058660" cy="510675"/>
          </a:xfrm>
        </p:spPr>
        <p:txBody>
          <a:bodyPr/>
          <a:lstStyle/>
          <a:p>
            <a:r>
              <a:rPr lang="es-ES" sz="2800" u="none" dirty="0"/>
              <a:t>Registro</a:t>
            </a:r>
          </a:p>
        </p:txBody>
      </p:sp>
      <p:pic>
        <p:nvPicPr>
          <p:cNvPr id="16" name="Picture 15">
            <a:extLst>
              <a:ext uri="{FF2B5EF4-FFF2-40B4-BE49-F238E27FC236}">
                <a16:creationId xmlns:a16="http://schemas.microsoft.com/office/drawing/2014/main" id="{C856C863-ED8F-4119-8E17-F2902F28E4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8666" y="1865556"/>
            <a:ext cx="4051697" cy="270089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2DAB13B1-40B6-49C6-ABF3-C0B3DB7646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8666" y="1468893"/>
            <a:ext cx="1495425" cy="400050"/>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80572D67-18D2-45A4-8A40-2F07AF144D0C}"/>
              </a:ext>
            </a:extLst>
          </p:cNvPr>
          <p:cNvGrpSpPr/>
          <p:nvPr/>
        </p:nvGrpSpPr>
        <p:grpSpPr>
          <a:xfrm>
            <a:off x="7017148" y="5050422"/>
            <a:ext cx="3794731" cy="1179529"/>
            <a:chOff x="7017148" y="5050422"/>
            <a:chExt cx="3794731" cy="1179529"/>
          </a:xfrm>
        </p:grpSpPr>
        <p:pic>
          <p:nvPicPr>
            <p:cNvPr id="19" name="Content Placeholder 3">
              <a:extLst>
                <a:ext uri="{FF2B5EF4-FFF2-40B4-BE49-F238E27FC236}">
                  <a16:creationId xmlns:a16="http://schemas.microsoft.com/office/drawing/2014/main" id="{EC5B5622-49C0-4EEF-B2DA-FBC8642E89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17148" y="5050422"/>
              <a:ext cx="2436529" cy="1177199"/>
            </a:xfrm>
            <a:prstGeom prst="rect">
              <a:avLst/>
            </a:prstGeom>
          </p:spPr>
        </p:pic>
        <p:pic>
          <p:nvPicPr>
            <p:cNvPr id="21" name="Picture 20">
              <a:extLst>
                <a:ext uri="{FF2B5EF4-FFF2-40B4-BE49-F238E27FC236}">
                  <a16:creationId xmlns:a16="http://schemas.microsoft.com/office/drawing/2014/main" id="{6B2E80DC-47BD-4B82-8B21-78A903C969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66049" y="5184121"/>
              <a:ext cx="1045830" cy="1045830"/>
            </a:xfrm>
            <a:prstGeom prst="rect">
              <a:avLst/>
            </a:prstGeom>
          </p:spPr>
        </p:pic>
      </p:grpSp>
    </p:spTree>
    <p:extLst>
      <p:ext uri="{BB962C8B-B14F-4D97-AF65-F5344CB8AC3E}">
        <p14:creationId xmlns:p14="http://schemas.microsoft.com/office/powerpoint/2010/main" val="19603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ind_cbt_glb_ho_2292.jp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pstoten\AppData\Local\Temp\Templafy\PowerPointVsto\Assets\BHED3N.j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pstoten\AppData\Local\Temp\Templafy\PowerPointVsto\Assets\bzi_cng_glb_ho_2021.jp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E02JKD.jp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Facebook.pn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npardobaena\AppData\Local\Temp\Templafy\PowerPointVsto\Assets\Linkedin.pn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npardobaena\AppData\Local\Temp\Templafy\PowerPointVsto\Assets\Instagram.pn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ind_TMT_glb_ho_2341.jp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xcelaya\AppData\Local\Temp\Templafy\PowerPointVsto\Assets\bzi_sup_glb_ho_1875.jpg"/>
</p:tagLst>
</file>

<file path=ppt/theme/theme1.xml><?xml version="1.0" encoding="utf-8"?>
<a:theme xmlns:a="http://schemas.openxmlformats.org/drawingml/2006/main" name="La Caixa Voluntariados">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chor="b" anchorCtr="0">
        <a:noAutofit/>
      </a:bodyPr>
      <a:lstStyle>
        <a:defPPr>
          <a:defRPr sz="3200" b="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on 16-9 - S2G" id="{D4E991DC-D13B-B24A-BF75-B2BD123529FF}" vid="{A71549F7-BD1B-5746-BBCA-70A38ECAAF3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61e6aa-c4e8-423d-bef0-8fc7fdbb0343" xsi:nil="true"/>
    <lcf76f155ced4ddcb4097134ff3c332f xmlns="f10b862d-9925-43d2-8cd3-733fabd3e09a">
      <Terms xmlns="http://schemas.microsoft.com/office/infopath/2007/PartnerControls"/>
    </lcf76f155ced4ddcb4097134ff3c332f>
    <SharedWithUsers xmlns="a761e6aa-c4e8-423d-bef0-8fc7fdbb0343">
      <UserInfo>
        <DisplayName>CRISTINA TELLO SANTIAGO</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67806310A92F4449498F50C9243AEF0" ma:contentTypeVersion="15" ma:contentTypeDescription="Crear nuevo documento." ma:contentTypeScope="" ma:versionID="20ff543fccceee4bce8ba5c2e9ee0cfa">
  <xsd:schema xmlns:xsd="http://www.w3.org/2001/XMLSchema" xmlns:xs="http://www.w3.org/2001/XMLSchema" xmlns:p="http://schemas.microsoft.com/office/2006/metadata/properties" xmlns:ns2="f10b862d-9925-43d2-8cd3-733fabd3e09a" xmlns:ns3="a761e6aa-c4e8-423d-bef0-8fc7fdbb0343" targetNamespace="http://schemas.microsoft.com/office/2006/metadata/properties" ma:root="true" ma:fieldsID="51ca0ef2a76ef8c11e6f073d6b8234e8" ns2:_="" ns3:_="">
    <xsd:import namespace="f10b862d-9925-43d2-8cd3-733fabd3e09a"/>
    <xsd:import namespace="a761e6aa-c4e8-423d-bef0-8fc7fdbb03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b862d-9925-43d2-8cd3-733fabd3e0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1bd88258-876d-47aa-8492-218c1c30083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61e6aa-c4e8-423d-bef0-8fc7fdbb03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61f696f-b841-447a-8bc2-2dd569fdc2c0}" ma:internalName="TaxCatchAll" ma:showField="CatchAllData" ma:web="a761e6aa-c4e8-423d-bef0-8fc7fdbb034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3008B4-EF3A-4636-9847-76CAE241469D}">
  <ds:schemaRefs>
    <ds:schemaRef ds:uri="http://schemas.microsoft.com/office/2006/metadata/properties"/>
    <ds:schemaRef ds:uri="http://schemas.microsoft.com/office/infopath/2007/PartnerControls"/>
    <ds:schemaRef ds:uri="a761e6aa-c4e8-423d-bef0-8fc7fdbb0343"/>
    <ds:schemaRef ds:uri="f10b862d-9925-43d2-8cd3-733fabd3e09a"/>
  </ds:schemaRefs>
</ds:datastoreItem>
</file>

<file path=customXml/itemProps2.xml><?xml version="1.0" encoding="utf-8"?>
<ds:datastoreItem xmlns:ds="http://schemas.openxmlformats.org/officeDocument/2006/customXml" ds:itemID="{08D9995D-1F72-451C-97F9-F5A71789D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b862d-9925-43d2-8cd3-733fabd3e09a"/>
    <ds:schemaRef ds:uri="a761e6aa-c4e8-423d-bef0-8fc7fdbb0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7B0DB3-C915-4D07-ACFA-039032D4F4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Presentacion 16-9 - S2G</Template>
  <TotalTime>7855</TotalTime>
  <Words>11632</Words>
  <Application>Microsoft Office PowerPoint</Application>
  <PresentationFormat>Panorámica</PresentationFormat>
  <Paragraphs>930</Paragraphs>
  <Slides>47</Slides>
  <Notes>45</Notes>
  <HiddenSlides>0</HiddenSlides>
  <MMClips>1</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47</vt:i4>
      </vt:variant>
    </vt:vector>
  </HeadingPairs>
  <TitlesOfParts>
    <vt:vector size="58" baseType="lpstr">
      <vt:lpstr>Arial</vt:lpstr>
      <vt:lpstr>Calibri</vt:lpstr>
      <vt:lpstr>Calibri Light</vt:lpstr>
      <vt:lpstr>Cambria Math</vt:lpstr>
      <vt:lpstr>Poppins</vt:lpstr>
      <vt:lpstr>Verdana</vt:lpstr>
      <vt:lpstr>Wingdings</vt:lpstr>
      <vt:lpstr>Wingdings 2</vt:lpstr>
      <vt:lpstr>La Caixa Voluntariados</vt:lpstr>
      <vt:lpstr>Custom Design</vt:lpstr>
      <vt:lpstr>think-cell Slide</vt:lpstr>
      <vt:lpstr>Presentación de PowerPoint</vt:lpstr>
      <vt:lpstr>Introducción </vt:lpstr>
      <vt:lpstr>Introducción </vt:lpstr>
      <vt:lpstr>Redes Sociales Corporativas</vt:lpstr>
      <vt:lpstr>Cuestiones previas de Seguridad</vt:lpstr>
      <vt:lpstr>Cuestiones previas de Seguridad</vt:lpstr>
      <vt:lpstr>Índice</vt:lpstr>
      <vt:lpstr>Linkedin</vt:lpstr>
      <vt:lpstr>Registro</vt:lpstr>
      <vt:lpstr>Presentación de PowerPoint</vt:lpstr>
      <vt:lpstr>Crear un perfil</vt:lpstr>
      <vt:lpstr>Crear un perfil</vt:lpstr>
      <vt:lpstr>Crear un perfil</vt:lpstr>
      <vt:lpstr>Crear una red de Contactos</vt:lpstr>
      <vt:lpstr>El día a día</vt:lpstr>
      <vt:lpstr>El día a día</vt:lpstr>
      <vt:lpstr>El día a día</vt:lpstr>
      <vt:lpstr>X</vt:lpstr>
      <vt:lpstr>Registro</vt:lpstr>
      <vt:lpstr>Crear un perfil</vt:lpstr>
      <vt:lpstr>Crear un perfil</vt:lpstr>
      <vt:lpstr>¿Conocemos X?</vt:lpstr>
      <vt:lpstr>¿ Conocemos X?</vt:lpstr>
      <vt:lpstr>¿Cómo funciona?</vt:lpstr>
      <vt:lpstr>¿Cómo funciona?</vt:lpstr>
      <vt:lpstr>¿Cómo funciona?</vt:lpstr>
      <vt:lpstr>¿Cómo funciona?</vt:lpstr>
      <vt:lpstr>¿Cómo funciona?</vt:lpstr>
      <vt:lpstr>Facebook</vt:lpstr>
      <vt:lpstr>Registro</vt:lpstr>
      <vt:lpstr>Ordenador VS Móvil</vt:lpstr>
      <vt:lpstr>Ordenador VS Móvil</vt:lpstr>
      <vt:lpstr>El perfil</vt:lpstr>
      <vt:lpstr>Inicio</vt:lpstr>
      <vt:lpstr>Grupos de Facebook</vt:lpstr>
      <vt:lpstr>Instagram</vt:lpstr>
      <vt:lpstr>Crear una cuenta</vt:lpstr>
      <vt:lpstr>Crear una cuenta</vt:lpstr>
      <vt:lpstr>Crear una cuenta</vt:lpstr>
      <vt:lpstr>Uso de Instagram</vt:lpstr>
      <vt:lpstr>Uso de Instagram</vt:lpstr>
      <vt:lpstr>Uso de Instagram</vt:lpstr>
      <vt:lpstr>Uso de Instagram</vt:lpstr>
      <vt:lpstr>Uso de Instagram</vt:lpstr>
      <vt:lpstr>Uso de Instagram</vt:lpstr>
      <vt:lpstr>Uso de Instagram</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Madrid de la Hera, Ignacio</dc:creator>
  <cp:lastModifiedBy>CRISTINA TELLO SANTIAGO</cp:lastModifiedBy>
  <cp:revision>193</cp:revision>
  <cp:lastPrinted>2014-06-25T02:16:22Z</cp:lastPrinted>
  <dcterms:created xsi:type="dcterms:W3CDTF">2020-05-11T10:12:31Z</dcterms:created>
  <dcterms:modified xsi:type="dcterms:W3CDTF">2024-01-29T07:30:39Z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0x010100767806310A92F4449498F50C9243AEF0</vt:lpwstr>
  </property>
  <property fmtid="{D5CDD505-2E9C-101B-9397-08002B2CF9AE}" pid="3" name="MSIP_Label_5d86bc70-2a05-490c-b199-8f0f8e614d89_Enabled">
    <vt:lpwstr>true</vt:lpwstr>
  </property>
  <property fmtid="{D5CDD505-2E9C-101B-9397-08002B2CF9AE}" pid="4" name="MSIP_Label_5d86bc70-2a05-490c-b199-8f0f8e614d89_SetDate">
    <vt:lpwstr>2024-01-25T09:02:14Z</vt:lpwstr>
  </property>
  <property fmtid="{D5CDD505-2E9C-101B-9397-08002B2CF9AE}" pid="5" name="MSIP_Label_5d86bc70-2a05-490c-b199-8f0f8e614d89_Method">
    <vt:lpwstr>Privileged</vt:lpwstr>
  </property>
  <property fmtid="{D5CDD505-2E9C-101B-9397-08002B2CF9AE}" pid="6" name="MSIP_Label_5d86bc70-2a05-490c-b199-8f0f8e614d89_Name">
    <vt:lpwstr>5d86bc70-2a05-490c-b199-8f0f8e614d89</vt:lpwstr>
  </property>
  <property fmtid="{D5CDD505-2E9C-101B-9397-08002B2CF9AE}" pid="7" name="MSIP_Label_5d86bc70-2a05-490c-b199-8f0f8e614d89_SiteId">
    <vt:lpwstr>5df31d35-3ba9-481e-a3c8-ff9be3ee783b</vt:lpwstr>
  </property>
  <property fmtid="{D5CDD505-2E9C-101B-9397-08002B2CF9AE}" pid="8" name="MSIP_Label_5d86bc70-2a05-490c-b199-8f0f8e614d89_ActionId">
    <vt:lpwstr>163d8fcf-db28-418e-94a9-378e337b7617</vt:lpwstr>
  </property>
  <property fmtid="{D5CDD505-2E9C-101B-9397-08002B2CF9AE}" pid="9" name="MSIP_Label_5d86bc70-2a05-490c-b199-8f0f8e614d89_ContentBits">
    <vt:lpwstr>0</vt:lpwstr>
  </property>
  <property fmtid="{D5CDD505-2E9C-101B-9397-08002B2CF9AE}" pid="10" name="MediaServiceImageTags">
    <vt:lpwstr/>
  </property>
</Properties>
</file>