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1"/>
  </p:notesMasterIdLst>
  <p:handoutMasterIdLst>
    <p:handoutMasterId r:id="rId42"/>
  </p:handoutMasterIdLst>
  <p:sldIdLst>
    <p:sldId id="351" r:id="rId5"/>
    <p:sldId id="349" r:id="rId6"/>
    <p:sldId id="399" r:id="rId7"/>
    <p:sldId id="343" r:id="rId8"/>
    <p:sldId id="356" r:id="rId9"/>
    <p:sldId id="358" r:id="rId10"/>
    <p:sldId id="359" r:id="rId11"/>
    <p:sldId id="360" r:id="rId12"/>
    <p:sldId id="361" r:id="rId13"/>
    <p:sldId id="364" r:id="rId14"/>
    <p:sldId id="365" r:id="rId15"/>
    <p:sldId id="363" r:id="rId16"/>
    <p:sldId id="366" r:id="rId17"/>
    <p:sldId id="367" r:id="rId18"/>
    <p:sldId id="368" r:id="rId19"/>
    <p:sldId id="369" r:id="rId20"/>
    <p:sldId id="370" r:id="rId21"/>
    <p:sldId id="371" r:id="rId22"/>
    <p:sldId id="373" r:id="rId23"/>
    <p:sldId id="392" r:id="rId24"/>
    <p:sldId id="393" r:id="rId25"/>
    <p:sldId id="389" r:id="rId26"/>
    <p:sldId id="391" r:id="rId27"/>
    <p:sldId id="394" r:id="rId28"/>
    <p:sldId id="395" r:id="rId29"/>
    <p:sldId id="396" r:id="rId30"/>
    <p:sldId id="398" r:id="rId31"/>
    <p:sldId id="397" r:id="rId32"/>
    <p:sldId id="382" r:id="rId33"/>
    <p:sldId id="388" r:id="rId34"/>
    <p:sldId id="383" r:id="rId35"/>
    <p:sldId id="384" r:id="rId36"/>
    <p:sldId id="385" r:id="rId37"/>
    <p:sldId id="386" r:id="rId38"/>
    <p:sldId id="387" r:id="rId39"/>
    <p:sldId id="345" r:id="rId40"/>
  </p:sldIdLst>
  <p:sldSz cx="12192000" cy="6858000"/>
  <p:notesSz cx="7315200" cy="9601200"/>
  <p:custDataLst>
    <p:tags r:id="rId43"/>
  </p:custDataLst>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0" userDrawn="1">
          <p15:clr>
            <a:srgbClr val="A4A3A4"/>
          </p15:clr>
        </p15:guide>
        <p15:guide id="11" orient="horz" pos="2047" userDrawn="1">
          <p15:clr>
            <a:srgbClr val="A4A3A4"/>
          </p15:clr>
        </p15:guide>
        <p15:guide id="12" orient="horz" pos="1593" userDrawn="1">
          <p15:clr>
            <a:srgbClr val="A4A3A4"/>
          </p15:clr>
        </p15:guide>
        <p15:guide id="13" orient="horz" pos="2568" userDrawn="1">
          <p15:clr>
            <a:srgbClr val="A4A3A4"/>
          </p15:clr>
        </p15:guide>
        <p15:guide id="14" orient="horz" pos="3090" userDrawn="1">
          <p15:clr>
            <a:srgbClr val="A4A3A4"/>
          </p15:clr>
        </p15:guide>
        <p15:guide id="15" orient="horz" pos="3589" userDrawn="1">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19EE2"/>
    <a:srgbClr val="ED8B00"/>
    <a:srgbClr val="FFFFFF"/>
    <a:srgbClr val="000000"/>
    <a:srgbClr val="FFCD00"/>
    <a:srgbClr val="DB291C"/>
    <a:srgbClr val="FF9900"/>
    <a:srgbClr val="C00000"/>
    <a:srgbClr val="3C8A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CC4DBC-8E6E-42A2-BDBD-AB59BB2494A5}" v="10" dt="2021-03-08T14:02:28.7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65" autoAdjust="0"/>
    <p:restoredTop sz="95297" autoAdjust="0"/>
  </p:normalViewPr>
  <p:slideViewPr>
    <p:cSldViewPr snapToGrid="0" showGuides="1">
      <p:cViewPr varScale="1">
        <p:scale>
          <a:sx n="110" d="100"/>
          <a:sy n="110" d="100"/>
        </p:scale>
        <p:origin x="672" y="102"/>
      </p:cViewPr>
      <p:guideLst>
        <p:guide/>
        <p:guide orient="horz" pos="2047"/>
        <p:guide orient="horz" pos="1593"/>
        <p:guide orient="horz" pos="2568"/>
        <p:guide orient="horz" pos="3090"/>
        <p:guide orient="horz" pos="3589"/>
      </p:guideLst>
    </p:cSldViewPr>
  </p:slideViewPr>
  <p:outlineViewPr>
    <p:cViewPr>
      <p:scale>
        <a:sx n="33" d="100"/>
        <a:sy n="33" d="100"/>
      </p:scale>
      <p:origin x="0" y="-59190"/>
    </p:cViewPr>
  </p:outlineViewPr>
  <p:notesTextViewPr>
    <p:cViewPr>
      <p:scale>
        <a:sx n="100" d="100"/>
        <a:sy n="100" d="100"/>
      </p:scale>
      <p:origin x="0" y="0"/>
    </p:cViewPr>
  </p:notesTextViewPr>
  <p:sorterViewPr>
    <p:cViewPr>
      <p:scale>
        <a:sx n="81" d="100"/>
        <a:sy n="81" d="100"/>
      </p:scale>
      <p:origin x="0" y="0"/>
    </p:cViewPr>
  </p:sorterViewPr>
  <p:notesViewPr>
    <p:cSldViewPr snapToGrid="0" showGuides="1">
      <p:cViewPr varScale="1">
        <p:scale>
          <a:sx n="57" d="100"/>
          <a:sy n="57" d="100"/>
        </p:scale>
        <p:origin x="1992" y="90"/>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4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3170138" cy="479539"/>
          </a:xfrm>
          <a:prstGeom prst="rect">
            <a:avLst/>
          </a:prstGeom>
        </p:spPr>
        <p:txBody>
          <a:bodyPr vert="horz" lIns="90913" tIns="45457" rIns="90913" bIns="45457" rtlCol="0"/>
          <a:lstStyle>
            <a:lvl1pPr algn="l">
              <a:defRPr sz="11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4143427" y="1"/>
            <a:ext cx="3170138" cy="479539"/>
          </a:xfrm>
          <a:prstGeom prst="rect">
            <a:avLst/>
          </a:prstGeom>
        </p:spPr>
        <p:txBody>
          <a:bodyPr vert="horz" lIns="90913" tIns="45457" rIns="90913" bIns="45457" rtlCol="0"/>
          <a:lstStyle>
            <a:lvl1pPr algn="r">
              <a:defRPr sz="1100"/>
            </a:lvl1pPr>
          </a:lstStyle>
          <a:p>
            <a:fld id="{B4AD245C-091B-44E2-BFB0-BD94217887F7}" type="datetimeFigureOut">
              <a:rPr lang="en-US" smtClean="0">
                <a:latin typeface="Arial" panose="020B0604020202020204" pitchFamily="34" charset="0"/>
              </a:rPr>
              <a:t>3/7/2023</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4" y="9120173"/>
            <a:ext cx="3170138" cy="479539"/>
          </a:xfrm>
          <a:prstGeom prst="rect">
            <a:avLst/>
          </a:prstGeom>
        </p:spPr>
        <p:txBody>
          <a:bodyPr vert="horz" lIns="90913" tIns="45457" rIns="90913" bIns="45457" rtlCol="0" anchor="b"/>
          <a:lstStyle>
            <a:lvl1pPr algn="l">
              <a:defRPr sz="11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4143427" y="9120173"/>
            <a:ext cx="3170138" cy="479539"/>
          </a:xfrm>
          <a:prstGeom prst="rect">
            <a:avLst/>
          </a:prstGeom>
        </p:spPr>
        <p:txBody>
          <a:bodyPr vert="horz" lIns="90913" tIns="45457" rIns="90913" bIns="45457" rtlCol="0" anchor="b"/>
          <a:lstStyle>
            <a:lvl1pPr algn="r">
              <a:defRPr sz="1100"/>
            </a:lvl1pPr>
          </a:lstStyle>
          <a:p>
            <a:fld id="{9A913F39-CFF6-40F1-84D1-700840B41EAB}" type="slidenum">
              <a:rPr lang="en-US" smtClean="0">
                <a:latin typeface="Arial" panose="020B0604020202020204" pitchFamily="34" charset="0"/>
              </a:rPr>
              <a:t>‹Nº›</a:t>
            </a:fld>
            <a:endParaRPr lang="en-US" dirty="0">
              <a:latin typeface="Arial" panose="020B0604020202020204" pitchFamily="34" charset="0"/>
            </a:endParaRPr>
          </a:p>
        </p:txBody>
      </p:sp>
    </p:spTree>
    <p:extLst>
      <p:ext uri="{BB962C8B-B14F-4D97-AF65-F5344CB8AC3E}">
        <p14:creationId xmlns:p14="http://schemas.microsoft.com/office/powerpoint/2010/main" val="195481318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8478" tIns="49238" rIns="98478" bIns="4923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4143589" y="1"/>
            <a:ext cx="3169920" cy="480060"/>
          </a:xfrm>
          <a:prstGeom prst="rect">
            <a:avLst/>
          </a:prstGeom>
        </p:spPr>
        <p:txBody>
          <a:bodyPr vert="horz" lIns="98478" tIns="49238" rIns="98478" bIns="49238" rtlCol="0"/>
          <a:lstStyle>
            <a:lvl1pPr algn="r">
              <a:defRPr sz="1200">
                <a:latin typeface="Arial" panose="020B0604020202020204" pitchFamily="34" charset="0"/>
              </a:defRPr>
            </a:lvl1pPr>
          </a:lstStyle>
          <a:p>
            <a:fld id="{0BA5BBE4-AEA3-489A-A28E-0C2FAF2506E3}" type="datetimeFigureOut">
              <a:rPr lang="en-US" smtClean="0"/>
              <a:pPr/>
              <a:t>3/7/2023</a:t>
            </a:fld>
            <a:endParaRPr lang="en-US"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8478" tIns="49238" rIns="98478" bIns="49238" rtlCol="0" anchor="ctr"/>
          <a:lstStyle/>
          <a:p>
            <a:endParaRPr lang="en-GB"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8478" tIns="49238" rIns="98478" bIns="4923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119475"/>
            <a:ext cx="3169920" cy="480060"/>
          </a:xfrm>
          <a:prstGeom prst="rect">
            <a:avLst/>
          </a:prstGeom>
        </p:spPr>
        <p:txBody>
          <a:bodyPr vert="horz" lIns="98478" tIns="49238" rIns="98478" bIns="4923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4143589" y="9119475"/>
            <a:ext cx="3169920" cy="480060"/>
          </a:xfrm>
          <a:prstGeom prst="rect">
            <a:avLst/>
          </a:prstGeom>
        </p:spPr>
        <p:txBody>
          <a:bodyPr vert="horz" lIns="98478" tIns="49238" rIns="98478" bIns="49238" rtlCol="0" anchor="b"/>
          <a:lstStyle>
            <a:lvl1pPr algn="r">
              <a:defRPr sz="1200">
                <a:latin typeface="Arial" panose="020B0604020202020204" pitchFamily="34" charset="0"/>
              </a:defRPr>
            </a:lvl1pPr>
          </a:lstStyle>
          <a:p>
            <a:fld id="{C0F4A2C8-6C88-4E71-83EE-698B9D4FE22F}" type="slidenum">
              <a:rPr lang="en-US" smtClean="0"/>
              <a:pPr/>
              <a:t>‹Nº›</a:t>
            </a:fld>
            <a:endParaRPr lang="en-US" dirty="0"/>
          </a:p>
        </p:txBody>
      </p:sp>
    </p:spTree>
    <p:extLst>
      <p:ext uri="{BB962C8B-B14F-4D97-AF65-F5344CB8AC3E}">
        <p14:creationId xmlns:p14="http://schemas.microsoft.com/office/powerpoint/2010/main" val="1904730299"/>
      </p:ext>
    </p:extLst>
  </p:cSld>
  <p:clrMap bg1="lt1" tx1="dk1" bg2="lt2" tx2="dk2" accent1="accent1" accent2="accent2" accent3="accent3" accent4="accent4" accent5="accent5" accent6="accent6" hlink="hlink" folHlink="folHlink"/>
  <p:hf hdr="0" ftr="0" dt="0"/>
  <p:notesStyle>
    <a:lvl1pPr marL="0" algn="l" defTabSz="1219170" rtl="0" eaLnBrk="1" latinLnBrk="0" hangingPunct="1">
      <a:defRPr sz="1600" kern="1200">
        <a:solidFill>
          <a:schemeClr val="tx1"/>
        </a:solidFill>
        <a:latin typeface="Arial" panose="020B0604020202020204" pitchFamily="34" charset="0"/>
        <a:ea typeface="+mn-ea"/>
        <a:cs typeface="+mn-cs"/>
      </a:defRPr>
    </a:lvl1pPr>
    <a:lvl2pPr marL="609585" algn="l" defTabSz="1219170" rtl="0" eaLnBrk="1" latinLnBrk="0" hangingPunct="1">
      <a:defRPr sz="1600" kern="1200">
        <a:solidFill>
          <a:schemeClr val="tx1"/>
        </a:solidFill>
        <a:latin typeface="Arial" panose="020B0604020202020204" pitchFamily="34" charset="0"/>
        <a:ea typeface="+mn-ea"/>
        <a:cs typeface="+mn-cs"/>
      </a:defRPr>
    </a:lvl2pPr>
    <a:lvl3pPr marL="1219170" algn="l" defTabSz="1219170" rtl="0" eaLnBrk="1" latinLnBrk="0" hangingPunct="1">
      <a:defRPr sz="1600" kern="1200">
        <a:solidFill>
          <a:schemeClr val="tx1"/>
        </a:solidFill>
        <a:latin typeface="Arial" panose="020B0604020202020204" pitchFamily="34" charset="0"/>
        <a:ea typeface="+mn-ea"/>
        <a:cs typeface="+mn-cs"/>
      </a:defRPr>
    </a:lvl3pPr>
    <a:lvl4pPr marL="1828754" algn="l" defTabSz="1219170" rtl="0" eaLnBrk="1" latinLnBrk="0" hangingPunct="1">
      <a:defRPr sz="1600" kern="1200">
        <a:solidFill>
          <a:schemeClr val="tx1"/>
        </a:solidFill>
        <a:latin typeface="Arial" panose="020B0604020202020204" pitchFamily="34" charset="0"/>
        <a:ea typeface="+mn-ea"/>
        <a:cs typeface="+mn-cs"/>
      </a:defRPr>
    </a:lvl4pPr>
    <a:lvl5pPr marL="2438339" algn="l" defTabSz="1219170" rtl="0" eaLnBrk="1" latinLnBrk="0" hangingPunct="1">
      <a:defRPr sz="1600" kern="1200">
        <a:solidFill>
          <a:schemeClr val="tx1"/>
        </a:solidFill>
        <a:latin typeface="Arial" panose="020B0604020202020204" pitchFamily="34"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4</a:t>
            </a:fld>
            <a:endParaRPr lang="en-US" dirty="0"/>
          </a:p>
        </p:txBody>
      </p:sp>
    </p:spTree>
    <p:extLst>
      <p:ext uri="{BB962C8B-B14F-4D97-AF65-F5344CB8AC3E}">
        <p14:creationId xmlns:p14="http://schemas.microsoft.com/office/powerpoint/2010/main" val="1351715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5"/>
          </p:nvPr>
        </p:nvSpPr>
        <p:spPr/>
        <p:txBody>
          <a:bodyPr/>
          <a:lstStyle/>
          <a:p>
            <a:fld id="{C0F4A2C8-6C88-4E71-83EE-698B9D4FE22F}" type="slidenum">
              <a:rPr lang="en-US" smtClean="0"/>
              <a:pPr/>
              <a:t>33</a:t>
            </a:fld>
            <a:endParaRPr lang="en-US" dirty="0"/>
          </a:p>
        </p:txBody>
      </p:sp>
    </p:spTree>
    <p:extLst>
      <p:ext uri="{BB962C8B-B14F-4D97-AF65-F5344CB8AC3E}">
        <p14:creationId xmlns:p14="http://schemas.microsoft.com/office/powerpoint/2010/main" val="3636675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0F4A2C8-6C88-4E71-83EE-698B9D4FE22F}" type="slidenum">
              <a:rPr lang="en-US" smtClean="0"/>
              <a:pPr/>
              <a:t>36</a:t>
            </a:fld>
            <a:endParaRPr lang="en-US" dirty="0"/>
          </a:p>
        </p:txBody>
      </p:sp>
    </p:spTree>
    <p:extLst>
      <p:ext uri="{BB962C8B-B14F-4D97-AF65-F5344CB8AC3E}">
        <p14:creationId xmlns:p14="http://schemas.microsoft.com/office/powerpoint/2010/main" val="29229187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La Caixa">
    <p:bg bwMode="gray">
      <p:bgPr>
        <a:solidFill>
          <a:srgbClr val="019EE2"/>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1054672" y="1966107"/>
            <a:ext cx="4025555" cy="1326872"/>
          </a:xfrm>
          <a:prstGeom prst="rect">
            <a:avLst/>
          </a:prstGeom>
          <a:ln>
            <a:noFill/>
          </a:ln>
        </p:spPr>
        <p:txBody>
          <a:bodyPr lIns="0" tIns="0" rIns="0" bIns="0" anchor="b" anchorCtr="0">
            <a:noAutofit/>
          </a:bodyPr>
          <a:lstStyle>
            <a:lvl1pPr marL="0" marR="0" indent="0" algn="ctr" defTabSz="1219170" rtl="0" eaLnBrk="1" fontAlgn="auto" latinLnBrk="0" hangingPunct="1">
              <a:lnSpc>
                <a:spcPct val="100000"/>
              </a:lnSpc>
              <a:spcBef>
                <a:spcPts val="0"/>
              </a:spcBef>
              <a:spcAft>
                <a:spcPts val="0"/>
              </a:spcAft>
              <a:buClrTx/>
              <a:buSzPct val="100000"/>
              <a:buFont typeface="Arial" panose="020B0604020202020204" pitchFamily="34" charset="0"/>
              <a:buNone/>
              <a:tabLst/>
              <a:defRPr sz="4000" b="1">
                <a:solidFill>
                  <a:srgbClr val="FFFFFF"/>
                </a:solidFill>
                <a:latin typeface="Poppins"/>
              </a:defRPr>
            </a:lvl1pPr>
            <a:lvl2pPr marL="0" indent="0" algn="ctr">
              <a:buNone/>
              <a:defRPr sz="1600" b="0">
                <a:solidFill>
                  <a:srgbClr val="FFFFFF"/>
                </a:solidFill>
                <a:latin typeface="Poppins"/>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dirty="0"/>
              <a:t>Click to edit Master title style</a:t>
            </a:r>
          </a:p>
        </p:txBody>
      </p:sp>
      <p:sp>
        <p:nvSpPr>
          <p:cNvPr id="30" name="Picture Placeholder 8"/>
          <p:cNvSpPr>
            <a:spLocks noGrp="1"/>
          </p:cNvSpPr>
          <p:nvPr>
            <p:ph type="pic" sz="quarter" idx="11"/>
          </p:nvPr>
        </p:nvSpPr>
        <p:spPr>
          <a:xfrm>
            <a:off x="6432000" y="0"/>
            <a:ext cx="5760000" cy="6858000"/>
          </a:xfrm>
          <a:prstGeom prst="rect">
            <a:avLst/>
          </a:prstGeom>
        </p:spPr>
        <p:txBody>
          <a:bodyPr/>
          <a:lstStyle/>
          <a:p>
            <a:r>
              <a:rPr lang="en-US" noProof="0" dirty="0"/>
              <a:t>Click icon to add picture</a:t>
            </a:r>
          </a:p>
        </p:txBody>
      </p:sp>
      <p:cxnSp>
        <p:nvCxnSpPr>
          <p:cNvPr id="16" name="Conector recto 15"/>
          <p:cNvCxnSpPr/>
          <p:nvPr userDrawn="1"/>
        </p:nvCxnSpPr>
        <p:spPr>
          <a:xfrm>
            <a:off x="1243301" y="3429000"/>
            <a:ext cx="3648296" cy="0"/>
          </a:xfrm>
          <a:prstGeom prst="line">
            <a:avLst/>
          </a:prstGeom>
          <a:ln w="285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 Placeholder 17"/>
          <p:cNvSpPr>
            <a:spLocks noGrp="1"/>
          </p:cNvSpPr>
          <p:nvPr>
            <p:ph type="body" sz="quarter" idx="12" hasCustomPrompt="1"/>
          </p:nvPr>
        </p:nvSpPr>
        <p:spPr>
          <a:xfrm>
            <a:off x="1054672" y="3565022"/>
            <a:ext cx="4025555" cy="1129101"/>
          </a:xfrm>
        </p:spPr>
        <p:txBody>
          <a:bodyPr/>
          <a:lstStyle>
            <a:lvl1pPr algn="ctr">
              <a:defRPr sz="3200">
                <a:solidFill>
                  <a:srgbClr val="FFFFFF"/>
                </a:solidFill>
              </a:defRPr>
            </a:lvl1pPr>
          </a:lstStyle>
          <a:p>
            <a:pPr lvl="0"/>
            <a:r>
              <a:rPr lang="en-US" dirty="0"/>
              <a:t>Click to edit Master Subtitle</a:t>
            </a:r>
          </a:p>
        </p:txBody>
      </p:sp>
      <p:pic>
        <p:nvPicPr>
          <p:cNvPr id="8" name="Imagen 7">
            <a:extLst>
              <a:ext uri="{FF2B5EF4-FFF2-40B4-BE49-F238E27FC236}">
                <a16:creationId xmlns:a16="http://schemas.microsoft.com/office/drawing/2014/main" id="{502A38B2-E49B-47C2-A095-7B9BE9534E12}"/>
              </a:ext>
            </a:extLst>
          </p:cNvPr>
          <p:cNvPicPr>
            <a:picLocks noChangeAspect="1"/>
          </p:cNvPicPr>
          <p:nvPr userDrawn="1"/>
        </p:nvPicPr>
        <p:blipFill>
          <a:blip r:embed="rId2"/>
          <a:stretch>
            <a:fillRect/>
          </a:stretch>
        </p:blipFill>
        <p:spPr>
          <a:xfrm>
            <a:off x="365573" y="561102"/>
            <a:ext cx="2716026" cy="541983"/>
          </a:xfrm>
          <a:prstGeom prst="rect">
            <a:avLst/>
          </a:prstGeom>
        </p:spPr>
      </p:pic>
    </p:spTree>
    <p:extLst>
      <p:ext uri="{BB962C8B-B14F-4D97-AF65-F5344CB8AC3E}">
        <p14:creationId xmlns:p14="http://schemas.microsoft.com/office/powerpoint/2010/main" val="2783079461"/>
      </p:ext>
    </p:extLst>
  </p:cSld>
  <p:clrMapOvr>
    <a:masterClrMapping/>
  </p:clrMapOvr>
  <p:extLst>
    <p:ext uri="{DCECCB84-F9BA-43D5-87BE-67443E8EF086}">
      <p15:sldGuideLst xmlns:p15="http://schemas.microsoft.com/office/powerpoint/2012/main">
        <p15:guide id="1" orient="horz" pos="408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ción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235658"/>
            <a:ext cx="11203940" cy="4708525"/>
          </a:xfrm>
          <a:prstGeom prst="rect">
            <a:avLst/>
          </a:prstGeom>
        </p:spPr>
        <p:txBody>
          <a:bodyPr>
            <a:noAutofit/>
          </a:bodyPr>
          <a:lstStyle>
            <a:lvl1pPr>
              <a:spcBef>
                <a:spcPts val="0"/>
              </a:spcBef>
              <a:spcAft>
                <a:spcPts val="0"/>
              </a:spcAft>
              <a:defRPr sz="160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Escribir texto aquí</a:t>
            </a:r>
          </a:p>
        </p:txBody>
      </p:sp>
      <p:sp>
        <p:nvSpPr>
          <p:cNvPr id="6" name="Title Placeholder 1"/>
          <p:cNvSpPr>
            <a:spLocks noGrp="1"/>
          </p:cNvSpPr>
          <p:nvPr>
            <p:ph type="title" hasCustomPrompt="1"/>
          </p:nvPr>
        </p:nvSpPr>
        <p:spPr>
          <a:xfrm>
            <a:off x="469900" y="402586"/>
            <a:ext cx="7058660" cy="594515"/>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Introducción</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 name="Imagen 7">
            <a:extLst>
              <a:ext uri="{FF2B5EF4-FFF2-40B4-BE49-F238E27FC236}">
                <a16:creationId xmlns:a16="http://schemas.microsoft.com/office/drawing/2014/main" id="{1FDB7020-FE73-4F6E-9C39-7391590864A7}"/>
              </a:ext>
            </a:extLst>
          </p:cNvPr>
          <p:cNvPicPr>
            <a:picLocks noChangeAspect="1"/>
          </p:cNvPicPr>
          <p:nvPr userDrawn="1"/>
        </p:nvPicPr>
        <p:blipFill>
          <a:blip r:embed="rId2"/>
          <a:stretch>
            <a:fillRect/>
          </a:stretch>
        </p:blipFill>
        <p:spPr>
          <a:xfrm>
            <a:off x="10377714" y="275771"/>
            <a:ext cx="1714143" cy="342057"/>
          </a:xfrm>
          <a:prstGeom prst="rect">
            <a:avLst/>
          </a:prstGeom>
        </p:spPr>
      </p:pic>
    </p:spTree>
    <p:extLst>
      <p:ext uri="{BB962C8B-B14F-4D97-AF65-F5344CB8AC3E}">
        <p14:creationId xmlns:p14="http://schemas.microsoft.com/office/powerpoint/2010/main" val="389738458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dice con foto">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0" y="0"/>
            <a:ext cx="12192000" cy="2458800"/>
          </a:xfrm>
        </p:spPr>
        <p:txBody>
          <a:bodyPr/>
          <a:lstStyle/>
          <a:p>
            <a:r>
              <a:rPr lang="en-US" noProof="0" dirty="0"/>
              <a:t>Click icon to add picture</a:t>
            </a:r>
          </a:p>
        </p:txBody>
      </p:sp>
      <p:sp>
        <p:nvSpPr>
          <p:cNvPr id="8" name="Title 2">
            <a:extLst>
              <a:ext uri="{FF2B5EF4-FFF2-40B4-BE49-F238E27FC236}">
                <a16:creationId xmlns:a16="http://schemas.microsoft.com/office/drawing/2014/main" id="{CD9008DE-90D8-4034-B9C4-87D682E23864}"/>
              </a:ext>
            </a:extLst>
          </p:cNvPr>
          <p:cNvSpPr>
            <a:spLocks noGrp="1"/>
          </p:cNvSpPr>
          <p:nvPr>
            <p:ph type="title"/>
          </p:nvPr>
        </p:nvSpPr>
        <p:spPr>
          <a:xfrm>
            <a:off x="3241782" y="2584549"/>
            <a:ext cx="5708438" cy="565341"/>
          </a:xfrm>
        </p:spPr>
        <p:txBody>
          <a:bodyPr/>
          <a:lstStyle>
            <a:lvl1pPr algn="ctr">
              <a:defRPr/>
            </a:lvl1pPr>
          </a:lstStyle>
          <a:p>
            <a:r>
              <a:rPr lang="es-ES" dirty="0"/>
              <a:t>Índice</a:t>
            </a:r>
          </a:p>
        </p:txBody>
      </p:sp>
      <p:sp>
        <p:nvSpPr>
          <p:cNvPr id="14" name="Freeform 255">
            <a:extLst>
              <a:ext uri="{FF2B5EF4-FFF2-40B4-BE49-F238E27FC236}">
                <a16:creationId xmlns:a16="http://schemas.microsoft.com/office/drawing/2014/main" id="{EA01D9C1-51CE-451A-BD4B-34ADF26E0DE1}"/>
              </a:ext>
            </a:extLst>
          </p:cNvPr>
          <p:cNvSpPr>
            <a:spLocks noChangeAspect="1" noEditPoints="1"/>
          </p:cNvSpPr>
          <p:nvPr userDrawn="1"/>
        </p:nvSpPr>
        <p:spPr bwMode="auto">
          <a:xfrm>
            <a:off x="6973647" y="2607746"/>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dirty="0"/>
          </a:p>
        </p:txBody>
      </p:sp>
      <p:sp>
        <p:nvSpPr>
          <p:cNvPr id="15" name="Text Placeholder 3">
            <a:extLst>
              <a:ext uri="{FF2B5EF4-FFF2-40B4-BE49-F238E27FC236}">
                <a16:creationId xmlns:a16="http://schemas.microsoft.com/office/drawing/2014/main" id="{9D8AB87C-842E-4CDC-AAEE-111E4F4B892C}"/>
              </a:ext>
            </a:extLst>
          </p:cNvPr>
          <p:cNvSpPr>
            <a:spLocks noGrp="1"/>
          </p:cNvSpPr>
          <p:nvPr>
            <p:ph type="body" sz="quarter" idx="16" hasCustomPrompt="1"/>
          </p:nvPr>
        </p:nvSpPr>
        <p:spPr>
          <a:xfrm>
            <a:off x="1652954" y="3403600"/>
            <a:ext cx="10102361" cy="2565400"/>
          </a:xfrm>
        </p:spPr>
        <p:txBody>
          <a:bodyPr numCol="2"/>
          <a:lstStyle>
            <a:lvl1pPr marL="0" indent="0">
              <a:buNone/>
              <a:defRPr/>
            </a:lvl1pPr>
          </a:lstStyle>
          <a:p>
            <a:pPr marL="342900" indent="-342900">
              <a:buFont typeface="+mj-lt"/>
              <a:buAutoNum type="arabicPeriod"/>
            </a:pPr>
            <a:r>
              <a:rPr lang="es-ES" sz="1800" dirty="0">
                <a:hlinkClick r:id="rId2" action="ppaction://hlinksldjump"/>
              </a:rPr>
              <a:t>Sección X		4</a:t>
            </a:r>
            <a:endParaRPr lang="es-ES" sz="1800" dirty="0"/>
          </a:p>
          <a:p>
            <a:pPr marL="342900" indent="-342900">
              <a:buFont typeface="+mj-lt"/>
              <a:buAutoNum type="arabicPeriod"/>
            </a:pPr>
            <a:r>
              <a:rPr lang="es-ES" sz="1800" dirty="0"/>
              <a:t>Sección Y 		5</a:t>
            </a:r>
          </a:p>
          <a:p>
            <a:pPr marL="342900" indent="-342900">
              <a:buFont typeface="Arial" panose="020B0604020202020204" pitchFamily="34" charset="0"/>
              <a:buChar char="•"/>
            </a:pPr>
            <a:r>
              <a:rPr lang="es-ES" dirty="0"/>
              <a:t>Sub sección 		6	</a:t>
            </a:r>
          </a:p>
          <a:p>
            <a:pPr marL="342900" indent="-342900">
              <a:buFont typeface="+mj-lt"/>
              <a:buAutoNum type="arabicPeriod"/>
            </a:pPr>
            <a:endParaRPr lang="es-ES" sz="1800" dirty="0"/>
          </a:p>
          <a:p>
            <a:pPr marL="342900" indent="-342900">
              <a:buFont typeface="+mj-lt"/>
              <a:buAutoNum type="arabicPeriod"/>
            </a:pPr>
            <a:endParaRPr lang="es-ES" sz="1800" dirty="0"/>
          </a:p>
          <a:p>
            <a:endParaRPr lang="es-ES" sz="1800" dirty="0"/>
          </a:p>
          <a:p>
            <a:pPr marL="342900" indent="-342900">
              <a:buFont typeface="+mj-lt"/>
              <a:buAutoNum type="arabicPeriod" startAt="4"/>
            </a:pPr>
            <a:r>
              <a:rPr lang="es-ES" sz="1800" dirty="0"/>
              <a:t>Sección Z 		7</a:t>
            </a:r>
          </a:p>
          <a:p>
            <a:pPr marL="342900" indent="-342900">
              <a:buFont typeface="+mj-lt"/>
              <a:buAutoNum type="arabicPeriod" startAt="4"/>
            </a:pPr>
            <a:r>
              <a:rPr lang="es-ES" sz="1800" dirty="0"/>
              <a:t>Sección W		14</a:t>
            </a:r>
          </a:p>
          <a:p>
            <a:pPr marL="342900" indent="-342900">
              <a:buFont typeface="Arial" panose="020B0604020202020204" pitchFamily="34" charset="0"/>
              <a:buChar char="•"/>
            </a:pPr>
            <a:r>
              <a:rPr lang="es-ES" dirty="0"/>
              <a:t>Sub sección		22</a:t>
            </a:r>
          </a:p>
        </p:txBody>
      </p:sp>
      <p:cxnSp>
        <p:nvCxnSpPr>
          <p:cNvPr id="16" name="Straight Connector 15">
            <a:extLst>
              <a:ext uri="{FF2B5EF4-FFF2-40B4-BE49-F238E27FC236}">
                <a16:creationId xmlns:a16="http://schemas.microsoft.com/office/drawing/2014/main" id="{4C17A919-8CA1-43B2-B596-4EAD6E8D4B93}"/>
              </a:ext>
            </a:extLst>
          </p:cNvPr>
          <p:cNvCxnSpPr>
            <a:cxnSpLocks/>
          </p:cNvCxnSpPr>
          <p:nvPr userDrawn="1"/>
        </p:nvCxnSpPr>
        <p:spPr>
          <a:xfrm flipH="1">
            <a:off x="6095999" y="3403600"/>
            <a:ext cx="1" cy="2292548"/>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sp>
        <p:nvSpPr>
          <p:cNvPr id="11" name="Right Triangle 10"/>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a:extLst>
              <a:ext uri="{FF2B5EF4-FFF2-40B4-BE49-F238E27FC236}">
                <a16:creationId xmlns:a16="http://schemas.microsoft.com/office/drawing/2014/main" id="{D295FAFC-B390-4599-BCAB-7CE2934F8C94}"/>
              </a:ext>
            </a:extLst>
          </p:cNvPr>
          <p:cNvPicPr>
            <a:picLocks noChangeAspect="1"/>
          </p:cNvPicPr>
          <p:nvPr userDrawn="1"/>
        </p:nvPicPr>
        <p:blipFill>
          <a:blip r:embed="rId3"/>
          <a:stretch>
            <a:fillRect/>
          </a:stretch>
        </p:blipFill>
        <p:spPr>
          <a:xfrm>
            <a:off x="10377714" y="275771"/>
            <a:ext cx="1714143" cy="342057"/>
          </a:xfrm>
          <a:prstGeom prst="rect">
            <a:avLst/>
          </a:prstGeom>
        </p:spPr>
      </p:pic>
    </p:spTree>
    <p:extLst>
      <p:ext uri="{BB962C8B-B14F-4D97-AF65-F5344CB8AC3E}">
        <p14:creationId xmlns:p14="http://schemas.microsoft.com/office/powerpoint/2010/main" val="463979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 La Caixa">
    <p:bg bwMode="gray">
      <p:bgPr>
        <a:solidFill>
          <a:srgbClr val="019EE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886884" y="2573867"/>
            <a:ext cx="10418233" cy="718749"/>
          </a:xfrm>
        </p:spPr>
        <p:txBody>
          <a:bodyPr anchor="b"/>
          <a:lstStyle>
            <a:lvl1pPr algn="ctr">
              <a:lnSpc>
                <a:spcPct val="95000"/>
              </a:lnSpc>
              <a:defRPr sz="4000" b="1" u="none" baseline="0">
                <a:solidFill>
                  <a:srgbClr val="FFFFFF"/>
                </a:solidFill>
                <a:latin typeface="Poppins"/>
                <a:ea typeface="Open Sans" panose="020B0606030504020204" pitchFamily="34" charset="0"/>
                <a:cs typeface="Open Sans" panose="020B0606030504020204" pitchFamily="34" charset="0"/>
              </a:defRPr>
            </a:lvl1pPr>
          </a:lstStyle>
          <a:p>
            <a:r>
              <a:rPr lang="es-ES" noProof="0" dirty="0"/>
              <a:t>Título de sección</a:t>
            </a:r>
          </a:p>
        </p:txBody>
      </p:sp>
      <p:sp>
        <p:nvSpPr>
          <p:cNvPr id="3" name="Text Placeholder 2"/>
          <p:cNvSpPr>
            <a:spLocks noGrp="1"/>
          </p:cNvSpPr>
          <p:nvPr>
            <p:ph type="body" idx="1" hasCustomPrompt="1"/>
          </p:nvPr>
        </p:nvSpPr>
        <p:spPr bwMode="gray">
          <a:xfrm>
            <a:off x="886883" y="3423545"/>
            <a:ext cx="10418235" cy="606588"/>
          </a:xfrm>
        </p:spPr>
        <p:txBody>
          <a:bodyPr lIns="0" tIns="0" rIns="0" bIns="0">
            <a:noAutofit/>
          </a:bodyPr>
          <a:lstStyle>
            <a:lvl1pPr marL="0" indent="0" algn="ctr">
              <a:lnSpc>
                <a:spcPct val="95000"/>
              </a:lnSpc>
              <a:spcAft>
                <a:spcPts val="0"/>
              </a:spcAft>
              <a:buNone/>
              <a:defRPr sz="3200" baseline="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s-ES" noProof="0" dirty="0"/>
              <a:t>Subtítulo (opcional)</a:t>
            </a:r>
          </a:p>
        </p:txBody>
      </p:sp>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a:solidFill>
                  <a:schemeClr val="bg1"/>
                </a:solidFill>
                <a:latin typeface="Poppins"/>
              </a:rPr>
              <a:t>Formación</a:t>
            </a:r>
            <a:r>
              <a:rPr lang="es-ES" sz="1000" baseline="0" noProof="0" dirty="0">
                <a:solidFill>
                  <a:schemeClr val="bg1"/>
                </a:solidFill>
                <a:latin typeface="Poppins"/>
              </a:rPr>
              <a:t> PowerPoint – Nivel Avanzado</a:t>
            </a:r>
            <a:endParaRPr lang="es-ES" sz="1000" noProof="0" dirty="0">
              <a:solidFill>
                <a:schemeClr val="bg1"/>
              </a:solidFill>
              <a:latin typeface="Poppins"/>
            </a:endParaRP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‹Nº›</a:t>
            </a:fld>
            <a:endParaRPr lang="en-US" sz="1000" noProof="0" dirty="0">
              <a:solidFill>
                <a:schemeClr val="bg1"/>
              </a:solidFill>
              <a:latin typeface="Poppins"/>
            </a:endParaRPr>
          </a:p>
        </p:txBody>
      </p:sp>
      <p:pic>
        <p:nvPicPr>
          <p:cNvPr id="7" name="Imagen 6">
            <a:extLst>
              <a:ext uri="{FF2B5EF4-FFF2-40B4-BE49-F238E27FC236}">
                <a16:creationId xmlns:a16="http://schemas.microsoft.com/office/drawing/2014/main" id="{AA3BAE54-1E2F-41D2-91A7-BA2FE69EE7B2}"/>
              </a:ext>
            </a:extLst>
          </p:cNvPr>
          <p:cNvPicPr>
            <a:picLocks noChangeAspect="1"/>
          </p:cNvPicPr>
          <p:nvPr userDrawn="1"/>
        </p:nvPicPr>
        <p:blipFill>
          <a:blip r:embed="rId2"/>
          <a:stretch>
            <a:fillRect/>
          </a:stretch>
        </p:blipFill>
        <p:spPr>
          <a:xfrm>
            <a:off x="10377714" y="275771"/>
            <a:ext cx="1714143" cy="342057"/>
          </a:xfrm>
          <a:prstGeom prst="rect">
            <a:avLst/>
          </a:prstGeom>
        </p:spPr>
      </p:pic>
    </p:spTree>
    <p:extLst>
      <p:ext uri="{BB962C8B-B14F-4D97-AF65-F5344CB8AC3E}">
        <p14:creationId xmlns:p14="http://schemas.microsoft.com/office/powerpoint/2010/main" val="2104574128"/>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La Caixa">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69900" y="1433830"/>
            <a:ext cx="11203940" cy="4708525"/>
          </a:xfrm>
          <a:prstGeom prst="rect">
            <a:avLst/>
          </a:prstGeom>
        </p:spPr>
        <p:txBody>
          <a:bodyPr>
            <a:noAutofit/>
          </a:bodyPr>
          <a:lstStyle>
            <a:lvl1pPr algn="l">
              <a:lnSpc>
                <a:spcPct val="100000"/>
              </a:lnSpc>
              <a:spcBef>
                <a:spcPts val="0"/>
              </a:spcBef>
              <a:spcAft>
                <a:spcPts val="0"/>
              </a:spcAft>
              <a:defRPr sz="1600" b="0" baseline="0">
                <a:solidFill>
                  <a:srgbClr val="595959"/>
                </a:solidFill>
                <a:latin typeface="Poppins"/>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s-ES" noProof="0" dirty="0"/>
              <a:t>Escribe aquí el texto</a:t>
            </a:r>
          </a:p>
          <a:p>
            <a:pPr lvl="0"/>
            <a:endParaRPr lang="es-ES" noProof="0" dirty="0"/>
          </a:p>
        </p:txBody>
      </p:sp>
      <p:sp>
        <p:nvSpPr>
          <p:cNvPr id="5" name="Text Placeholder 8"/>
          <p:cNvSpPr>
            <a:spLocks noGrp="1"/>
          </p:cNvSpPr>
          <p:nvPr>
            <p:ph type="body" sz="quarter" idx="13" hasCustomPrompt="1"/>
          </p:nvPr>
        </p:nvSpPr>
        <p:spPr>
          <a:xfrm>
            <a:off x="469900" y="954617"/>
            <a:ext cx="7058660" cy="396663"/>
          </a:xfrm>
          <a:prstGeom prst="rect">
            <a:avLst/>
          </a:prstGeom>
        </p:spPr>
        <p:txBody>
          <a:bodyPr lIns="0" tIns="0" rIns="0" bIns="0">
            <a:noAutofit/>
          </a:bodyPr>
          <a:lstStyle>
            <a:lvl1pPr marL="0" indent="0">
              <a:buNone/>
              <a:defRPr sz="2000" b="1" u="none">
                <a:solidFill>
                  <a:srgbClr val="595959"/>
                </a:solidFill>
              </a:defRPr>
            </a:lvl1pPr>
          </a:lstStyle>
          <a:p>
            <a:pPr lvl="0"/>
            <a:r>
              <a:rPr lang="es-ES" noProof="0" dirty="0"/>
              <a:t>Subtítulo (opcional)</a:t>
            </a:r>
          </a:p>
        </p:txBody>
      </p:sp>
      <p:sp>
        <p:nvSpPr>
          <p:cNvPr id="6" name="Title Placeholder 1"/>
          <p:cNvSpPr>
            <a:spLocks noGrp="1"/>
          </p:cNvSpPr>
          <p:nvPr>
            <p:ph type="title" hasCustomPrompt="1"/>
          </p:nvPr>
        </p:nvSpPr>
        <p:spPr>
          <a:xfrm>
            <a:off x="469900" y="402586"/>
            <a:ext cx="7058660" cy="469481"/>
          </a:xfrm>
          <a:prstGeom prst="rect">
            <a:avLst/>
          </a:prstGeom>
        </p:spPr>
        <p:txBody>
          <a:bodyPr vert="horz" lIns="0" tIns="0" rIns="0" bIns="0" rtlCol="0" anchor="t" anchorCtr="0">
            <a:noAutofit/>
          </a:bodyPr>
          <a:lstStyle>
            <a:lvl1pPr>
              <a:defRPr sz="2800" b="1" i="0" u="none" baseline="0">
                <a:solidFill>
                  <a:srgbClr val="019EE2"/>
                </a:solidFill>
                <a:latin typeface="Poppins"/>
              </a:defRPr>
            </a:lvl1pPr>
          </a:lstStyle>
          <a:p>
            <a:r>
              <a:rPr lang="es-ES" noProof="0" dirty="0"/>
              <a:t>Título</a:t>
            </a:r>
          </a:p>
        </p:txBody>
      </p:sp>
      <p:sp>
        <p:nvSpPr>
          <p:cNvPr id="9" name="Right Triangle 8"/>
          <p:cNvSpPr/>
          <p:nvPr/>
        </p:nvSpPr>
        <p:spPr>
          <a:xfrm rot="10800000">
            <a:off x="8910320" y="-1"/>
            <a:ext cx="3281680" cy="1351281"/>
          </a:xfrm>
          <a:prstGeom prst="rtTriangle">
            <a:avLst/>
          </a:prstGeom>
          <a:solidFill>
            <a:srgbClr val="019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8" name="Imagen 7">
            <a:extLst>
              <a:ext uri="{FF2B5EF4-FFF2-40B4-BE49-F238E27FC236}">
                <a16:creationId xmlns:a16="http://schemas.microsoft.com/office/drawing/2014/main" id="{B617CF8C-B784-4AE5-BB48-9D46F8311BD3}"/>
              </a:ext>
            </a:extLst>
          </p:cNvPr>
          <p:cNvPicPr>
            <a:picLocks noChangeAspect="1"/>
          </p:cNvPicPr>
          <p:nvPr userDrawn="1"/>
        </p:nvPicPr>
        <p:blipFill>
          <a:blip r:embed="rId2"/>
          <a:stretch>
            <a:fillRect/>
          </a:stretch>
        </p:blipFill>
        <p:spPr>
          <a:xfrm>
            <a:off x="10377714" y="275771"/>
            <a:ext cx="1714143" cy="342057"/>
          </a:xfrm>
          <a:prstGeom prst="rect">
            <a:avLst/>
          </a:prstGeom>
        </p:spPr>
      </p:pic>
    </p:spTree>
    <p:extLst>
      <p:ext uri="{BB962C8B-B14F-4D97-AF65-F5344CB8AC3E}">
        <p14:creationId xmlns:p14="http://schemas.microsoft.com/office/powerpoint/2010/main" val="25102211"/>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lide Final - La Caixa">
    <p:bg bwMode="gray">
      <p:bgPr>
        <a:solidFill>
          <a:srgbClr val="019EE2"/>
        </a:solidFill>
        <a:effectLst/>
      </p:bgPr>
    </p:bg>
    <p:spTree>
      <p:nvGrpSpPr>
        <p:cNvPr id="1" name=""/>
        <p:cNvGrpSpPr/>
        <p:nvPr/>
      </p:nvGrpSpPr>
      <p:grpSpPr>
        <a:xfrm>
          <a:off x="0" y="0"/>
          <a:ext cx="0" cy="0"/>
          <a:chOff x="0" y="0"/>
          <a:chExt cx="0" cy="0"/>
        </a:xfrm>
      </p:grpSpPr>
      <p:sp>
        <p:nvSpPr>
          <p:cNvPr id="13" name="TextBox 12"/>
          <p:cNvSpPr txBox="1"/>
          <p:nvPr userDrawn="1"/>
        </p:nvSpPr>
        <p:spPr>
          <a:xfrm>
            <a:off x="469900" y="6477000"/>
            <a:ext cx="5355167" cy="153888"/>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800"/>
              </a:spcBef>
              <a:spcAft>
                <a:spcPts val="0"/>
              </a:spcAft>
              <a:buClrTx/>
              <a:buSzPct val="100000"/>
              <a:buFont typeface="Arial"/>
              <a:buNone/>
              <a:tabLst/>
              <a:defRPr/>
            </a:pPr>
            <a:r>
              <a:rPr lang="es-ES" sz="1000" noProof="0" dirty="0">
                <a:solidFill>
                  <a:schemeClr val="bg1"/>
                </a:solidFill>
                <a:latin typeface="Poppins"/>
              </a:rPr>
              <a:t>Formación</a:t>
            </a:r>
            <a:r>
              <a:rPr lang="es-ES" sz="1000" baseline="0" noProof="0" dirty="0">
                <a:solidFill>
                  <a:schemeClr val="bg1"/>
                </a:solidFill>
                <a:latin typeface="Poppins"/>
              </a:rPr>
              <a:t> PowerPoint – Nivel Avanzado </a:t>
            </a:r>
            <a:endParaRPr lang="es-ES" sz="1000" noProof="0" dirty="0">
              <a:solidFill>
                <a:schemeClr val="bg1"/>
              </a:solidFill>
              <a:latin typeface="Poppins"/>
            </a:endParaRPr>
          </a:p>
        </p:txBody>
      </p:sp>
      <p:sp>
        <p:nvSpPr>
          <p:cNvPr id="14" name="TextBox 13"/>
          <p:cNvSpPr txBox="1"/>
          <p:nvPr userDrawn="1"/>
        </p:nvSpPr>
        <p:spPr>
          <a:xfrm>
            <a:off x="11414125"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chemeClr val="bg1"/>
                </a:solidFill>
                <a:latin typeface="Poppins"/>
              </a:rPr>
              <a:pPr marL="0" indent="0" algn="r">
                <a:spcBef>
                  <a:spcPts val="800"/>
                </a:spcBef>
                <a:buSzPct val="100000"/>
                <a:buFont typeface="Arial"/>
                <a:buNone/>
              </a:pPr>
              <a:t>‹Nº›</a:t>
            </a:fld>
            <a:endParaRPr lang="en-US" sz="1000" noProof="0" dirty="0">
              <a:solidFill>
                <a:schemeClr val="bg1"/>
              </a:solidFill>
              <a:latin typeface="Poppins"/>
            </a:endParaRPr>
          </a:p>
        </p:txBody>
      </p:sp>
      <p:sp>
        <p:nvSpPr>
          <p:cNvPr id="8" name="Text Placeholder 5"/>
          <p:cNvSpPr>
            <a:spLocks noGrp="1"/>
          </p:cNvSpPr>
          <p:nvPr>
            <p:ph type="body" sz="quarter" idx="10" hasCustomPrompt="1"/>
          </p:nvPr>
        </p:nvSpPr>
        <p:spPr>
          <a:xfrm>
            <a:off x="2256632" y="2311400"/>
            <a:ext cx="7678737" cy="1557867"/>
          </a:xfrm>
        </p:spPr>
        <p:txBody>
          <a:bodyPr/>
          <a:lstStyle>
            <a:lvl1pPr algn="ctr">
              <a:defRPr sz="4000" b="1" baseline="0">
                <a:solidFill>
                  <a:srgbClr val="FFFFFF"/>
                </a:solidFill>
              </a:defRPr>
            </a:lvl1pPr>
          </a:lstStyle>
          <a:p>
            <a:pPr lvl="0"/>
            <a:r>
              <a:rPr lang="es-ES" noProof="0" dirty="0"/>
              <a:t>Muchas gracias </a:t>
            </a:r>
          </a:p>
          <a:p>
            <a:pPr lvl="0"/>
            <a:r>
              <a:rPr lang="es-ES" noProof="0" dirty="0"/>
              <a:t>por vuestra atención</a:t>
            </a:r>
          </a:p>
        </p:txBody>
      </p:sp>
      <p:pic>
        <p:nvPicPr>
          <p:cNvPr id="7" name="Imagen 6">
            <a:extLst>
              <a:ext uri="{FF2B5EF4-FFF2-40B4-BE49-F238E27FC236}">
                <a16:creationId xmlns:a16="http://schemas.microsoft.com/office/drawing/2014/main" id="{9D995BA0-85C8-4E05-BC03-29885C55E220}"/>
              </a:ext>
            </a:extLst>
          </p:cNvPr>
          <p:cNvPicPr>
            <a:picLocks noChangeAspect="1"/>
          </p:cNvPicPr>
          <p:nvPr userDrawn="1"/>
        </p:nvPicPr>
        <p:blipFill>
          <a:blip r:embed="rId2"/>
          <a:stretch>
            <a:fillRect/>
          </a:stretch>
        </p:blipFill>
        <p:spPr>
          <a:xfrm>
            <a:off x="10377714" y="275771"/>
            <a:ext cx="1714143" cy="342057"/>
          </a:xfrm>
          <a:prstGeom prst="rect">
            <a:avLst/>
          </a:prstGeom>
        </p:spPr>
      </p:pic>
    </p:spTree>
    <p:extLst>
      <p:ext uri="{BB962C8B-B14F-4D97-AF65-F5344CB8AC3E}">
        <p14:creationId xmlns:p14="http://schemas.microsoft.com/office/powerpoint/2010/main" val="400393731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custDataLst>
              <p:tags r:id="rId8"/>
            </p:custDataLst>
            <p:extLst>
              <p:ext uri="{D42A27DB-BD31-4B8C-83A1-F6EECF244321}">
                <p14:modId xmlns:p14="http://schemas.microsoft.com/office/powerpoint/2010/main" val="767024619"/>
              </p:ext>
            </p:ext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name="think-cell Slide" r:id="rId9" imgW="270" imgH="270" progId="TCLayout.ActiveDocument.1">
                  <p:embed/>
                </p:oleObj>
              </mc:Choice>
              <mc:Fallback>
                <p:oleObj name="think-cell Slide" r:id="rId9" imgW="270" imgH="270" progId="TCLayout.ActiveDocument.1">
                  <p:embed/>
                  <p:pic>
                    <p:nvPicPr>
                      <p:cNvPr id="4" name="Object 3" hidden="1"/>
                      <p:cNvPicPr/>
                      <p:nvPr/>
                    </p:nvPicPr>
                    <p:blipFill>
                      <a:blip r:embed="rId10"/>
                      <a:stretch>
                        <a:fillRect/>
                      </a:stretch>
                    </p:blipFill>
                    <p:spPr>
                      <a:xfrm>
                        <a:off x="2119" y="1589"/>
                        <a:ext cx="2116" cy="1587"/>
                      </a:xfrm>
                      <a:prstGeom prst="rect">
                        <a:avLst/>
                      </a:prstGeom>
                    </p:spPr>
                  </p:pic>
                </p:oleObj>
              </mc:Fallback>
            </mc:AlternateContent>
          </a:graphicData>
        </a:graphic>
      </p:graphicFrame>
      <p:sp>
        <p:nvSpPr>
          <p:cNvPr id="2" name="Title Placeholder 1"/>
          <p:cNvSpPr>
            <a:spLocks noGrp="1"/>
          </p:cNvSpPr>
          <p:nvPr>
            <p:ph type="title"/>
          </p:nvPr>
        </p:nvSpPr>
        <p:spPr bwMode="gray">
          <a:xfrm>
            <a:off x="469900" y="402587"/>
            <a:ext cx="7211060" cy="532134"/>
          </a:xfrm>
          <a:prstGeom prst="rect">
            <a:avLst/>
          </a:prstGeom>
        </p:spPr>
        <p:txBody>
          <a:bodyPr vert="horz" lIns="0" tIns="0" rIns="0" bIns="0" rtlCol="0" anchor="t" anchorCtr="0">
            <a:noAutofit/>
          </a:bodyPr>
          <a:lstStyle/>
          <a:p>
            <a:r>
              <a:rPr lang="es-ES_tradnl" noProof="0" dirty="0"/>
              <a:t>Clic para editar título</a:t>
            </a:r>
            <a:endParaRPr lang="en-US" noProof="0" dirty="0"/>
          </a:p>
        </p:txBody>
      </p:sp>
      <p:sp>
        <p:nvSpPr>
          <p:cNvPr id="19" name="Text Placeholder 18"/>
          <p:cNvSpPr>
            <a:spLocks noGrp="1"/>
          </p:cNvSpPr>
          <p:nvPr>
            <p:ph type="body" idx="1"/>
          </p:nvPr>
        </p:nvSpPr>
        <p:spPr>
          <a:xfrm>
            <a:off x="469900" y="1665290"/>
            <a:ext cx="11252200" cy="4633911"/>
          </a:xfrm>
          <a:prstGeom prst="rect">
            <a:avLst/>
          </a:prstGeom>
        </p:spPr>
        <p:txBody>
          <a:bodyPr vert="horz" lIns="0" tIns="0" rIns="0" bIns="0" rtlCol="0">
            <a:noAutofit/>
          </a:bodyPr>
          <a:lstStyle/>
          <a:p>
            <a:pPr lvl="0"/>
            <a:r>
              <a:rPr lang="es-ES_tradnl" noProof="0" dirty="0"/>
              <a:t>Haga clic para modificar el estilo de texto del patrón</a:t>
            </a:r>
          </a:p>
          <a:p>
            <a:pPr lvl="1"/>
            <a:r>
              <a:rPr lang="es-ES_tradnl" noProof="0" dirty="0"/>
              <a:t>Segundo nivel</a:t>
            </a:r>
          </a:p>
          <a:p>
            <a:pPr lvl="2"/>
            <a:r>
              <a:rPr lang="es-ES_tradnl" noProof="0" dirty="0"/>
              <a:t>Tercer nivel</a:t>
            </a:r>
          </a:p>
          <a:p>
            <a:pPr lvl="3"/>
            <a:r>
              <a:rPr lang="es-ES_tradnl" noProof="0" dirty="0"/>
              <a:t>Cuarto nivel</a:t>
            </a:r>
          </a:p>
          <a:p>
            <a:pPr lvl="4"/>
            <a:r>
              <a:rPr lang="es-ES_tradnl" noProof="0" dirty="0"/>
              <a:t>Quinto nivel</a:t>
            </a:r>
            <a:endParaRPr lang="en-US" noProof="0" dirty="0"/>
          </a:p>
        </p:txBody>
      </p:sp>
      <p:sp>
        <p:nvSpPr>
          <p:cNvPr id="11" name="TextBox 10"/>
          <p:cNvSpPr txBox="1"/>
          <p:nvPr userDrawn="1"/>
        </p:nvSpPr>
        <p:spPr>
          <a:xfrm>
            <a:off x="469900" y="6477000"/>
            <a:ext cx="5355167" cy="153888"/>
          </a:xfrm>
          <a:prstGeom prst="rect">
            <a:avLst/>
          </a:prstGeom>
          <a:noFill/>
        </p:spPr>
        <p:txBody>
          <a:bodyPr wrap="square" lIns="0" tIns="0" rIns="0" bIns="0" rtlCol="0">
            <a:spAutoFit/>
          </a:bodyPr>
          <a:lstStyle/>
          <a:p>
            <a:pPr marL="0" indent="0">
              <a:spcBef>
                <a:spcPts val="800"/>
              </a:spcBef>
              <a:buSzPct val="100000"/>
              <a:buFont typeface="Arial"/>
              <a:buNone/>
            </a:pPr>
            <a:r>
              <a:rPr lang="es-ES" sz="1000" noProof="0" dirty="0">
                <a:solidFill>
                  <a:srgbClr val="595959"/>
                </a:solidFill>
                <a:latin typeface="Poppins"/>
              </a:rPr>
              <a:t>Formación</a:t>
            </a:r>
            <a:r>
              <a:rPr lang="es-ES" sz="1000" baseline="0" noProof="0" dirty="0">
                <a:solidFill>
                  <a:srgbClr val="595959"/>
                </a:solidFill>
                <a:latin typeface="Poppins"/>
              </a:rPr>
              <a:t> PowerPoint – Nivel Avanzado</a:t>
            </a:r>
            <a:endParaRPr lang="es-ES" sz="1000" noProof="0" dirty="0">
              <a:solidFill>
                <a:srgbClr val="595959"/>
              </a:solidFill>
              <a:latin typeface="Poppins"/>
            </a:endParaRPr>
          </a:p>
        </p:txBody>
      </p:sp>
      <p:sp>
        <p:nvSpPr>
          <p:cNvPr id="12" name="TextBox 11"/>
          <p:cNvSpPr txBox="1"/>
          <p:nvPr userDrawn="1"/>
        </p:nvSpPr>
        <p:spPr>
          <a:xfrm>
            <a:off x="11410953" y="6477000"/>
            <a:ext cx="307975" cy="153888"/>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1000" noProof="0" smtClean="0">
                <a:solidFill>
                  <a:srgbClr val="595959"/>
                </a:solidFill>
                <a:latin typeface="Poppins"/>
              </a:rPr>
              <a:pPr marL="0" indent="0" algn="r">
                <a:spcBef>
                  <a:spcPts val="800"/>
                </a:spcBef>
                <a:buSzPct val="100000"/>
                <a:buFont typeface="Arial"/>
                <a:buNone/>
              </a:pPr>
              <a:t>‹Nº›</a:t>
            </a:fld>
            <a:endParaRPr lang="en-US" sz="1000" noProof="0" dirty="0">
              <a:solidFill>
                <a:srgbClr val="595959"/>
              </a:solidFill>
              <a:latin typeface="Poppins"/>
            </a:endParaRPr>
          </a:p>
        </p:txBody>
      </p:sp>
    </p:spTree>
  </p:cSld>
  <p:clrMap bg1="lt1" tx1="dk1" bg2="lt2" tx2="dk2" accent1="accent1" accent2="accent2" accent3="accent3" accent4="accent4" accent5="accent5" accent6="accent6" hlink="hlink" folHlink="folHlink"/>
  <p:sldLayoutIdLst>
    <p:sldLayoutId id="2147483702" r:id="rId1"/>
    <p:sldLayoutId id="2147483754" r:id="rId2"/>
    <p:sldLayoutId id="2147483712" r:id="rId3"/>
    <p:sldLayoutId id="2147483703" r:id="rId4"/>
    <p:sldLayoutId id="2147483753" r:id="rId5"/>
    <p:sldLayoutId id="2147483756" r:id="rId6"/>
  </p:sldLayoutIdLst>
  <p:hf hdr="0" dt="0"/>
  <p:txStyles>
    <p:titleStyle>
      <a:lvl1pPr algn="l" defTabSz="1219170" rtl="0" eaLnBrk="1" latinLnBrk="0" hangingPunct="1">
        <a:spcBef>
          <a:spcPct val="0"/>
        </a:spcBef>
        <a:buNone/>
        <a:defRPr sz="2800" b="1" u="none" kern="1200">
          <a:solidFill>
            <a:srgbClr val="019EE2"/>
          </a:solidFill>
          <a:latin typeface="Poppins"/>
          <a:ea typeface="+mj-ea"/>
          <a:cs typeface="+mj-cs"/>
        </a:defRPr>
      </a:lvl1pPr>
    </p:titleStyle>
    <p:body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098" userDrawn="1">
          <p15:clr>
            <a:srgbClr val="F26B43"/>
          </p15:clr>
        </p15:guide>
        <p15:guide id="2" orient="horz" pos="2160" userDrawn="1">
          <p15:clr>
            <a:srgbClr val="F26B43"/>
          </p15:clr>
        </p15:guide>
        <p15:guide id="3" orient="horz" pos="3968" userDrawn="1">
          <p15:clr>
            <a:srgbClr val="F26B43"/>
          </p15:clr>
        </p15:guide>
        <p15:guide id="4" pos="296" userDrawn="1">
          <p15:clr>
            <a:srgbClr val="F26B43"/>
          </p15:clr>
        </p15:guide>
        <p15:guide id="5" pos="7384" userDrawn="1">
          <p15:clr>
            <a:srgbClr val="F26B43"/>
          </p15:clr>
        </p15:guide>
        <p15:guide id="6" orient="horz" pos="1071" userDrawn="1">
          <p15:clr>
            <a:srgbClr val="F26B43"/>
          </p15:clr>
        </p15:guide>
        <p15:guide id="7" orient="horz" pos="245" userDrawn="1">
          <p15:clr>
            <a:srgbClr val="F26B43"/>
          </p15:clr>
        </p15:guide>
        <p15:guide id="8" orient="horz" pos="4081" userDrawn="1">
          <p15:clr>
            <a:srgbClr val="F26B43"/>
          </p15:clr>
        </p15:guide>
        <p15:guide id="10" pos="4986" userDrawn="1">
          <p15:clr>
            <a:srgbClr val="F26B43"/>
          </p15:clr>
        </p15:guide>
        <p15:guide id="12" pos="1382" userDrawn="1">
          <p15:clr>
            <a:srgbClr val="F26B43"/>
          </p15:clr>
        </p15:guide>
        <p15:guide id="13" pos="1496" userDrawn="1">
          <p15:clr>
            <a:srgbClr val="F26B43"/>
          </p15:clr>
        </p15:guide>
        <p15:guide id="14" pos="2581" userDrawn="1">
          <p15:clr>
            <a:srgbClr val="F26B43"/>
          </p15:clr>
        </p15:guide>
        <p15:guide id="15" pos="2695" userDrawn="1">
          <p15:clr>
            <a:srgbClr val="F26B43"/>
          </p15:clr>
        </p15:guide>
        <p15:guide id="16" pos="6185" userDrawn="1">
          <p15:clr>
            <a:srgbClr val="F26B43"/>
          </p15:clr>
        </p15:guide>
        <p15:guide id="17" pos="3783" userDrawn="1">
          <p15:clr>
            <a:srgbClr val="F26B43"/>
          </p15:clr>
        </p15:guide>
        <p15:guide id="18" pos="3896" userDrawn="1">
          <p15:clr>
            <a:srgbClr val="F26B43"/>
          </p15:clr>
        </p15:guide>
        <p15:guide id="19" pos="3840" userDrawn="1">
          <p15:clr>
            <a:srgbClr val="F26B43"/>
          </p15:clr>
        </p15:guide>
        <p15:guide id="20" pos="6299" userDrawn="1">
          <p15:clr>
            <a:srgbClr val="F26B43"/>
          </p15:clr>
        </p15:guide>
        <p15:guide id="21" orient="horz" pos="1049" userDrawn="1">
          <p15:clr>
            <a:srgbClr val="F26B43"/>
          </p15:clr>
        </p15:guide>
        <p15:guide id="22" orient="horz" pos="641" userDrawn="1">
          <p15:clr>
            <a:srgbClr val="F26B43"/>
          </p15:clr>
        </p15:guide>
        <p15:guide id="23" orient="horz" pos="2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5.xml"/><Relationship Id="rId4" Type="http://schemas.openxmlformats.org/officeDocument/2006/relationships/image" Target="../media/image32.emf"/></Relationships>
</file>

<file path=ppt/slides/_rels/slide1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5.xml"/><Relationship Id="rId4" Type="http://schemas.openxmlformats.org/officeDocument/2006/relationships/image" Target="../media/image35.emf"/></Relationships>
</file>

<file path=ppt/slides/_rels/slide1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emf"/><Relationship Id="rId1" Type="http://schemas.openxmlformats.org/officeDocument/2006/relationships/slideLayout" Target="../slideLayouts/slideLayout5.xml"/><Relationship Id="rId4" Type="http://schemas.openxmlformats.org/officeDocument/2006/relationships/image" Target="../media/image53.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 Target="slide4.xml"/><Relationship Id="rId7" Type="http://schemas.openxmlformats.org/officeDocument/2006/relationships/image" Target="../media/image3.jp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slide" Target="slide29.xml"/><Relationship Id="rId5" Type="http://schemas.openxmlformats.org/officeDocument/2006/relationships/slide" Target="slide19.xml"/><Relationship Id="rId4" Type="http://schemas.openxmlformats.org/officeDocument/2006/relationships/slide" Target="slide9.xml"/></Relationships>
</file>

<file path=ppt/slides/_rels/slide30.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cid:image016.png@01D61A33.318CBE90" TargetMode="External"/><Relationship Id="rId2" Type="http://schemas.openxmlformats.org/officeDocument/2006/relationships/image" Target="../media/image55.png"/><Relationship Id="rId1" Type="http://schemas.openxmlformats.org/officeDocument/2006/relationships/slideLayout" Target="../slideLayouts/slideLayout5.xml"/><Relationship Id="rId4" Type="http://schemas.openxmlformats.org/officeDocument/2006/relationships/image" Target="../media/image56.emf"/></Relationships>
</file>

<file path=ppt/slides/_rels/slide32.xml.rels><?xml version="1.0" encoding="UTF-8" standalone="yes"?>
<Relationships xmlns="http://schemas.openxmlformats.org/package/2006/relationships"><Relationship Id="rId3" Type="http://schemas.openxmlformats.org/officeDocument/2006/relationships/image" Target="cid:image016.png@01D61A33.318CBE90" TargetMode="External"/><Relationship Id="rId2" Type="http://schemas.openxmlformats.org/officeDocument/2006/relationships/image" Target="../media/image55.png"/><Relationship Id="rId1" Type="http://schemas.openxmlformats.org/officeDocument/2006/relationships/slideLayout" Target="../slideLayouts/slideLayout5.xml"/><Relationship Id="rId5" Type="http://schemas.openxmlformats.org/officeDocument/2006/relationships/image" Target="../media/image58.emf"/><Relationship Id="rId4" Type="http://schemas.openxmlformats.org/officeDocument/2006/relationships/image" Target="../media/image57.emf"/></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59.emf"/><Relationship Id="rId4" Type="http://schemas.openxmlformats.org/officeDocument/2006/relationships/image" Target="cid:image016.png@01D61A33.318CBE90"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5.xml"/><Relationship Id="rId5" Type="http://schemas.openxmlformats.org/officeDocument/2006/relationships/image" Target="cid:image016.png@01D61A33.318CBE90" TargetMode="External"/><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s-ES" dirty="0"/>
              <a:t>Microsoft PowerPoint </a:t>
            </a:r>
          </a:p>
        </p:txBody>
      </p:sp>
      <p:pic>
        <p:nvPicPr>
          <p:cNvPr id="7" name="Picture Placeholder 2">
            <a:extLst>
              <a:ext uri="{FF2B5EF4-FFF2-40B4-BE49-F238E27FC236}">
                <a16:creationId xmlns:a16="http://schemas.microsoft.com/office/drawing/2014/main" id="{5FA660C5-8ADA-43B3-B829-3B28F484D27D}"/>
              </a:ext>
            </a:extLst>
          </p:cNvPr>
          <p:cNvPicPr>
            <a:picLocks noGrp="1" noChangeAspect="1"/>
          </p:cNvPicPr>
          <p:nvPr>
            <p:ph type="pic" sz="quarter" idx="11"/>
            <p:custDataLst>
              <p:tags r:id="rId1"/>
            </p:custDataLst>
          </p:nvPr>
        </p:nvPicPr>
        <p:blipFill rotWithShape="1">
          <a:blip r:embed="rId4"/>
          <a:srcRect l="23958" r="23958"/>
          <a:stretch/>
        </p:blipFill>
        <p:spPr>
          <a:xfrm>
            <a:off x="6432000" y="0"/>
            <a:ext cx="5760000" cy="6858000"/>
          </a:xfrm>
        </p:spPr>
      </p:pic>
      <p:sp>
        <p:nvSpPr>
          <p:cNvPr id="4" name="Text Placeholder 3"/>
          <p:cNvSpPr>
            <a:spLocks noGrp="1"/>
          </p:cNvSpPr>
          <p:nvPr>
            <p:ph type="body" sz="quarter" idx="12"/>
          </p:nvPr>
        </p:nvSpPr>
        <p:spPr/>
        <p:txBody>
          <a:bodyPr/>
          <a:lstStyle/>
          <a:p>
            <a:r>
              <a:rPr lang="es-ES" dirty="0"/>
              <a:t>Nivel Avanzado</a:t>
            </a:r>
          </a:p>
        </p:txBody>
      </p:sp>
      <p:pic>
        <p:nvPicPr>
          <p:cNvPr id="9" name="Picture 8">
            <a:extLst>
              <a:ext uri="{FF2B5EF4-FFF2-40B4-BE49-F238E27FC236}">
                <a16:creationId xmlns:a16="http://schemas.microsoft.com/office/drawing/2014/main" id="{C0B086E6-97CA-4B55-895A-7A39E4311BF1}"/>
              </a:ext>
            </a:extLst>
          </p:cNvPr>
          <p:cNvPicPr>
            <a:picLocks noChangeAspect="1"/>
          </p:cNvPicPr>
          <p:nvPr>
            <p:custDataLst>
              <p:tags r:id="rId2"/>
            </p:custDataLst>
          </p:nvPr>
        </p:nvPicPr>
        <p:blipFill rotWithShape="1">
          <a:blip r:embed="rId5"/>
          <a:srcRect l="19698" r="-5585"/>
          <a:stretch/>
        </p:blipFill>
        <p:spPr>
          <a:xfrm>
            <a:off x="9504809" y="4582633"/>
            <a:ext cx="2929921" cy="2275367"/>
          </a:xfrm>
          <a:prstGeom prst="rect">
            <a:avLst/>
          </a:prstGeom>
        </p:spPr>
      </p:pic>
      <p:pic>
        <p:nvPicPr>
          <p:cNvPr id="15" name="Picture 8" descr="Powerpoint: cómo grabar un vídeo de tu presentación | Lifestyle ...">
            <a:extLst>
              <a:ext uri="{FF2B5EF4-FFF2-40B4-BE49-F238E27FC236}">
                <a16:creationId xmlns:a16="http://schemas.microsoft.com/office/drawing/2014/main" id="{28B8AC15-A307-4A66-8966-2124ECEE73F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5059" r="12535" b="2468"/>
          <a:stretch/>
        </p:blipFill>
        <p:spPr bwMode="auto">
          <a:xfrm>
            <a:off x="6432000" y="4582632"/>
            <a:ext cx="3072809" cy="2275367"/>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4CA0DFF7-D1B9-45D9-B015-AAF6CD741622}"/>
              </a:ext>
            </a:extLst>
          </p:cNvPr>
          <p:cNvSpPr txBox="1"/>
          <p:nvPr/>
        </p:nvSpPr>
        <p:spPr bwMode="gray">
          <a:xfrm>
            <a:off x="226423" y="6409509"/>
            <a:ext cx="1262743" cy="374468"/>
          </a:xfrm>
          <a:prstGeom prst="rect">
            <a:avLst/>
          </a:prstGeom>
        </p:spPr>
        <p:txBody>
          <a:bodyPr vert="horz" wrap="square" lIns="0" tIns="0" rIns="0" bIns="0" rtlCol="0" anchor="b" anchorCtr="0">
            <a:noAutofit/>
          </a:bodyPr>
          <a:lstStyle/>
          <a:p>
            <a:r>
              <a:rPr lang="es-ES" sz="1400" i="1" dirty="0">
                <a:latin typeface="Calibri" panose="020F0502020204030204" pitchFamily="34" charset="0"/>
                <a:cs typeface="Calibri" panose="020F0502020204030204" pitchFamily="34" charset="0"/>
              </a:rPr>
              <a:t>Marzo - 2023</a:t>
            </a:r>
          </a:p>
        </p:txBody>
      </p:sp>
    </p:spTree>
    <p:extLst>
      <p:ext uri="{BB962C8B-B14F-4D97-AF65-F5344CB8AC3E}">
        <p14:creationId xmlns:p14="http://schemas.microsoft.com/office/powerpoint/2010/main" val="3318107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07702"/>
            <a:ext cx="11203940" cy="4708525"/>
          </a:xfrm>
        </p:spPr>
        <p:txBody>
          <a:bodyPr/>
          <a:lstStyle/>
          <a:p>
            <a:r>
              <a:rPr lang="es-ES" dirty="0"/>
              <a:t>A veces es útil poder utilizar una tabla para organizar información o datos en la diapositiva, por ejemplo una tabla de precios, o de tamaños.</a:t>
            </a:r>
          </a:p>
          <a:p>
            <a:endParaRPr lang="es-ES" dirty="0"/>
          </a:p>
          <a:p>
            <a:r>
              <a:rPr lang="es-ES" dirty="0"/>
              <a:t>Para añadir una tabla a la diapositiva, vaya a la pestaña de </a:t>
            </a:r>
            <a:r>
              <a:rPr lang="es-ES" b="1" dirty="0">
                <a:solidFill>
                  <a:srgbClr val="019EE2"/>
                </a:solidFill>
              </a:rPr>
              <a:t>“Insertar” </a:t>
            </a:r>
            <a:r>
              <a:rPr lang="es-ES" dirty="0"/>
              <a:t>(“</a:t>
            </a:r>
            <a:r>
              <a:rPr lang="es-ES" dirty="0" err="1"/>
              <a:t>Instert</a:t>
            </a:r>
            <a:r>
              <a:rPr lang="es-ES" dirty="0"/>
              <a:t>”)</a:t>
            </a:r>
          </a:p>
          <a:p>
            <a:endParaRPr lang="es-ES" dirty="0"/>
          </a:p>
        </p:txBody>
      </p:sp>
      <p:sp>
        <p:nvSpPr>
          <p:cNvPr id="4" name="Title 3"/>
          <p:cNvSpPr>
            <a:spLocks noGrp="1"/>
          </p:cNvSpPr>
          <p:nvPr>
            <p:ph type="title"/>
          </p:nvPr>
        </p:nvSpPr>
        <p:spPr/>
        <p:txBody>
          <a:bodyPr/>
          <a:lstStyle/>
          <a:p>
            <a:r>
              <a:rPr lang="es-ES" dirty="0"/>
              <a:t>Añadir una tabla</a:t>
            </a:r>
          </a:p>
        </p:txBody>
      </p:sp>
      <p:pic>
        <p:nvPicPr>
          <p:cNvPr id="8" name="Picture 7"/>
          <p:cNvPicPr>
            <a:picLocks noChangeAspect="1"/>
          </p:cNvPicPr>
          <p:nvPr/>
        </p:nvPicPr>
        <p:blipFill>
          <a:blip r:embed="rId2"/>
          <a:stretch>
            <a:fillRect/>
          </a:stretch>
        </p:blipFill>
        <p:spPr>
          <a:xfrm>
            <a:off x="469900" y="2213290"/>
            <a:ext cx="8005458" cy="3419169"/>
          </a:xfrm>
          <a:prstGeom prst="rect">
            <a:avLst/>
          </a:prstGeom>
          <a:ln>
            <a:noFill/>
          </a:ln>
          <a:effectLst>
            <a:outerShdw blurRad="190500" algn="tl" rotWithShape="0">
              <a:srgbClr val="000000">
                <a:alpha val="70000"/>
              </a:srgbClr>
            </a:outerShdw>
          </a:effectLst>
        </p:spPr>
      </p:pic>
      <p:sp>
        <p:nvSpPr>
          <p:cNvPr id="9" name="TextBox 8"/>
          <p:cNvSpPr txBox="1"/>
          <p:nvPr/>
        </p:nvSpPr>
        <p:spPr>
          <a:xfrm>
            <a:off x="9027574" y="2209363"/>
            <a:ext cx="2488953" cy="1077218"/>
          </a:xfrm>
          <a:prstGeom prst="rect">
            <a:avLst/>
          </a:prstGeom>
          <a:noFill/>
          <a:ln>
            <a:solidFill>
              <a:schemeClr val="tx1"/>
            </a:solidFill>
          </a:ln>
        </p:spPr>
        <p:txBody>
          <a:bodyPr wrap="square" rtlCol="0">
            <a:spAutoFit/>
          </a:bodyPr>
          <a:lstStyle/>
          <a:p>
            <a:r>
              <a:rPr lang="es-ES_tradnl" sz="1600" dirty="0">
                <a:solidFill>
                  <a:srgbClr val="595959"/>
                </a:solidFill>
                <a:latin typeface="Poppins"/>
                <a:ea typeface="Verdana" panose="020B0604030504040204" pitchFamily="34" charset="0"/>
              </a:rPr>
              <a:t>Haga clic en el botón </a:t>
            </a:r>
            <a:r>
              <a:rPr lang="es-ES_tradnl" sz="1600" b="1" dirty="0">
                <a:solidFill>
                  <a:srgbClr val="019EE2"/>
                </a:solidFill>
                <a:latin typeface="Poppins"/>
                <a:ea typeface="Verdana" panose="020B0604030504040204" pitchFamily="34" charset="0"/>
              </a:rPr>
              <a:t>”Tabla” </a:t>
            </a:r>
            <a:r>
              <a:rPr lang="es-ES_tradnl" sz="1600" dirty="0">
                <a:solidFill>
                  <a:srgbClr val="595959"/>
                </a:solidFill>
                <a:latin typeface="Poppins"/>
                <a:ea typeface="Verdana" panose="020B0604030504040204" pitchFamily="34" charset="0"/>
              </a:rPr>
              <a:t>(“Table”). Le saldrá las opciones de tamaños de tablas.</a:t>
            </a:r>
            <a:endParaRPr lang="en-GB" sz="1600" dirty="0">
              <a:solidFill>
                <a:srgbClr val="595959"/>
              </a:solidFill>
              <a:latin typeface="Poppins"/>
              <a:ea typeface="Verdana" panose="020B0604030504040204" pitchFamily="34" charset="0"/>
            </a:endParaRPr>
          </a:p>
        </p:txBody>
      </p:sp>
      <p:cxnSp>
        <p:nvCxnSpPr>
          <p:cNvPr id="10" name="Straight Arrow Connector 9"/>
          <p:cNvCxnSpPr>
            <a:cxnSpLocks/>
            <a:stCxn id="9" idx="1"/>
            <a:endCxn id="22" idx="3"/>
          </p:cNvCxnSpPr>
          <p:nvPr/>
        </p:nvCxnSpPr>
        <p:spPr>
          <a:xfrm flipH="1">
            <a:off x="1377448" y="2747972"/>
            <a:ext cx="7650126" cy="6295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a:stCxn id="12" idx="1"/>
            <a:endCxn id="23" idx="3"/>
          </p:cNvCxnSpPr>
          <p:nvPr/>
        </p:nvCxnSpPr>
        <p:spPr>
          <a:xfrm flipH="1" flipV="1">
            <a:off x="2512291" y="4059165"/>
            <a:ext cx="6309709" cy="74403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822000" y="3895260"/>
            <a:ext cx="3248079" cy="1815882"/>
          </a:xfrm>
          <a:prstGeom prst="rect">
            <a:avLst/>
          </a:prstGeom>
          <a:noFill/>
          <a:ln>
            <a:solidFill>
              <a:schemeClr val="tx1"/>
            </a:solidFill>
          </a:ln>
        </p:spPr>
        <p:txBody>
          <a:bodyPr wrap="square" rtlCol="0">
            <a:spAutoFit/>
          </a:bodyPr>
          <a:lstStyle/>
          <a:p>
            <a:r>
              <a:rPr lang="es-ES_tradnl" sz="1600" dirty="0">
                <a:solidFill>
                  <a:srgbClr val="595959"/>
                </a:solidFill>
                <a:latin typeface="Poppins"/>
                <a:ea typeface="Verdana" panose="020B0604030504040204" pitchFamily="34" charset="0"/>
              </a:rPr>
              <a:t>Puede seleccionar el </a:t>
            </a:r>
            <a:r>
              <a:rPr lang="es-ES_tradnl" sz="1600" b="1" dirty="0">
                <a:solidFill>
                  <a:srgbClr val="019EE2"/>
                </a:solidFill>
                <a:latin typeface="Poppins"/>
                <a:ea typeface="Verdana" panose="020B0604030504040204" pitchFamily="34" charset="0"/>
              </a:rPr>
              <a:t>tamaño</a:t>
            </a:r>
            <a:r>
              <a:rPr lang="es-ES_tradnl" sz="1600" dirty="0">
                <a:solidFill>
                  <a:srgbClr val="595959"/>
                </a:solidFill>
                <a:latin typeface="Poppins"/>
                <a:ea typeface="Verdana" panose="020B0604030504040204" pitchFamily="34" charset="0"/>
              </a:rPr>
              <a:t> de la tabla que desee. Le aparecerá la tabla en el centro de la diapositiva.</a:t>
            </a:r>
          </a:p>
          <a:p>
            <a:endParaRPr lang="es-ES_tradnl" sz="1600" dirty="0">
              <a:solidFill>
                <a:srgbClr val="595959"/>
              </a:solidFill>
              <a:latin typeface="Poppins"/>
              <a:ea typeface="Verdana" panose="020B0604030504040204" pitchFamily="34" charset="0"/>
            </a:endParaRPr>
          </a:p>
          <a:p>
            <a:r>
              <a:rPr lang="es-ES_tradnl" sz="1600" dirty="0">
                <a:solidFill>
                  <a:srgbClr val="595959"/>
                </a:solidFill>
                <a:latin typeface="Poppins"/>
                <a:ea typeface="Verdana" panose="020B0604030504040204" pitchFamily="34" charset="0"/>
              </a:rPr>
              <a:t>Por ejemplo aquí hemos escogido una </a:t>
            </a:r>
            <a:r>
              <a:rPr lang="es-ES_tradnl" sz="1600" b="1" dirty="0">
                <a:solidFill>
                  <a:srgbClr val="019EE2"/>
                </a:solidFill>
                <a:latin typeface="Poppins"/>
                <a:ea typeface="Verdana" panose="020B0604030504040204" pitchFamily="34" charset="0"/>
              </a:rPr>
              <a:t>tabla de 2 x 4</a:t>
            </a:r>
            <a:r>
              <a:rPr lang="es-ES_tradnl" sz="1600" dirty="0">
                <a:solidFill>
                  <a:srgbClr val="595959"/>
                </a:solidFill>
                <a:latin typeface="Poppins"/>
                <a:ea typeface="Verdana" panose="020B0604030504040204" pitchFamily="34" charset="0"/>
              </a:rPr>
              <a:t>. </a:t>
            </a:r>
            <a:endParaRPr lang="en-GB" sz="1600" dirty="0">
              <a:solidFill>
                <a:srgbClr val="595959"/>
              </a:solidFill>
              <a:latin typeface="Poppins"/>
              <a:ea typeface="Verdana" panose="020B0604030504040204" pitchFamily="34" charset="0"/>
            </a:endParaRPr>
          </a:p>
        </p:txBody>
      </p:sp>
      <p:sp>
        <p:nvSpPr>
          <p:cNvPr id="22" name="Rectangle 21"/>
          <p:cNvSpPr/>
          <p:nvPr/>
        </p:nvSpPr>
        <p:spPr>
          <a:xfrm>
            <a:off x="1022116" y="2572391"/>
            <a:ext cx="355332" cy="47707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
        <p:nvSpPr>
          <p:cNvPr id="23" name="Rectangle 22"/>
          <p:cNvSpPr/>
          <p:nvPr/>
        </p:nvSpPr>
        <p:spPr>
          <a:xfrm>
            <a:off x="1022116" y="3157059"/>
            <a:ext cx="1490175" cy="180421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
        <p:nvSpPr>
          <p:cNvPr id="24" name="Rectangle 23"/>
          <p:cNvSpPr/>
          <p:nvPr/>
        </p:nvSpPr>
        <p:spPr>
          <a:xfrm>
            <a:off x="1377448" y="2414149"/>
            <a:ext cx="544209" cy="17825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Tree>
    <p:extLst>
      <p:ext uri="{BB962C8B-B14F-4D97-AF65-F5344CB8AC3E}">
        <p14:creationId xmlns:p14="http://schemas.microsoft.com/office/powerpoint/2010/main" val="2080529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18195"/>
            <a:ext cx="11203940" cy="616642"/>
          </a:xfrm>
        </p:spPr>
        <p:txBody>
          <a:bodyPr/>
          <a:lstStyle/>
          <a:p>
            <a:pPr algn="just"/>
            <a:r>
              <a:rPr lang="es-ES" dirty="0"/>
              <a:t>Una vez haya elegido la dimensión de la tabla, le saldrá una pestaña nueva de </a:t>
            </a:r>
            <a:r>
              <a:rPr lang="es-ES" b="1" dirty="0">
                <a:solidFill>
                  <a:srgbClr val="019EE2"/>
                </a:solidFill>
              </a:rPr>
              <a:t>“Herramientas de tablas” </a:t>
            </a:r>
            <a:r>
              <a:rPr lang="es-ES" dirty="0"/>
              <a:t>(“Table Tools”)  –  </a:t>
            </a:r>
            <a:r>
              <a:rPr lang="es-ES" b="1" dirty="0">
                <a:solidFill>
                  <a:srgbClr val="019EE2"/>
                </a:solidFill>
              </a:rPr>
              <a:t>“Diseño”  </a:t>
            </a:r>
            <a:r>
              <a:rPr lang="es-ES" dirty="0"/>
              <a:t>(“</a:t>
            </a:r>
            <a:r>
              <a:rPr lang="es-ES" dirty="0" err="1"/>
              <a:t>Design</a:t>
            </a:r>
            <a:r>
              <a:rPr lang="es-ES" dirty="0"/>
              <a:t>”) y </a:t>
            </a:r>
            <a:r>
              <a:rPr lang="es-ES" b="1" dirty="0">
                <a:solidFill>
                  <a:srgbClr val="019EE2"/>
                </a:solidFill>
              </a:rPr>
              <a:t>“Presentación”</a:t>
            </a:r>
            <a:r>
              <a:rPr lang="es-ES" dirty="0"/>
              <a:t>(“</a:t>
            </a:r>
            <a:r>
              <a:rPr lang="es-ES" dirty="0" err="1"/>
              <a:t>Layout</a:t>
            </a:r>
            <a:r>
              <a:rPr lang="es-ES" dirty="0"/>
              <a:t>”), aquí podemos modificar el formato de la tabla, el color y los bordes, para que tenga un diseño que nos guste.</a:t>
            </a:r>
          </a:p>
          <a:p>
            <a:endParaRPr lang="es-ES" dirty="0"/>
          </a:p>
        </p:txBody>
      </p:sp>
      <p:sp>
        <p:nvSpPr>
          <p:cNvPr id="4" name="Title 3"/>
          <p:cNvSpPr>
            <a:spLocks noGrp="1"/>
          </p:cNvSpPr>
          <p:nvPr>
            <p:ph type="title"/>
          </p:nvPr>
        </p:nvSpPr>
        <p:spPr/>
        <p:txBody>
          <a:bodyPr/>
          <a:lstStyle/>
          <a:p>
            <a:r>
              <a:rPr lang="es-ES" dirty="0"/>
              <a:t>Formato de Tablas</a:t>
            </a:r>
            <a:br>
              <a:rPr lang="es-ES" dirty="0"/>
            </a:br>
            <a:endParaRPr lang="es-ES" dirty="0"/>
          </a:p>
        </p:txBody>
      </p:sp>
      <p:grpSp>
        <p:nvGrpSpPr>
          <p:cNvPr id="7" name="Group 6"/>
          <p:cNvGrpSpPr/>
          <p:nvPr/>
        </p:nvGrpSpPr>
        <p:grpSpPr>
          <a:xfrm>
            <a:off x="469900" y="1842509"/>
            <a:ext cx="7944427" cy="832398"/>
            <a:chOff x="1366546" y="1780965"/>
            <a:chExt cx="9421527" cy="1116262"/>
          </a:xfrm>
        </p:grpSpPr>
        <p:pic>
          <p:nvPicPr>
            <p:cNvPr id="5" name="Picture 4"/>
            <p:cNvPicPr>
              <a:picLocks noChangeAspect="1"/>
            </p:cNvPicPr>
            <p:nvPr/>
          </p:nvPicPr>
          <p:blipFill>
            <a:blip r:embed="rId2"/>
            <a:stretch>
              <a:fillRect/>
            </a:stretch>
          </p:blipFill>
          <p:spPr>
            <a:xfrm>
              <a:off x="1366546" y="1780965"/>
              <a:ext cx="9421527" cy="1116262"/>
            </a:xfrm>
            <a:prstGeom prst="rect">
              <a:avLst/>
            </a:prstGeom>
            <a:ln>
              <a:noFill/>
            </a:ln>
            <a:effectLst>
              <a:outerShdw blurRad="190500" algn="tl" rotWithShape="0">
                <a:srgbClr val="000000">
                  <a:alpha val="70000"/>
                </a:srgbClr>
              </a:outerShdw>
            </a:effectLst>
          </p:spPr>
        </p:pic>
        <p:sp>
          <p:nvSpPr>
            <p:cNvPr id="6" name="Rectangle 5"/>
            <p:cNvSpPr/>
            <p:nvPr/>
          </p:nvSpPr>
          <p:spPr bwMode="gray">
            <a:xfrm>
              <a:off x="10372437" y="1985818"/>
              <a:ext cx="406400" cy="184727"/>
            </a:xfrm>
            <a:prstGeom prst="rect">
              <a:avLst/>
            </a:prstGeom>
            <a:solidFill>
              <a:srgbClr val="FFFFFF"/>
            </a:solidFill>
            <a:ln w="19050" algn="ctr">
              <a:solidFill>
                <a:schemeClr val="bg1"/>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grpSp>
        <p:nvGrpSpPr>
          <p:cNvPr id="23" name="Group 22"/>
          <p:cNvGrpSpPr/>
          <p:nvPr/>
        </p:nvGrpSpPr>
        <p:grpSpPr>
          <a:xfrm>
            <a:off x="469900" y="2825077"/>
            <a:ext cx="6103697" cy="3288774"/>
            <a:chOff x="720000" y="3765476"/>
            <a:chExt cx="9765120" cy="5139007"/>
          </a:xfrm>
        </p:grpSpPr>
        <p:pic>
          <p:nvPicPr>
            <p:cNvPr id="15" name="Picture 14"/>
            <p:cNvPicPr>
              <a:picLocks noChangeAspect="1"/>
            </p:cNvPicPr>
            <p:nvPr/>
          </p:nvPicPr>
          <p:blipFill>
            <a:blip r:embed="rId3"/>
            <a:stretch>
              <a:fillRect/>
            </a:stretch>
          </p:blipFill>
          <p:spPr>
            <a:xfrm>
              <a:off x="720000" y="3765476"/>
              <a:ext cx="9765120" cy="5139007"/>
            </a:xfrm>
            <a:prstGeom prst="rect">
              <a:avLst/>
            </a:prstGeom>
            <a:ln>
              <a:noFill/>
            </a:ln>
            <a:effectLst>
              <a:outerShdw blurRad="190500" algn="tl" rotWithShape="0">
                <a:srgbClr val="000000">
                  <a:alpha val="70000"/>
                </a:srgbClr>
              </a:outerShdw>
            </a:effectLst>
          </p:spPr>
        </p:pic>
        <p:sp>
          <p:nvSpPr>
            <p:cNvPr id="16" name="Rectangle 15"/>
            <p:cNvSpPr/>
            <p:nvPr/>
          </p:nvSpPr>
          <p:spPr>
            <a:xfrm>
              <a:off x="9345439" y="3919828"/>
              <a:ext cx="1139681" cy="20757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7" name="TextBox 16"/>
          <p:cNvSpPr txBox="1"/>
          <p:nvPr/>
        </p:nvSpPr>
        <p:spPr>
          <a:xfrm>
            <a:off x="7374365" y="3473024"/>
            <a:ext cx="3894526" cy="338554"/>
          </a:xfrm>
          <a:prstGeom prst="rect">
            <a:avLst/>
          </a:prstGeom>
          <a:noFill/>
          <a:ln>
            <a:solidFill>
              <a:srgbClr val="595959"/>
            </a:solidFill>
          </a:ln>
        </p:spPr>
        <p:txBody>
          <a:bodyPr wrap="square" rtlCol="0">
            <a:spAutoFit/>
          </a:bodyPr>
          <a:lstStyle/>
          <a:p>
            <a:r>
              <a:rPr lang="es-ES_tradnl" sz="1600" dirty="0">
                <a:solidFill>
                  <a:srgbClr val="595959"/>
                </a:solidFill>
                <a:latin typeface="Poppins"/>
                <a:ea typeface="Verdana" panose="020B0604030504040204" pitchFamily="34" charset="0"/>
              </a:rPr>
              <a:t>Aquí tiene distintos estilos de tablas</a:t>
            </a:r>
            <a:endParaRPr lang="en-GB" sz="1600" dirty="0">
              <a:solidFill>
                <a:srgbClr val="595959"/>
              </a:solidFill>
              <a:latin typeface="Poppins"/>
              <a:ea typeface="Verdana" panose="020B0604030504040204" pitchFamily="34" charset="0"/>
            </a:endParaRPr>
          </a:p>
        </p:txBody>
      </p:sp>
      <p:sp>
        <p:nvSpPr>
          <p:cNvPr id="18" name="TextBox 17"/>
          <p:cNvSpPr txBox="1"/>
          <p:nvPr/>
        </p:nvSpPr>
        <p:spPr>
          <a:xfrm>
            <a:off x="7374364" y="4066623"/>
            <a:ext cx="3894526" cy="584775"/>
          </a:xfrm>
          <a:prstGeom prst="rect">
            <a:avLst/>
          </a:prstGeom>
          <a:noFill/>
          <a:ln>
            <a:solidFill>
              <a:srgbClr val="595959"/>
            </a:solidFill>
          </a:ln>
        </p:spPr>
        <p:txBody>
          <a:bodyPr wrap="square" rtlCol="0">
            <a:spAutoFit/>
          </a:bodyPr>
          <a:lstStyle/>
          <a:p>
            <a:r>
              <a:rPr lang="es-ES_tradnl" sz="1600" dirty="0">
                <a:solidFill>
                  <a:srgbClr val="595959"/>
                </a:solidFill>
                <a:latin typeface="Poppins"/>
                <a:ea typeface="Verdana" panose="020B0604030504040204" pitchFamily="34" charset="0"/>
              </a:rPr>
              <a:t>Haga clic en la flechita para abajo y verá todas las opciones de estilos.</a:t>
            </a:r>
            <a:endParaRPr lang="en-GB" sz="1600" dirty="0">
              <a:solidFill>
                <a:srgbClr val="595959"/>
              </a:solidFill>
              <a:latin typeface="Poppins"/>
              <a:ea typeface="Verdana" panose="020B0604030504040204" pitchFamily="34" charset="0"/>
            </a:endParaRPr>
          </a:p>
        </p:txBody>
      </p:sp>
      <p:sp>
        <p:nvSpPr>
          <p:cNvPr id="19" name="TextBox 18"/>
          <p:cNvSpPr txBox="1"/>
          <p:nvPr/>
        </p:nvSpPr>
        <p:spPr>
          <a:xfrm>
            <a:off x="7374364" y="4906443"/>
            <a:ext cx="3894526" cy="584775"/>
          </a:xfrm>
          <a:prstGeom prst="rect">
            <a:avLst/>
          </a:prstGeom>
          <a:noFill/>
          <a:ln>
            <a:solidFill>
              <a:srgbClr val="595959"/>
            </a:solidFill>
          </a:ln>
        </p:spPr>
        <p:txBody>
          <a:bodyPr wrap="square" rtlCol="0">
            <a:spAutoFit/>
          </a:bodyPr>
          <a:lstStyle/>
          <a:p>
            <a:r>
              <a:rPr lang="es-ES" sz="1600" dirty="0">
                <a:solidFill>
                  <a:srgbClr val="595959"/>
                </a:solidFill>
                <a:latin typeface="Poppins"/>
                <a:ea typeface="Verdana" panose="020B0604030504040204" pitchFamily="34" charset="0"/>
              </a:rPr>
              <a:t>Situando el ratón por los estilos verá como aparecerá la tabla.</a:t>
            </a:r>
          </a:p>
        </p:txBody>
      </p:sp>
      <p:cxnSp>
        <p:nvCxnSpPr>
          <p:cNvPr id="20" name="Straight Arrow Connector 19"/>
          <p:cNvCxnSpPr/>
          <p:nvPr/>
        </p:nvCxnSpPr>
        <p:spPr>
          <a:xfrm flipH="1">
            <a:off x="4154981" y="4345252"/>
            <a:ext cx="2947783"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1" name="Left Bracket 20"/>
          <p:cNvSpPr/>
          <p:nvPr/>
        </p:nvSpPr>
        <p:spPr>
          <a:xfrm>
            <a:off x="7136849" y="3329126"/>
            <a:ext cx="237515" cy="2334826"/>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2" name="TextBox 21"/>
          <p:cNvSpPr txBox="1"/>
          <p:nvPr/>
        </p:nvSpPr>
        <p:spPr>
          <a:xfrm>
            <a:off x="8765959" y="1815474"/>
            <a:ext cx="2907881" cy="1077218"/>
          </a:xfrm>
          <a:prstGeom prst="rect">
            <a:avLst/>
          </a:prstGeom>
          <a:solidFill>
            <a:srgbClr val="FFFFFF"/>
          </a:solidFill>
          <a:ln>
            <a:solidFill>
              <a:srgbClr val="595959"/>
            </a:solidFill>
          </a:ln>
        </p:spPr>
        <p:txBody>
          <a:bodyPr wrap="square" rtlCol="0">
            <a:spAutoFit/>
          </a:bodyPr>
          <a:lstStyle/>
          <a:p>
            <a:r>
              <a:rPr lang="es-ES_tradnl" sz="1600" dirty="0">
                <a:solidFill>
                  <a:srgbClr val="595959"/>
                </a:solidFill>
                <a:latin typeface="Poppins"/>
                <a:ea typeface="Verdana" panose="020B0604030504040204" pitchFamily="34" charset="0"/>
              </a:rPr>
              <a:t>En esta pestaña, puede modificar el formato de la tabla, por ejemplo el color de las cajas o las líneas.</a:t>
            </a:r>
            <a:endParaRPr lang="es-ES_tradnl" sz="1600" i="1" dirty="0">
              <a:solidFill>
                <a:srgbClr val="595959"/>
              </a:solidFill>
              <a:latin typeface="Poppins"/>
              <a:ea typeface="Verdana" panose="020B0604030504040204" pitchFamily="34" charset="0"/>
            </a:endParaRPr>
          </a:p>
        </p:txBody>
      </p:sp>
      <p:sp>
        <p:nvSpPr>
          <p:cNvPr id="25" name="Rectangle 24"/>
          <p:cNvSpPr/>
          <p:nvPr/>
        </p:nvSpPr>
        <p:spPr>
          <a:xfrm>
            <a:off x="5753060" y="1857809"/>
            <a:ext cx="1349704" cy="29675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1335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829728"/>
            <a:ext cx="10999289" cy="2049853"/>
          </a:xfrm>
        </p:spPr>
        <p:txBody>
          <a:bodyPr/>
          <a:lstStyle/>
          <a:p>
            <a:r>
              <a:rPr lang="es-ES_tradnl" dirty="0">
                <a:ea typeface="Verdana" panose="020B0604030504040204" pitchFamily="34" charset="0"/>
              </a:rPr>
              <a:t>Un hipervínculo permite enlazar el texto deseado con un elemento de otro texto u otro elemento multimedia. Por ejemplo puede ser útil tener el enlace a una página web, o bien a un vídeo que quiere compartir con la audiencia.</a:t>
            </a:r>
          </a:p>
          <a:p>
            <a:endParaRPr lang="es-ES_tradnl" dirty="0">
              <a:ea typeface="Verdana" panose="020B0604030504040204" pitchFamily="34" charset="0"/>
            </a:endParaRPr>
          </a:p>
          <a:p>
            <a:r>
              <a:rPr lang="es-ES_tradnl" dirty="0">
                <a:ea typeface="Verdana" panose="020B0604030504040204" pitchFamily="34" charset="0"/>
              </a:rPr>
              <a:t>Para crear un hipervínculo primero se debe seleccionar el texto o forma que queremos, y luego crear el hipervínculo. Para hacerlo, hay diferentes maneras:   </a:t>
            </a:r>
          </a:p>
          <a:p>
            <a:endParaRPr lang="es-ES_tradnl" dirty="0">
              <a:ea typeface="Verdana" panose="020B0604030504040204" pitchFamily="34" charset="0"/>
            </a:endParaRPr>
          </a:p>
          <a:p>
            <a:pPr marL="457200" indent="-457200">
              <a:buAutoNum type="arabicPeriod"/>
            </a:pPr>
            <a:r>
              <a:rPr lang="es-ES_tradnl" dirty="0">
                <a:ea typeface="Verdana" panose="020B0604030504040204" pitchFamily="34" charset="0"/>
              </a:rPr>
              <a:t>Selecciona el texto que quiere que sea hipervínculo.</a:t>
            </a:r>
          </a:p>
          <a:p>
            <a:pPr marL="457200" indent="-457200">
              <a:buAutoNum type="arabicPeriod"/>
            </a:pPr>
            <a:r>
              <a:rPr lang="es-ES_tradnl" dirty="0">
                <a:ea typeface="Verdana" panose="020B0604030504040204" pitchFamily="34" charset="0"/>
              </a:rPr>
              <a:t>Ir a la pestaña de </a:t>
            </a:r>
            <a:r>
              <a:rPr lang="es-ES_tradnl" b="1" dirty="0">
                <a:solidFill>
                  <a:srgbClr val="019EE2"/>
                </a:solidFill>
                <a:ea typeface="Verdana" panose="020B0604030504040204" pitchFamily="34" charset="0"/>
              </a:rPr>
              <a:t>Insertar</a:t>
            </a:r>
            <a:r>
              <a:rPr lang="es-ES_tradnl" dirty="0">
                <a:ea typeface="Verdana" panose="020B0604030504040204" pitchFamily="34" charset="0"/>
              </a:rPr>
              <a:t> (“</a:t>
            </a:r>
            <a:r>
              <a:rPr lang="es-ES_tradnl" dirty="0" err="1">
                <a:ea typeface="Verdana" panose="020B0604030504040204" pitchFamily="34" charset="0"/>
              </a:rPr>
              <a:t>Insert</a:t>
            </a:r>
            <a:r>
              <a:rPr lang="es-ES_tradnl" dirty="0">
                <a:ea typeface="Verdana" panose="020B0604030504040204" pitchFamily="34" charset="0"/>
              </a:rPr>
              <a:t>”) y a </a:t>
            </a:r>
            <a:r>
              <a:rPr lang="es-ES_tradnl" b="1" dirty="0">
                <a:solidFill>
                  <a:srgbClr val="019EE2"/>
                </a:solidFill>
                <a:ea typeface="Verdana" panose="020B0604030504040204" pitchFamily="34" charset="0"/>
              </a:rPr>
              <a:t>Hipervínculo</a:t>
            </a:r>
            <a:r>
              <a:rPr lang="es-ES_tradnl" dirty="0">
                <a:ea typeface="Verdana" panose="020B0604030504040204" pitchFamily="34" charset="0"/>
              </a:rPr>
              <a:t> (“</a:t>
            </a:r>
            <a:r>
              <a:rPr lang="es-ES_tradnl" dirty="0" err="1">
                <a:ea typeface="Verdana" panose="020B0604030504040204" pitchFamily="34" charset="0"/>
              </a:rPr>
              <a:t>Hyperlink</a:t>
            </a:r>
            <a:r>
              <a:rPr lang="es-ES_tradnl" dirty="0">
                <a:ea typeface="Verdana" panose="020B0604030504040204" pitchFamily="34" charset="0"/>
              </a:rPr>
              <a:t>”).</a:t>
            </a:r>
          </a:p>
          <a:p>
            <a:pPr marL="457200" indent="-457200">
              <a:buAutoNum type="arabicPeriod"/>
            </a:pPr>
            <a:endParaRPr lang="es-ES_tradnl" dirty="0">
              <a:ea typeface="Verdana" panose="020B0604030504040204" pitchFamily="34" charset="0"/>
            </a:endParaRPr>
          </a:p>
          <a:p>
            <a:pPr marL="457200" indent="-457200">
              <a:buAutoNum type="arabicPeriod"/>
            </a:pPr>
            <a:endParaRPr lang="es-ES_tradnl" dirty="0">
              <a:ea typeface="Verdana" panose="020B0604030504040204" pitchFamily="34" charset="0"/>
            </a:endParaRPr>
          </a:p>
          <a:p>
            <a:pPr marL="457200" indent="-457200">
              <a:buAutoNum type="arabicPeriod"/>
            </a:pPr>
            <a:endParaRPr lang="es-ES_tradnl" dirty="0">
              <a:ea typeface="Verdana" panose="020B0604030504040204" pitchFamily="34" charset="0"/>
            </a:endParaRPr>
          </a:p>
          <a:p>
            <a:endParaRPr lang="es-ES_tradnl" i="1" dirty="0">
              <a:ea typeface="Verdana" panose="020B0604030504040204" pitchFamily="34" charset="0"/>
            </a:endParaRPr>
          </a:p>
          <a:p>
            <a:r>
              <a:rPr lang="es-ES_tradnl" dirty="0">
                <a:ea typeface="Verdana" panose="020B0604030504040204" pitchFamily="34" charset="0"/>
              </a:rPr>
              <a:t> </a:t>
            </a:r>
            <a:endParaRPr lang="es-ES" dirty="0">
              <a:ea typeface="Verdana" panose="020B0604030504040204" pitchFamily="34" charset="0"/>
            </a:endParaRPr>
          </a:p>
        </p:txBody>
      </p:sp>
      <p:sp>
        <p:nvSpPr>
          <p:cNvPr id="4" name="Title 3"/>
          <p:cNvSpPr>
            <a:spLocks noGrp="1"/>
          </p:cNvSpPr>
          <p:nvPr>
            <p:ph type="title"/>
          </p:nvPr>
        </p:nvSpPr>
        <p:spPr/>
        <p:txBody>
          <a:bodyPr/>
          <a:lstStyle/>
          <a:p>
            <a:r>
              <a:rPr lang="es-ES" dirty="0"/>
              <a:t>Añadir hipervínculo</a:t>
            </a:r>
            <a:br>
              <a:rPr lang="es-ES" dirty="0"/>
            </a:br>
            <a:endParaRPr lang="es-ES" dirty="0"/>
          </a:p>
        </p:txBody>
      </p:sp>
      <p:grpSp>
        <p:nvGrpSpPr>
          <p:cNvPr id="5" name="Group 4"/>
          <p:cNvGrpSpPr/>
          <p:nvPr/>
        </p:nvGrpSpPr>
        <p:grpSpPr>
          <a:xfrm>
            <a:off x="1349522" y="3119562"/>
            <a:ext cx="9068104" cy="901012"/>
            <a:chOff x="4751872" y="3764276"/>
            <a:chExt cx="10198567" cy="1158244"/>
          </a:xfrm>
        </p:grpSpPr>
        <p:pic>
          <p:nvPicPr>
            <p:cNvPr id="6" name="Picture 5"/>
            <p:cNvPicPr>
              <a:picLocks noChangeAspect="1"/>
            </p:cNvPicPr>
            <p:nvPr/>
          </p:nvPicPr>
          <p:blipFill rotWithShape="1">
            <a:blip r:embed="rId2"/>
            <a:srcRect b="78810"/>
            <a:stretch/>
          </p:blipFill>
          <p:spPr>
            <a:xfrm>
              <a:off x="4751872" y="3764276"/>
              <a:ext cx="10198567" cy="1158244"/>
            </a:xfrm>
            <a:prstGeom prst="rect">
              <a:avLst/>
            </a:prstGeom>
            <a:ln>
              <a:noFill/>
            </a:ln>
            <a:effectLst>
              <a:outerShdw blurRad="190500" algn="tl" rotWithShape="0">
                <a:srgbClr val="000000">
                  <a:alpha val="70000"/>
                </a:srgbClr>
              </a:outerShdw>
            </a:effectLst>
          </p:spPr>
        </p:pic>
        <p:sp>
          <p:nvSpPr>
            <p:cNvPr id="7" name="Rectangle 6"/>
            <p:cNvSpPr/>
            <p:nvPr/>
          </p:nvSpPr>
          <p:spPr>
            <a:xfrm>
              <a:off x="9646920" y="4183380"/>
              <a:ext cx="563880" cy="55626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Rectangle 7"/>
            <p:cNvSpPr/>
            <p:nvPr/>
          </p:nvSpPr>
          <p:spPr>
            <a:xfrm>
              <a:off x="5768340" y="4008120"/>
              <a:ext cx="563880" cy="17526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p:cNvSpPr/>
            <p:nvPr/>
          </p:nvSpPr>
          <p:spPr>
            <a:xfrm>
              <a:off x="13761720" y="4008120"/>
              <a:ext cx="1089660" cy="1752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4098" name="Picture 2" descr="im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052" y="4127419"/>
            <a:ext cx="4632077" cy="232799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14"/>
          <p:cNvGrpSpPr/>
          <p:nvPr/>
        </p:nvGrpSpPr>
        <p:grpSpPr>
          <a:xfrm>
            <a:off x="469900" y="5486697"/>
            <a:ext cx="4554945" cy="738663"/>
            <a:chOff x="449134" y="7180976"/>
            <a:chExt cx="5559557" cy="543842"/>
          </a:xfrm>
        </p:grpSpPr>
        <p:sp>
          <p:nvSpPr>
            <p:cNvPr id="16" name="TextBox 15"/>
            <p:cNvSpPr txBox="1"/>
            <p:nvPr/>
          </p:nvSpPr>
          <p:spPr>
            <a:xfrm>
              <a:off x="449134" y="7180976"/>
              <a:ext cx="5559557" cy="543842"/>
            </a:xfrm>
            <a:prstGeom prst="rect">
              <a:avLst/>
            </a:prstGeom>
            <a:noFill/>
            <a:ln w="28575">
              <a:solidFill>
                <a:srgbClr val="019EE2"/>
              </a:solidFill>
              <a:prstDash val="dash"/>
            </a:ln>
          </p:spPr>
          <p:txBody>
            <a:bodyPr wrap="square" rtlCol="0">
              <a:spAutoFit/>
            </a:bodyPr>
            <a:lstStyle/>
            <a:p>
              <a:pPr marL="914400" marR="0" lvl="2" indent="0" defTabSz="457200" eaLnBrk="1" fontAlgn="auto" latinLnBrk="0" hangingPunct="1">
                <a:lnSpc>
                  <a:spcPct val="100000"/>
                </a:lnSpc>
                <a:spcBef>
                  <a:spcPts val="0"/>
                </a:spcBef>
                <a:spcAft>
                  <a:spcPts val="0"/>
                </a:spcAft>
                <a:buClrTx/>
                <a:buSzTx/>
                <a:buFontTx/>
                <a:buNone/>
                <a:tabLst/>
                <a:defRPr/>
              </a:pPr>
              <a:r>
                <a:rPr kumimoji="0" lang="es-ES" sz="1400" b="0" i="1" u="none" strike="noStrike" kern="0" cap="none" spc="0" normalizeH="0" baseline="0" noProof="0" dirty="0">
                  <a:ln>
                    <a:noFill/>
                  </a:ln>
                  <a:solidFill>
                    <a:srgbClr val="595959"/>
                  </a:solidFill>
                  <a:effectLst/>
                  <a:uLnTx/>
                  <a:uFillTx/>
                  <a:latin typeface="Poppins"/>
                  <a:ea typeface="Verdana" panose="020B0604030504040204" pitchFamily="34" charset="0"/>
                </a:rPr>
                <a:t>También puede añadir hipervínculo seleccionando el texto y haciendo clic derecho en el ratón.</a:t>
              </a:r>
              <a:endParaRPr kumimoji="0" lang="en-GB" sz="1400" b="0" i="1" u="none" strike="noStrike" kern="0" cap="none" spc="0" normalizeH="0" baseline="0" noProof="0" dirty="0">
                <a:ln>
                  <a:noFill/>
                </a:ln>
                <a:solidFill>
                  <a:srgbClr val="595959"/>
                </a:solidFill>
                <a:effectLst/>
                <a:uLnTx/>
                <a:uFillTx/>
                <a:latin typeface="Poppins"/>
                <a:ea typeface="Verdana" panose="020B0604030504040204" pitchFamily="34" charset="0"/>
              </a:endParaRPr>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820" y="7180976"/>
              <a:ext cx="840610" cy="538085"/>
            </a:xfrm>
            <a:prstGeom prst="rect">
              <a:avLst/>
            </a:prstGeom>
          </p:spPr>
        </p:pic>
      </p:grpSp>
      <p:sp>
        <p:nvSpPr>
          <p:cNvPr id="3" name="TextBox 2">
            <a:extLst>
              <a:ext uri="{FF2B5EF4-FFF2-40B4-BE49-F238E27FC236}">
                <a16:creationId xmlns:a16="http://schemas.microsoft.com/office/drawing/2014/main" id="{D3084108-012B-4E7F-B7E4-7B90D44851DB}"/>
              </a:ext>
            </a:extLst>
          </p:cNvPr>
          <p:cNvSpPr txBox="1"/>
          <p:nvPr/>
        </p:nvSpPr>
        <p:spPr bwMode="gray">
          <a:xfrm>
            <a:off x="3006969" y="4369777"/>
            <a:ext cx="3225086" cy="989266"/>
          </a:xfrm>
          <a:prstGeom prst="rect">
            <a:avLst/>
          </a:prstGeom>
        </p:spPr>
        <p:txBody>
          <a:bodyPr vert="horz" wrap="square" lIns="0" tIns="0" rIns="0" bIns="0" rtlCol="0" anchor="b" anchorCtr="0">
            <a:noAutofit/>
          </a:bodyPr>
          <a:lstStyle/>
          <a:p>
            <a:endParaRPr lang="es-ES" sz="3200" b="0" dirty="0"/>
          </a:p>
        </p:txBody>
      </p:sp>
      <p:sp>
        <p:nvSpPr>
          <p:cNvPr id="10" name="TextBox 9">
            <a:extLst>
              <a:ext uri="{FF2B5EF4-FFF2-40B4-BE49-F238E27FC236}">
                <a16:creationId xmlns:a16="http://schemas.microsoft.com/office/drawing/2014/main" id="{C87A993D-4398-4802-AC0F-D28F9D22CE87}"/>
              </a:ext>
            </a:extLst>
          </p:cNvPr>
          <p:cNvSpPr txBox="1"/>
          <p:nvPr/>
        </p:nvSpPr>
        <p:spPr bwMode="gray">
          <a:xfrm>
            <a:off x="469901" y="4299789"/>
            <a:ext cx="6682090" cy="819273"/>
          </a:xfrm>
          <a:prstGeom prst="rect">
            <a:avLst/>
          </a:prstGeom>
        </p:spPr>
        <p:txBody>
          <a:bodyPr vert="horz" wrap="square" lIns="0" tIns="0" rIns="0" bIns="0" rtlCol="0" anchor="b" anchorCtr="0">
            <a:noAutofit/>
          </a:bodyPr>
          <a:lstStyle/>
          <a:p>
            <a:pPr marL="457200" lvl="0" indent="-457200">
              <a:buSzPct val="100000"/>
              <a:buFont typeface="+mj-lt"/>
              <a:buAutoNum type="arabicPeriod" startAt="3"/>
            </a:pPr>
            <a:r>
              <a:rPr lang="es-ES_tradnl" sz="1600" dirty="0">
                <a:solidFill>
                  <a:srgbClr val="595959"/>
                </a:solidFill>
                <a:latin typeface="Poppins"/>
                <a:ea typeface="Verdana" panose="020B0604030504040204" pitchFamily="34" charset="0"/>
              </a:rPr>
              <a:t>Se abrirá esta ventana donde podrá buscar el elemento que quiera </a:t>
            </a:r>
            <a:r>
              <a:rPr lang="es-ES_tradnl" sz="1600" b="1" dirty="0">
                <a:solidFill>
                  <a:srgbClr val="019EE2"/>
                </a:solidFill>
                <a:latin typeface="Poppins"/>
                <a:ea typeface="Verdana" panose="020B0604030504040204" pitchFamily="34" charset="0"/>
              </a:rPr>
              <a:t>enlazar</a:t>
            </a:r>
            <a:endParaRPr lang="es-ES" sz="1600" b="1" dirty="0">
              <a:solidFill>
                <a:srgbClr val="019EE2"/>
              </a:solidFill>
              <a:latin typeface="Poppins"/>
              <a:ea typeface="Verdana" panose="020B0604030504040204" pitchFamily="34" charset="0"/>
            </a:endParaRPr>
          </a:p>
        </p:txBody>
      </p:sp>
    </p:spTree>
    <p:extLst>
      <p:ext uri="{BB962C8B-B14F-4D97-AF65-F5344CB8AC3E}">
        <p14:creationId xmlns:p14="http://schemas.microsoft.com/office/powerpoint/2010/main" val="307180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36907"/>
            <a:ext cx="11203940" cy="645583"/>
          </a:xfrm>
        </p:spPr>
        <p:txBody>
          <a:bodyPr/>
          <a:lstStyle/>
          <a:p>
            <a:r>
              <a:rPr lang="es-ES" dirty="0"/>
              <a:t>Hay la opción de añadir un vídeo a una diapositiva, pero que no sea un enlace, sino que aparezca como una imagen y que se pueda  reproducir directamente en la diapositiva. Vaya a la pestaña de “</a:t>
            </a:r>
            <a:r>
              <a:rPr lang="es-ES" b="1" dirty="0">
                <a:solidFill>
                  <a:srgbClr val="019EE2"/>
                </a:solidFill>
              </a:rPr>
              <a:t>Insertar</a:t>
            </a:r>
            <a:r>
              <a:rPr lang="es-ES" dirty="0"/>
              <a:t>” (“</a:t>
            </a:r>
            <a:r>
              <a:rPr lang="es-ES" dirty="0" err="1"/>
              <a:t>Insert</a:t>
            </a:r>
            <a:r>
              <a:rPr lang="es-ES" dirty="0"/>
              <a:t>”) y, en el apartado de “</a:t>
            </a:r>
            <a:r>
              <a:rPr lang="es-ES" b="1" dirty="0">
                <a:solidFill>
                  <a:srgbClr val="019EE2"/>
                </a:solidFill>
              </a:rPr>
              <a:t>Media</a:t>
            </a:r>
            <a:r>
              <a:rPr lang="es-ES" dirty="0"/>
              <a:t>”, encontrará “</a:t>
            </a:r>
            <a:r>
              <a:rPr lang="es-ES" b="1" dirty="0">
                <a:solidFill>
                  <a:srgbClr val="019EE2"/>
                </a:solidFill>
              </a:rPr>
              <a:t>Vídeo</a:t>
            </a:r>
            <a:r>
              <a:rPr lang="es-ES" dirty="0"/>
              <a:t>”.</a:t>
            </a:r>
          </a:p>
          <a:p>
            <a:endParaRPr lang="es-ES" dirty="0"/>
          </a:p>
        </p:txBody>
      </p:sp>
      <p:sp>
        <p:nvSpPr>
          <p:cNvPr id="4" name="Title 3"/>
          <p:cNvSpPr>
            <a:spLocks noGrp="1"/>
          </p:cNvSpPr>
          <p:nvPr>
            <p:ph type="title"/>
          </p:nvPr>
        </p:nvSpPr>
        <p:spPr/>
        <p:txBody>
          <a:bodyPr/>
          <a:lstStyle/>
          <a:p>
            <a:r>
              <a:rPr lang="es-ES" dirty="0"/>
              <a:t>Añadir un vídeo</a:t>
            </a:r>
          </a:p>
        </p:txBody>
      </p:sp>
      <p:grpSp>
        <p:nvGrpSpPr>
          <p:cNvPr id="6" name="Group 5"/>
          <p:cNvGrpSpPr/>
          <p:nvPr/>
        </p:nvGrpSpPr>
        <p:grpSpPr>
          <a:xfrm>
            <a:off x="518624" y="1785288"/>
            <a:ext cx="6897934" cy="998720"/>
            <a:chOff x="720000" y="1709551"/>
            <a:chExt cx="11736569" cy="2237610"/>
          </a:xfrm>
        </p:grpSpPr>
        <p:pic>
          <p:nvPicPr>
            <p:cNvPr id="7" name="Picture 6"/>
            <p:cNvPicPr>
              <a:picLocks noChangeAspect="1"/>
            </p:cNvPicPr>
            <p:nvPr/>
          </p:nvPicPr>
          <p:blipFill>
            <a:blip r:embed="rId2"/>
            <a:stretch>
              <a:fillRect/>
            </a:stretch>
          </p:blipFill>
          <p:spPr>
            <a:xfrm>
              <a:off x="720000" y="1709551"/>
              <a:ext cx="11736569" cy="2237610"/>
            </a:xfrm>
            <a:prstGeom prst="rect">
              <a:avLst/>
            </a:prstGeom>
            <a:ln>
              <a:noFill/>
            </a:ln>
            <a:effectLst>
              <a:outerShdw blurRad="190500" algn="tl" rotWithShape="0">
                <a:srgbClr val="000000">
                  <a:alpha val="70000"/>
                </a:srgbClr>
              </a:outerShdw>
            </a:effectLst>
          </p:spPr>
        </p:pic>
        <p:sp>
          <p:nvSpPr>
            <p:cNvPr id="8" name="Rectangle 7"/>
            <p:cNvSpPr/>
            <p:nvPr/>
          </p:nvSpPr>
          <p:spPr>
            <a:xfrm>
              <a:off x="1788160" y="1955398"/>
              <a:ext cx="701040" cy="305202"/>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p:cNvSpPr/>
            <p:nvPr/>
          </p:nvSpPr>
          <p:spPr>
            <a:xfrm>
              <a:off x="11018520" y="1955398"/>
              <a:ext cx="1418640" cy="3052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angle 9"/>
            <p:cNvSpPr/>
            <p:nvPr/>
          </p:nvSpPr>
          <p:spPr>
            <a:xfrm>
              <a:off x="10424160" y="2819400"/>
              <a:ext cx="1432560" cy="47244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1" name="Text Placeholder 1"/>
          <p:cNvSpPr>
            <a:spLocks noGrp="1"/>
          </p:cNvSpPr>
          <p:nvPr>
            <p:ph type="body" sz="quarter" idx="10"/>
          </p:nvPr>
        </p:nvSpPr>
        <p:spPr>
          <a:xfrm>
            <a:off x="7825043" y="1974982"/>
            <a:ext cx="3713813" cy="538912"/>
          </a:xfrm>
        </p:spPr>
        <p:txBody>
          <a:bodyPr/>
          <a:lstStyle/>
          <a:p>
            <a:r>
              <a:rPr lang="es-ES" dirty="0"/>
              <a:t>Haga clic en el botón “</a:t>
            </a:r>
            <a:r>
              <a:rPr lang="es-ES" b="1" dirty="0">
                <a:solidFill>
                  <a:srgbClr val="019EE2"/>
                </a:solidFill>
              </a:rPr>
              <a:t>Vídeo</a:t>
            </a:r>
            <a:r>
              <a:rPr lang="es-ES" dirty="0"/>
              <a:t>” y verá dos opciones de añadir un vídeo.</a:t>
            </a:r>
          </a:p>
        </p:txBody>
      </p:sp>
      <p:pic>
        <p:nvPicPr>
          <p:cNvPr id="12" name="Picture 11"/>
          <p:cNvPicPr>
            <a:picLocks noChangeAspect="1"/>
          </p:cNvPicPr>
          <p:nvPr/>
        </p:nvPicPr>
        <p:blipFill rotWithShape="1">
          <a:blip r:embed="rId3"/>
          <a:srcRect t="4162" r="1434" b="45559"/>
          <a:stretch/>
        </p:blipFill>
        <p:spPr>
          <a:xfrm>
            <a:off x="959698" y="2949910"/>
            <a:ext cx="3354850" cy="1078506"/>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a:blip r:embed="rId4"/>
          <a:stretch>
            <a:fillRect/>
          </a:stretch>
        </p:blipFill>
        <p:spPr>
          <a:xfrm>
            <a:off x="1237231" y="4271602"/>
            <a:ext cx="2761999" cy="1941361"/>
          </a:xfrm>
          <a:prstGeom prst="rect">
            <a:avLst/>
          </a:prstGeom>
          <a:ln>
            <a:noFill/>
          </a:ln>
          <a:effectLst>
            <a:outerShdw blurRad="190500" algn="tl" rotWithShape="0">
              <a:srgbClr val="000000">
                <a:alpha val="70000"/>
              </a:srgbClr>
            </a:outerShdw>
          </a:effectLst>
        </p:spPr>
      </p:pic>
      <p:sp>
        <p:nvSpPr>
          <p:cNvPr id="15" name="Text Placeholder 1"/>
          <p:cNvSpPr>
            <a:spLocks noGrp="1"/>
          </p:cNvSpPr>
          <p:nvPr>
            <p:ph type="body" sz="quarter" idx="10"/>
          </p:nvPr>
        </p:nvSpPr>
        <p:spPr>
          <a:xfrm>
            <a:off x="4778985" y="3100266"/>
            <a:ext cx="6672786" cy="777793"/>
          </a:xfrm>
        </p:spPr>
        <p:txBody>
          <a:bodyPr/>
          <a:lstStyle/>
          <a:p>
            <a:r>
              <a:rPr lang="es-ES" b="1" dirty="0">
                <a:solidFill>
                  <a:srgbClr val="019EE2"/>
                </a:solidFill>
                <a:ea typeface="Verdana" panose="020B0604030504040204" pitchFamily="34" charset="0"/>
              </a:rPr>
              <a:t>1. Vídeo Online </a:t>
            </a:r>
            <a:r>
              <a:rPr lang="es-ES" dirty="0">
                <a:ea typeface="Verdana" panose="020B0604030504040204" pitchFamily="34" charset="0"/>
                <a:sym typeface="Wingdings" panose="05000000000000000000" pitchFamily="2" charset="2"/>
              </a:rPr>
              <a:t> se le abrirá una ventana para buscar el vídeo que desea en </a:t>
            </a:r>
            <a:r>
              <a:rPr lang="es-ES" b="1" dirty="0">
                <a:solidFill>
                  <a:srgbClr val="019EE2"/>
                </a:solidFill>
                <a:ea typeface="Verdana" panose="020B0604030504040204" pitchFamily="34" charset="0"/>
                <a:sym typeface="Wingdings" panose="05000000000000000000" pitchFamily="2" charset="2"/>
              </a:rPr>
              <a:t>YouTube. </a:t>
            </a:r>
            <a:r>
              <a:rPr lang="es-ES" dirty="0">
                <a:ea typeface="Verdana" panose="020B0604030504040204" pitchFamily="34" charset="0"/>
                <a:sym typeface="Wingdings" panose="05000000000000000000" pitchFamily="2" charset="2"/>
              </a:rPr>
              <a:t>Alternativamente hay la opción de añadir un vídeo encontrado por Internet.</a:t>
            </a:r>
            <a:endParaRPr lang="es-ES" dirty="0">
              <a:ea typeface="Verdana" panose="020B0604030504040204" pitchFamily="34" charset="0"/>
            </a:endParaRPr>
          </a:p>
        </p:txBody>
      </p:sp>
      <p:sp>
        <p:nvSpPr>
          <p:cNvPr id="18" name="Text Placeholder 1"/>
          <p:cNvSpPr>
            <a:spLocks noGrp="1"/>
          </p:cNvSpPr>
          <p:nvPr>
            <p:ph type="body" sz="quarter" idx="10"/>
          </p:nvPr>
        </p:nvSpPr>
        <p:spPr>
          <a:xfrm>
            <a:off x="4778986" y="4933007"/>
            <a:ext cx="6672785" cy="618549"/>
          </a:xfrm>
        </p:spPr>
        <p:txBody>
          <a:bodyPr/>
          <a:lstStyle/>
          <a:p>
            <a:r>
              <a:rPr lang="es-ES" b="1" dirty="0">
                <a:solidFill>
                  <a:srgbClr val="019EE2"/>
                </a:solidFill>
                <a:ea typeface="Verdana" panose="020B0604030504040204" pitchFamily="34" charset="0"/>
              </a:rPr>
              <a:t>2. Vídeo en mi PC </a:t>
            </a:r>
            <a:r>
              <a:rPr lang="es-ES" dirty="0">
                <a:ea typeface="Verdana" panose="020B0604030504040204" pitchFamily="34" charset="0"/>
                <a:sym typeface="Wingdings" panose="05000000000000000000" pitchFamily="2" charset="2"/>
              </a:rPr>
              <a:t> se le abrirá una ventana de carpetas, donde podrá buscar un </a:t>
            </a:r>
            <a:r>
              <a:rPr lang="es-ES" b="1" dirty="0">
                <a:solidFill>
                  <a:srgbClr val="019EE2"/>
                </a:solidFill>
                <a:ea typeface="Verdana" panose="020B0604030504040204" pitchFamily="34" charset="0"/>
                <a:sym typeface="Wingdings" panose="05000000000000000000" pitchFamily="2" charset="2"/>
              </a:rPr>
              <a:t>vídeo</a:t>
            </a:r>
            <a:r>
              <a:rPr lang="es-ES" dirty="0">
                <a:ea typeface="Verdana" panose="020B0604030504040204" pitchFamily="34" charset="0"/>
                <a:sym typeface="Wingdings" panose="05000000000000000000" pitchFamily="2" charset="2"/>
              </a:rPr>
              <a:t> guardado en el PC. </a:t>
            </a:r>
            <a:endParaRPr lang="en-GB" dirty="0">
              <a:ea typeface="Verdana" panose="020B0604030504040204" pitchFamily="34" charset="0"/>
            </a:endParaRPr>
          </a:p>
        </p:txBody>
      </p:sp>
    </p:spTree>
    <p:extLst>
      <p:ext uri="{BB962C8B-B14F-4D97-AF65-F5344CB8AC3E}">
        <p14:creationId xmlns:p14="http://schemas.microsoft.com/office/powerpoint/2010/main" val="3555718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34335"/>
            <a:ext cx="11203940" cy="530696"/>
          </a:xfrm>
        </p:spPr>
        <p:txBody>
          <a:bodyPr/>
          <a:lstStyle/>
          <a:p>
            <a:r>
              <a:rPr lang="es-ES" dirty="0"/>
              <a:t>Una vez ha insertado un vídeo en la diapositiva puede modificar el formato del vídeo, por ejemplo hacerlo más grande para que se vea mejor en la diapositiva. </a:t>
            </a:r>
          </a:p>
          <a:p>
            <a:endParaRPr lang="es-ES" dirty="0"/>
          </a:p>
        </p:txBody>
      </p:sp>
      <p:sp>
        <p:nvSpPr>
          <p:cNvPr id="4" name="Title 3"/>
          <p:cNvSpPr>
            <a:spLocks noGrp="1"/>
          </p:cNvSpPr>
          <p:nvPr>
            <p:ph type="title"/>
          </p:nvPr>
        </p:nvSpPr>
        <p:spPr/>
        <p:txBody>
          <a:bodyPr/>
          <a:lstStyle/>
          <a:p>
            <a:r>
              <a:rPr lang="es-ES" dirty="0"/>
              <a:t>Modificar formato de un vídeo</a:t>
            </a:r>
            <a:br>
              <a:rPr lang="es-ES" dirty="0"/>
            </a:br>
            <a:endParaRPr lang="es-ES" dirty="0"/>
          </a:p>
        </p:txBody>
      </p:sp>
      <p:pic>
        <p:nvPicPr>
          <p:cNvPr id="6" name="Picture 5"/>
          <p:cNvPicPr>
            <a:picLocks noChangeAspect="1"/>
          </p:cNvPicPr>
          <p:nvPr/>
        </p:nvPicPr>
        <p:blipFill rotWithShape="1">
          <a:blip r:embed="rId2"/>
          <a:srcRect r="862" b="5258"/>
          <a:stretch/>
        </p:blipFill>
        <p:spPr>
          <a:xfrm>
            <a:off x="540921" y="1751372"/>
            <a:ext cx="6838208" cy="3736503"/>
          </a:xfrm>
          <a:prstGeom prst="rect">
            <a:avLst/>
          </a:prstGeom>
          <a:ln>
            <a:noFill/>
          </a:ln>
          <a:effectLst>
            <a:outerShdw blurRad="190500" algn="tl" rotWithShape="0">
              <a:srgbClr val="000000">
                <a:alpha val="70000"/>
              </a:srgbClr>
            </a:outerShdw>
          </a:effectLst>
        </p:spPr>
      </p:pic>
      <p:sp>
        <p:nvSpPr>
          <p:cNvPr id="7" name="Rectangle 6"/>
          <p:cNvSpPr/>
          <p:nvPr/>
        </p:nvSpPr>
        <p:spPr>
          <a:xfrm>
            <a:off x="6660096" y="1865545"/>
            <a:ext cx="684096" cy="129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Oval 7"/>
          <p:cNvSpPr/>
          <p:nvPr/>
        </p:nvSpPr>
        <p:spPr>
          <a:xfrm>
            <a:off x="5269325" y="4645059"/>
            <a:ext cx="140863" cy="139072"/>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9" name="Straight Arrow Connector 8"/>
          <p:cNvCxnSpPr>
            <a:stCxn id="8" idx="6"/>
          </p:cNvCxnSpPr>
          <p:nvPr/>
        </p:nvCxnSpPr>
        <p:spPr>
          <a:xfrm flipV="1">
            <a:off x="5410188" y="4714043"/>
            <a:ext cx="2499816" cy="55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2" name="Text Placeholder 1"/>
          <p:cNvSpPr>
            <a:spLocks noGrp="1"/>
          </p:cNvSpPr>
          <p:nvPr>
            <p:ph type="body" sz="quarter" idx="10"/>
          </p:nvPr>
        </p:nvSpPr>
        <p:spPr>
          <a:xfrm>
            <a:off x="7992291" y="4319670"/>
            <a:ext cx="3797255" cy="788745"/>
          </a:xfrm>
        </p:spPr>
        <p:txBody>
          <a:bodyPr/>
          <a:lstStyle/>
          <a:p>
            <a:r>
              <a:rPr lang="es-ES" dirty="0"/>
              <a:t>Puede hacer el vídeo más grande o más pequeño con los círculos alrededor de la forma</a:t>
            </a:r>
          </a:p>
          <a:p>
            <a:endParaRPr lang="es-ES" dirty="0"/>
          </a:p>
        </p:txBody>
      </p:sp>
    </p:spTree>
    <p:extLst>
      <p:ext uri="{BB962C8B-B14F-4D97-AF65-F5344CB8AC3E}">
        <p14:creationId xmlns:p14="http://schemas.microsoft.com/office/powerpoint/2010/main" val="7239111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034334"/>
            <a:ext cx="10590823" cy="596237"/>
          </a:xfrm>
        </p:spPr>
        <p:txBody>
          <a:bodyPr/>
          <a:lstStyle/>
          <a:p>
            <a:r>
              <a:rPr lang="es-ES" dirty="0"/>
              <a:t>Una vez ha insertado un vídeo en la diapositiva puede modificar el formato del vídeo. Con el vídeo seleccionado le saldrá una pestaña de “</a:t>
            </a:r>
            <a:r>
              <a:rPr lang="es-ES" b="1" dirty="0">
                <a:solidFill>
                  <a:srgbClr val="019EE2"/>
                </a:solidFill>
              </a:rPr>
              <a:t>Herramientas de Vídeo</a:t>
            </a:r>
            <a:r>
              <a:rPr lang="es-ES" dirty="0"/>
              <a:t>” (“Video Tools”).</a:t>
            </a:r>
          </a:p>
          <a:p>
            <a:endParaRPr lang="es-ES" dirty="0"/>
          </a:p>
        </p:txBody>
      </p:sp>
      <p:sp>
        <p:nvSpPr>
          <p:cNvPr id="4" name="Title 3"/>
          <p:cNvSpPr>
            <a:spLocks noGrp="1"/>
          </p:cNvSpPr>
          <p:nvPr>
            <p:ph type="title"/>
          </p:nvPr>
        </p:nvSpPr>
        <p:spPr/>
        <p:txBody>
          <a:bodyPr/>
          <a:lstStyle/>
          <a:p>
            <a:r>
              <a:rPr lang="es-ES" dirty="0"/>
              <a:t>Modificar formato de un vídeo</a:t>
            </a:r>
            <a:br>
              <a:rPr lang="es-ES" dirty="0"/>
            </a:br>
            <a:endParaRPr lang="es-ES" dirty="0"/>
          </a:p>
        </p:txBody>
      </p:sp>
      <p:sp>
        <p:nvSpPr>
          <p:cNvPr id="7" name="Rectangle 6"/>
          <p:cNvSpPr/>
          <p:nvPr/>
        </p:nvSpPr>
        <p:spPr>
          <a:xfrm>
            <a:off x="6660096" y="1997426"/>
            <a:ext cx="684096" cy="1299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14" name="Group 13"/>
          <p:cNvGrpSpPr/>
          <p:nvPr/>
        </p:nvGrpSpPr>
        <p:grpSpPr>
          <a:xfrm>
            <a:off x="1316013" y="1836753"/>
            <a:ext cx="9511714" cy="2820364"/>
            <a:chOff x="1790438" y="2722541"/>
            <a:chExt cx="13982218" cy="4124877"/>
          </a:xfrm>
        </p:grpSpPr>
        <p:grpSp>
          <p:nvGrpSpPr>
            <p:cNvPr id="15" name="Group 14"/>
            <p:cNvGrpSpPr/>
            <p:nvPr/>
          </p:nvGrpSpPr>
          <p:grpSpPr>
            <a:xfrm>
              <a:off x="1790438" y="2722541"/>
              <a:ext cx="13982218" cy="1543722"/>
              <a:chOff x="2627454" y="2113911"/>
              <a:chExt cx="12493298" cy="1293878"/>
            </a:xfrm>
          </p:grpSpPr>
          <p:pic>
            <p:nvPicPr>
              <p:cNvPr id="22" name="Picture 21"/>
              <p:cNvPicPr>
                <a:picLocks noChangeAspect="1"/>
              </p:cNvPicPr>
              <p:nvPr/>
            </p:nvPicPr>
            <p:blipFill>
              <a:blip r:embed="rId2"/>
              <a:stretch>
                <a:fillRect/>
              </a:stretch>
            </p:blipFill>
            <p:spPr>
              <a:xfrm>
                <a:off x="2627454" y="2113911"/>
                <a:ext cx="12493298" cy="1293878"/>
              </a:xfrm>
              <a:prstGeom prst="rect">
                <a:avLst/>
              </a:prstGeom>
              <a:ln>
                <a:noFill/>
              </a:ln>
              <a:effectLst>
                <a:outerShdw blurRad="190500" algn="tl" rotWithShape="0">
                  <a:srgbClr val="000000">
                    <a:alpha val="70000"/>
                  </a:srgbClr>
                </a:outerShdw>
              </a:effectLst>
            </p:spPr>
          </p:pic>
          <p:sp>
            <p:nvSpPr>
              <p:cNvPr id="23" name="Rectangle 22"/>
              <p:cNvSpPr/>
              <p:nvPr/>
            </p:nvSpPr>
            <p:spPr>
              <a:xfrm>
                <a:off x="13716000" y="2257063"/>
                <a:ext cx="1261641" cy="3125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6" name="Rectangle 15"/>
            <p:cNvSpPr/>
            <p:nvPr/>
          </p:nvSpPr>
          <p:spPr>
            <a:xfrm>
              <a:off x="1790438" y="3266198"/>
              <a:ext cx="706055" cy="7917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7" name="Straight Arrow Connector 16"/>
            <p:cNvCxnSpPr/>
            <p:nvPr/>
          </p:nvCxnSpPr>
          <p:spPr>
            <a:xfrm>
              <a:off x="2143465" y="4057919"/>
              <a:ext cx="0" cy="61345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304073" y="3268124"/>
              <a:ext cx="706055" cy="7917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9" name="Straight Arrow Connector 18"/>
            <p:cNvCxnSpPr/>
            <p:nvPr/>
          </p:nvCxnSpPr>
          <p:spPr>
            <a:xfrm>
              <a:off x="4657100" y="4059845"/>
              <a:ext cx="0" cy="613458"/>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Left Bracket 19"/>
            <p:cNvSpPr/>
            <p:nvPr/>
          </p:nvSpPr>
          <p:spPr>
            <a:xfrm rot="16200000">
              <a:off x="7311012" y="1827700"/>
              <a:ext cx="339910" cy="4800348"/>
            </a:xfrm>
            <a:prstGeom prst="leftBracket">
              <a:avLst>
                <a:gd name="adj" fmla="val 0"/>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21" name="Straight Arrow Connector 20"/>
            <p:cNvCxnSpPr>
              <a:stCxn id="20" idx="1"/>
            </p:cNvCxnSpPr>
            <p:nvPr/>
          </p:nvCxnSpPr>
          <p:spPr>
            <a:xfrm>
              <a:off x="7480967" y="4397829"/>
              <a:ext cx="0" cy="244958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426726" y="3169260"/>
            <a:ext cx="2106228" cy="1077218"/>
          </a:xfrm>
          <a:prstGeom prst="rect">
            <a:avLst/>
          </a:prstGeom>
        </p:spPr>
        <p:txBody>
          <a:bodyPr wrap="square">
            <a:spAutoFit/>
          </a:bodyPr>
          <a:lstStyle/>
          <a:p>
            <a:r>
              <a:rPr lang="es-ES_tradnl" sz="1600" dirty="0">
                <a:solidFill>
                  <a:srgbClr val="595959"/>
                </a:solidFill>
                <a:latin typeface="Poppins"/>
                <a:ea typeface="Verdana" panose="020B0604030504040204" pitchFamily="34" charset="0"/>
              </a:rPr>
              <a:t>Con este botón podrá ver una </a:t>
            </a:r>
            <a:r>
              <a:rPr lang="es-ES_tradnl" sz="1600" b="1" dirty="0">
                <a:solidFill>
                  <a:srgbClr val="019EE2"/>
                </a:solidFill>
                <a:latin typeface="Poppins"/>
                <a:ea typeface="Verdana" panose="020B0604030504040204" pitchFamily="34" charset="0"/>
              </a:rPr>
              <a:t>previsualización </a:t>
            </a:r>
            <a:r>
              <a:rPr lang="es-ES_tradnl" sz="1600" dirty="0">
                <a:solidFill>
                  <a:srgbClr val="595959"/>
                </a:solidFill>
                <a:latin typeface="Poppins"/>
                <a:ea typeface="Verdana" panose="020B0604030504040204" pitchFamily="34" charset="0"/>
              </a:rPr>
              <a:t>del vídeo</a:t>
            </a:r>
            <a:endParaRPr lang="en-GB" sz="1600" dirty="0">
              <a:solidFill>
                <a:srgbClr val="595959"/>
              </a:solidFill>
              <a:latin typeface="Poppins"/>
              <a:ea typeface="Verdana" panose="020B0604030504040204" pitchFamily="34" charset="0"/>
            </a:endParaRPr>
          </a:p>
        </p:txBody>
      </p:sp>
      <p:sp>
        <p:nvSpPr>
          <p:cNvPr id="24" name="Rectangle 23"/>
          <p:cNvSpPr/>
          <p:nvPr/>
        </p:nvSpPr>
        <p:spPr>
          <a:xfrm>
            <a:off x="2532952" y="3173303"/>
            <a:ext cx="2491891" cy="830997"/>
          </a:xfrm>
          <a:prstGeom prst="rect">
            <a:avLst/>
          </a:prstGeom>
        </p:spPr>
        <p:txBody>
          <a:bodyPr wrap="square">
            <a:spAutoFit/>
          </a:bodyPr>
          <a:lstStyle/>
          <a:p>
            <a:r>
              <a:rPr lang="es-ES" sz="1600" dirty="0">
                <a:solidFill>
                  <a:srgbClr val="595959"/>
                </a:solidFill>
                <a:latin typeface="Poppins"/>
                <a:ea typeface="Verdana" panose="020B0604030504040204" pitchFamily="34" charset="0"/>
              </a:rPr>
              <a:t>Para </a:t>
            </a:r>
            <a:r>
              <a:rPr lang="es-ES" sz="1600" b="1" dirty="0">
                <a:solidFill>
                  <a:srgbClr val="019EE2"/>
                </a:solidFill>
                <a:latin typeface="Poppins"/>
                <a:ea typeface="Verdana" panose="020B0604030504040204" pitchFamily="34" charset="0"/>
              </a:rPr>
              <a:t>re-establecer el formato</a:t>
            </a:r>
            <a:r>
              <a:rPr lang="es-ES" sz="1600" dirty="0">
                <a:solidFill>
                  <a:srgbClr val="595959"/>
                </a:solidFill>
                <a:latin typeface="Poppins"/>
                <a:ea typeface="Verdana" panose="020B0604030504040204" pitchFamily="34" charset="0"/>
              </a:rPr>
              <a:t>, usa el botón “re-establecer diseño”</a:t>
            </a:r>
            <a:endParaRPr lang="en-GB" sz="1600" dirty="0">
              <a:solidFill>
                <a:srgbClr val="595959"/>
              </a:solidFill>
              <a:latin typeface="Poppins"/>
              <a:ea typeface="Verdana" panose="020B0604030504040204" pitchFamily="34" charset="0"/>
            </a:endParaRPr>
          </a:p>
        </p:txBody>
      </p:sp>
      <p:sp>
        <p:nvSpPr>
          <p:cNvPr id="25" name="Rectangle 24"/>
          <p:cNvSpPr/>
          <p:nvPr/>
        </p:nvSpPr>
        <p:spPr>
          <a:xfrm>
            <a:off x="3761511" y="4747075"/>
            <a:ext cx="3265541" cy="830997"/>
          </a:xfrm>
          <a:prstGeom prst="rect">
            <a:avLst/>
          </a:prstGeom>
        </p:spPr>
        <p:txBody>
          <a:bodyPr wrap="square">
            <a:spAutoFit/>
          </a:bodyPr>
          <a:lstStyle/>
          <a:p>
            <a:r>
              <a:rPr lang="es-ES" sz="1600" dirty="0">
                <a:solidFill>
                  <a:srgbClr val="595959"/>
                </a:solidFill>
                <a:latin typeface="Poppins"/>
                <a:ea typeface="Verdana" panose="020B0604030504040204" pitchFamily="34" charset="0"/>
              </a:rPr>
              <a:t>Con estilos de vídeos, puede </a:t>
            </a:r>
            <a:r>
              <a:rPr lang="es-ES" sz="1600" b="1" dirty="0">
                <a:solidFill>
                  <a:srgbClr val="019EE2"/>
                </a:solidFill>
                <a:latin typeface="Poppins"/>
                <a:ea typeface="Verdana" panose="020B0604030504040204" pitchFamily="34" charset="0"/>
              </a:rPr>
              <a:t>modificar la forma </a:t>
            </a:r>
            <a:r>
              <a:rPr lang="es-ES" sz="1600" dirty="0">
                <a:solidFill>
                  <a:srgbClr val="595959"/>
                </a:solidFill>
                <a:latin typeface="Poppins"/>
                <a:ea typeface="Verdana" panose="020B0604030504040204" pitchFamily="34" charset="0"/>
              </a:rPr>
              <a:t>del vídeo y poner un marco a su gusto.</a:t>
            </a:r>
            <a:endParaRPr lang="en-GB" sz="1600" dirty="0">
              <a:solidFill>
                <a:srgbClr val="595959"/>
              </a:solidFill>
              <a:latin typeface="Poppins"/>
              <a:ea typeface="Verdana" panose="020B0604030504040204" pitchFamily="34" charset="0"/>
            </a:endParaRPr>
          </a:p>
        </p:txBody>
      </p:sp>
    </p:spTree>
    <p:extLst>
      <p:ext uri="{BB962C8B-B14F-4D97-AF65-F5344CB8AC3E}">
        <p14:creationId xmlns:p14="http://schemas.microsoft.com/office/powerpoint/2010/main" val="3238292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ES" dirty="0"/>
              <a:t>Modificar formato de un vídeo</a:t>
            </a:r>
            <a:br>
              <a:rPr lang="es-ES" dirty="0"/>
            </a:br>
            <a:endParaRPr lang="es-ES" dirty="0"/>
          </a:p>
        </p:txBody>
      </p:sp>
      <p:grpSp>
        <p:nvGrpSpPr>
          <p:cNvPr id="26" name="Group 25"/>
          <p:cNvGrpSpPr/>
          <p:nvPr/>
        </p:nvGrpSpPr>
        <p:grpSpPr>
          <a:xfrm>
            <a:off x="868217" y="1644071"/>
            <a:ext cx="10383533" cy="1338736"/>
            <a:chOff x="1841533" y="1716701"/>
            <a:chExt cx="13982218" cy="2335443"/>
          </a:xfrm>
        </p:grpSpPr>
        <p:grpSp>
          <p:nvGrpSpPr>
            <p:cNvPr id="27" name="Group 26"/>
            <p:cNvGrpSpPr/>
            <p:nvPr/>
          </p:nvGrpSpPr>
          <p:grpSpPr>
            <a:xfrm>
              <a:off x="1841533" y="1716701"/>
              <a:ext cx="13982218" cy="1543722"/>
              <a:chOff x="2627454" y="2113911"/>
              <a:chExt cx="12493298" cy="1293878"/>
            </a:xfrm>
          </p:grpSpPr>
          <p:pic>
            <p:nvPicPr>
              <p:cNvPr id="30" name="Picture 29"/>
              <p:cNvPicPr>
                <a:picLocks noChangeAspect="1"/>
              </p:cNvPicPr>
              <p:nvPr/>
            </p:nvPicPr>
            <p:blipFill>
              <a:blip r:embed="rId2"/>
              <a:stretch>
                <a:fillRect/>
              </a:stretch>
            </p:blipFill>
            <p:spPr>
              <a:xfrm>
                <a:off x="2627454" y="2113911"/>
                <a:ext cx="12493298" cy="1293878"/>
              </a:xfrm>
              <a:prstGeom prst="rect">
                <a:avLst/>
              </a:prstGeom>
              <a:ln>
                <a:noFill/>
              </a:ln>
              <a:effectLst>
                <a:outerShdw blurRad="190500" algn="tl" rotWithShape="0">
                  <a:srgbClr val="000000">
                    <a:alpha val="70000"/>
                  </a:srgbClr>
                </a:outerShdw>
              </a:effectLst>
            </p:spPr>
          </p:pic>
          <p:sp>
            <p:nvSpPr>
              <p:cNvPr id="31" name="Rectangle 30"/>
              <p:cNvSpPr/>
              <p:nvPr/>
            </p:nvSpPr>
            <p:spPr>
              <a:xfrm>
                <a:off x="13716000" y="2257063"/>
                <a:ext cx="1261641" cy="3125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8" name="Rectangle 27"/>
            <p:cNvSpPr/>
            <p:nvPr/>
          </p:nvSpPr>
          <p:spPr>
            <a:xfrm>
              <a:off x="3209273" y="2262284"/>
              <a:ext cx="706055" cy="79172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9" name="Straight Arrow Connector 28"/>
            <p:cNvCxnSpPr>
              <a:cxnSpLocks/>
            </p:cNvCxnSpPr>
            <p:nvPr/>
          </p:nvCxnSpPr>
          <p:spPr>
            <a:xfrm>
              <a:off x="3562300" y="3054005"/>
              <a:ext cx="0" cy="99813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1432560" y="2982807"/>
            <a:ext cx="6096000" cy="2554545"/>
          </a:xfrm>
          <a:prstGeom prst="rect">
            <a:avLst/>
          </a:prstGeom>
        </p:spPr>
        <p:txBody>
          <a:bodyPr>
            <a:spAutoFit/>
          </a:bodyPr>
          <a:lstStyle/>
          <a:p>
            <a:r>
              <a:rPr lang="es-ES_tradnl" sz="1600" dirty="0">
                <a:solidFill>
                  <a:srgbClr val="595959"/>
                </a:solidFill>
                <a:latin typeface="Poppins"/>
              </a:rPr>
              <a:t>Puede modificar: </a:t>
            </a:r>
          </a:p>
          <a:p>
            <a:endParaRPr lang="es-ES_tradnl" sz="1600" dirty="0">
              <a:solidFill>
                <a:srgbClr val="595959"/>
              </a:solidFill>
              <a:latin typeface="Poppins"/>
            </a:endParaRPr>
          </a:p>
          <a:p>
            <a:pPr marL="342900" indent="-342900">
              <a:buFont typeface="Arial" panose="020B0604020202020204" pitchFamily="34" charset="0"/>
              <a:buChar char="•"/>
            </a:pPr>
            <a:r>
              <a:rPr lang="es-ES_tradnl" sz="1600" b="1" dirty="0">
                <a:solidFill>
                  <a:srgbClr val="019EE2"/>
                </a:solidFill>
                <a:latin typeface="Poppins"/>
              </a:rPr>
              <a:t>Brillo / Contraste</a:t>
            </a:r>
          </a:p>
          <a:p>
            <a:pPr marL="342900" indent="-342900">
              <a:buFont typeface="Arial" panose="020B0604020202020204" pitchFamily="34" charset="0"/>
              <a:buChar char="•"/>
            </a:pPr>
            <a:endParaRPr lang="es-ES_tradnl" sz="1600" dirty="0">
              <a:solidFill>
                <a:srgbClr val="595959"/>
              </a:solidFill>
              <a:latin typeface="Poppins"/>
            </a:endParaRPr>
          </a:p>
          <a:p>
            <a:pPr marL="342900" indent="-342900">
              <a:buFont typeface="Arial" panose="020B0604020202020204" pitchFamily="34" charset="0"/>
              <a:buChar char="•"/>
            </a:pPr>
            <a:endParaRPr lang="es-ES_tradnl" sz="1600" dirty="0">
              <a:solidFill>
                <a:srgbClr val="595959"/>
              </a:solidFill>
              <a:latin typeface="Poppins"/>
            </a:endParaRPr>
          </a:p>
          <a:p>
            <a:pPr marL="342900" indent="-342900">
              <a:buFont typeface="Arial" panose="020B0604020202020204" pitchFamily="34" charset="0"/>
              <a:buChar char="•"/>
            </a:pPr>
            <a:endParaRPr lang="es-ES_tradnl" sz="1600" dirty="0">
              <a:solidFill>
                <a:srgbClr val="595959"/>
              </a:solidFill>
              <a:latin typeface="Poppins"/>
            </a:endParaRPr>
          </a:p>
          <a:p>
            <a:pPr marL="342900" indent="-342900">
              <a:buFont typeface="Arial" panose="020B0604020202020204" pitchFamily="34" charset="0"/>
              <a:buChar char="•"/>
            </a:pPr>
            <a:endParaRPr lang="es-ES_tradnl" sz="1600" dirty="0">
              <a:solidFill>
                <a:srgbClr val="595959"/>
              </a:solidFill>
              <a:latin typeface="Poppins"/>
            </a:endParaRPr>
          </a:p>
          <a:p>
            <a:pPr marL="342900" indent="-342900">
              <a:buFont typeface="Arial" panose="020B0604020202020204" pitchFamily="34" charset="0"/>
              <a:buChar char="•"/>
            </a:pPr>
            <a:endParaRPr lang="es-ES_tradnl" sz="1600" dirty="0">
              <a:solidFill>
                <a:srgbClr val="595959"/>
              </a:solidFill>
              <a:latin typeface="Poppins"/>
            </a:endParaRPr>
          </a:p>
          <a:p>
            <a:pPr marL="342900" indent="-342900">
              <a:buFont typeface="Arial" panose="020B0604020202020204" pitchFamily="34" charset="0"/>
              <a:buChar char="•"/>
            </a:pPr>
            <a:endParaRPr lang="es-ES_tradnl" sz="1600" dirty="0">
              <a:solidFill>
                <a:srgbClr val="595959"/>
              </a:solidFill>
              <a:latin typeface="Poppins"/>
            </a:endParaRPr>
          </a:p>
          <a:p>
            <a:pPr marL="342900" indent="-342900">
              <a:buFont typeface="Arial" panose="020B0604020202020204" pitchFamily="34" charset="0"/>
              <a:buChar char="•"/>
            </a:pPr>
            <a:r>
              <a:rPr lang="es-ES_tradnl" sz="1600" b="1" dirty="0">
                <a:solidFill>
                  <a:srgbClr val="019EE2"/>
                </a:solidFill>
                <a:latin typeface="Poppins"/>
              </a:rPr>
              <a:t>Color del vídeo</a:t>
            </a:r>
            <a:endParaRPr lang="es-ES" sz="1600" b="1" dirty="0">
              <a:solidFill>
                <a:srgbClr val="019EE2"/>
              </a:solidFill>
              <a:latin typeface="Poppins"/>
            </a:endParaRPr>
          </a:p>
        </p:txBody>
      </p:sp>
      <p:grpSp>
        <p:nvGrpSpPr>
          <p:cNvPr id="32" name="Group 31"/>
          <p:cNvGrpSpPr/>
          <p:nvPr/>
        </p:nvGrpSpPr>
        <p:grpSpPr>
          <a:xfrm>
            <a:off x="4063309" y="2788309"/>
            <a:ext cx="7610074" cy="1865951"/>
            <a:chOff x="3464000" y="3563672"/>
            <a:chExt cx="9337600" cy="2358414"/>
          </a:xfrm>
        </p:grpSpPr>
        <p:pic>
          <p:nvPicPr>
            <p:cNvPr id="33" name="Picture 32"/>
            <p:cNvPicPr>
              <a:picLocks noChangeAspect="1"/>
            </p:cNvPicPr>
            <p:nvPr/>
          </p:nvPicPr>
          <p:blipFill rotWithShape="1">
            <a:blip r:embed="rId3"/>
            <a:srcRect t="1" r="67535" b="40254"/>
            <a:stretch/>
          </p:blipFill>
          <p:spPr>
            <a:xfrm>
              <a:off x="3464000" y="3563672"/>
              <a:ext cx="2287885" cy="2358414"/>
            </a:xfrm>
            <a:prstGeom prst="rect">
              <a:avLst/>
            </a:prstGeom>
            <a:ln>
              <a:noFill/>
            </a:ln>
            <a:effectLst>
              <a:outerShdw blurRad="190500" algn="tl" rotWithShape="0">
                <a:srgbClr val="000000">
                  <a:alpha val="70000"/>
                </a:srgbClr>
              </a:outerShdw>
            </a:effectLst>
          </p:spPr>
        </p:pic>
        <p:sp>
          <p:nvSpPr>
            <p:cNvPr id="34" name="Rectangle 33"/>
            <p:cNvSpPr/>
            <p:nvPr/>
          </p:nvSpPr>
          <p:spPr>
            <a:xfrm>
              <a:off x="11759878" y="3912243"/>
              <a:ext cx="1041722" cy="1967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35" name="Group 34"/>
          <p:cNvGrpSpPr/>
          <p:nvPr/>
        </p:nvGrpSpPr>
        <p:grpSpPr>
          <a:xfrm>
            <a:off x="4063309" y="4848758"/>
            <a:ext cx="7808071" cy="1629515"/>
            <a:chOff x="3987052" y="2204508"/>
            <a:chExt cx="8583054" cy="1538974"/>
          </a:xfrm>
        </p:grpSpPr>
        <p:pic>
          <p:nvPicPr>
            <p:cNvPr id="36" name="Picture 35"/>
            <p:cNvPicPr>
              <a:picLocks noChangeAspect="1"/>
            </p:cNvPicPr>
            <p:nvPr/>
          </p:nvPicPr>
          <p:blipFill rotWithShape="1">
            <a:blip r:embed="rId4"/>
            <a:srcRect l="1" t="-251" r="52579" b="51935"/>
            <a:stretch/>
          </p:blipFill>
          <p:spPr>
            <a:xfrm>
              <a:off x="3987052" y="2204508"/>
              <a:ext cx="2696579" cy="1538974"/>
            </a:xfrm>
            <a:prstGeom prst="rect">
              <a:avLst/>
            </a:prstGeom>
            <a:ln>
              <a:noFill/>
            </a:ln>
            <a:effectLst>
              <a:outerShdw blurRad="190500" algn="tl" rotWithShape="0">
                <a:srgbClr val="000000">
                  <a:alpha val="70000"/>
                </a:srgbClr>
              </a:outerShdw>
            </a:effectLst>
          </p:spPr>
        </p:pic>
        <p:sp>
          <p:nvSpPr>
            <p:cNvPr id="37" name="Rectangle 36"/>
            <p:cNvSpPr/>
            <p:nvPr/>
          </p:nvSpPr>
          <p:spPr>
            <a:xfrm>
              <a:off x="11713580" y="2939970"/>
              <a:ext cx="856526" cy="1736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2761466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6BFA8A-C968-4752-B281-C0AEF69D235C}"/>
              </a:ext>
            </a:extLst>
          </p:cNvPr>
          <p:cNvSpPr>
            <a:spLocks noGrp="1"/>
          </p:cNvSpPr>
          <p:nvPr>
            <p:ph type="body" sz="quarter" idx="10"/>
          </p:nvPr>
        </p:nvSpPr>
        <p:spPr>
          <a:xfrm>
            <a:off x="469900" y="997659"/>
            <a:ext cx="11077666" cy="770092"/>
          </a:xfrm>
        </p:spPr>
        <p:txBody>
          <a:bodyPr/>
          <a:lstStyle/>
          <a:p>
            <a:r>
              <a:rPr lang="es-ES" dirty="0">
                <a:ea typeface="Verdana" panose="020B0604030504040204" pitchFamily="34" charset="0"/>
                <a:cs typeface="Times New Roman" panose="02020603050405020304" pitchFamily="18" charset="0"/>
              </a:rPr>
              <a:t>A veces queremos dar referencia a otro documento fuera de la presentación, que quizás tiene más información o más detalle a lo que presentamos. Para ello, podemos insertar el documento en la presentación como objeto incrustado. Tendrá que ir a </a:t>
            </a:r>
            <a:r>
              <a:rPr lang="es-ES" b="1" dirty="0">
                <a:solidFill>
                  <a:srgbClr val="019EE2"/>
                </a:solidFill>
                <a:ea typeface="Verdana" panose="020B0604030504040204" pitchFamily="34" charset="0"/>
                <a:cs typeface="Times New Roman" panose="02020603050405020304" pitchFamily="18" charset="0"/>
              </a:rPr>
              <a:t>“Insertar” </a:t>
            </a:r>
            <a:r>
              <a:rPr lang="es-ES" dirty="0">
                <a:ea typeface="Verdana" panose="020B0604030504040204" pitchFamily="34" charset="0"/>
                <a:cs typeface="Times New Roman" panose="02020603050405020304" pitchFamily="18" charset="0"/>
              </a:rPr>
              <a:t>(“</a:t>
            </a:r>
            <a:r>
              <a:rPr lang="es-ES" dirty="0" err="1">
                <a:ea typeface="Verdana" panose="020B0604030504040204" pitchFamily="34" charset="0"/>
                <a:cs typeface="Times New Roman" panose="02020603050405020304" pitchFamily="18" charset="0"/>
              </a:rPr>
              <a:t>Insert</a:t>
            </a:r>
            <a:r>
              <a:rPr lang="es-ES" dirty="0">
                <a:ea typeface="Verdana" panose="020B0604030504040204" pitchFamily="34" charset="0"/>
                <a:cs typeface="Times New Roman" panose="02020603050405020304" pitchFamily="18" charset="0"/>
              </a:rPr>
              <a:t>”) y a </a:t>
            </a:r>
            <a:r>
              <a:rPr lang="es-ES" b="1" dirty="0">
                <a:solidFill>
                  <a:srgbClr val="019EE2"/>
                </a:solidFill>
                <a:ea typeface="Verdana" panose="020B0604030504040204" pitchFamily="34" charset="0"/>
                <a:cs typeface="Times New Roman" panose="02020603050405020304" pitchFamily="18" charset="0"/>
              </a:rPr>
              <a:t>“Objeto” </a:t>
            </a:r>
            <a:r>
              <a:rPr lang="es-ES" dirty="0">
                <a:ea typeface="Verdana" panose="020B0604030504040204" pitchFamily="34" charset="0"/>
                <a:cs typeface="Times New Roman" panose="02020603050405020304" pitchFamily="18" charset="0"/>
              </a:rPr>
              <a:t>(“</a:t>
            </a:r>
            <a:r>
              <a:rPr lang="es-ES" dirty="0" err="1">
                <a:ea typeface="Verdana" panose="020B0604030504040204" pitchFamily="34" charset="0"/>
                <a:cs typeface="Times New Roman" panose="02020603050405020304" pitchFamily="18" charset="0"/>
              </a:rPr>
              <a:t>Object</a:t>
            </a:r>
            <a:r>
              <a:rPr lang="es-ES" dirty="0">
                <a:ea typeface="Verdana" panose="020B0604030504040204" pitchFamily="34" charset="0"/>
                <a:cs typeface="Times New Roman" panose="02020603050405020304" pitchFamily="18" charset="0"/>
              </a:rPr>
              <a:t>”).</a:t>
            </a:r>
            <a:endParaRPr lang="en-GB" b="1" dirty="0">
              <a:solidFill>
                <a:srgbClr val="019EE2"/>
              </a:solidFill>
              <a:ea typeface="Verdana" panose="020B0604030504040204" pitchFamily="34" charset="0"/>
              <a:cs typeface="Times New Roman" panose="02020603050405020304" pitchFamily="18" charset="0"/>
            </a:endParaRPr>
          </a:p>
          <a:p>
            <a:endParaRPr lang="es-ES" dirty="0"/>
          </a:p>
        </p:txBody>
      </p:sp>
      <p:sp>
        <p:nvSpPr>
          <p:cNvPr id="4" name="Title 3">
            <a:extLst>
              <a:ext uri="{FF2B5EF4-FFF2-40B4-BE49-F238E27FC236}">
                <a16:creationId xmlns:a16="http://schemas.microsoft.com/office/drawing/2014/main" id="{4588216A-65AF-4C69-9043-75F67DC6EBA1}"/>
              </a:ext>
            </a:extLst>
          </p:cNvPr>
          <p:cNvSpPr>
            <a:spLocks noGrp="1"/>
          </p:cNvSpPr>
          <p:nvPr>
            <p:ph type="title"/>
          </p:nvPr>
        </p:nvSpPr>
        <p:spPr/>
        <p:txBody>
          <a:bodyPr/>
          <a:lstStyle/>
          <a:p>
            <a:r>
              <a:rPr lang="es-ES" dirty="0"/>
              <a:t>Añadir otro documento como objeto</a:t>
            </a:r>
            <a:br>
              <a:rPr lang="es-ES" dirty="0"/>
            </a:br>
            <a:endParaRPr lang="es-ES" dirty="0"/>
          </a:p>
        </p:txBody>
      </p:sp>
      <p:sp>
        <p:nvSpPr>
          <p:cNvPr id="5" name="Text Placeholder 1">
            <a:extLst>
              <a:ext uri="{FF2B5EF4-FFF2-40B4-BE49-F238E27FC236}">
                <a16:creationId xmlns:a16="http://schemas.microsoft.com/office/drawing/2014/main" id="{2374F376-CFC8-4DAF-AF78-36AC93A64F9A}"/>
              </a:ext>
            </a:extLst>
          </p:cNvPr>
          <p:cNvSpPr txBox="1">
            <a:spLocks/>
          </p:cNvSpPr>
          <p:nvPr/>
        </p:nvSpPr>
        <p:spPr>
          <a:xfrm>
            <a:off x="448987" y="3664529"/>
            <a:ext cx="3684092" cy="2599111"/>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_tradnl" dirty="0"/>
              <a:t>Se le abrirá la siguiente ventana. Hay dos opciones de añadir un objeto (documento):</a:t>
            </a:r>
          </a:p>
          <a:p>
            <a:endParaRPr lang="es-ES_tradnl" dirty="0"/>
          </a:p>
          <a:p>
            <a:pPr marL="342900" indent="-342900">
              <a:buAutoNum type="arabicPeriod"/>
            </a:pPr>
            <a:r>
              <a:rPr lang="es-ES_tradnl" b="1" dirty="0">
                <a:solidFill>
                  <a:srgbClr val="019EE2"/>
                </a:solidFill>
              </a:rPr>
              <a:t>Crear de nuevo </a:t>
            </a:r>
          </a:p>
          <a:p>
            <a:pPr marL="342900" indent="-342900">
              <a:buAutoNum type="arabicPeriod"/>
            </a:pPr>
            <a:endParaRPr lang="es-ES_tradnl" dirty="0"/>
          </a:p>
          <a:p>
            <a:pPr marL="342900" indent="-342900">
              <a:buAutoNum type="arabicPeriod"/>
            </a:pPr>
            <a:r>
              <a:rPr lang="es-ES_tradnl" b="1" dirty="0">
                <a:solidFill>
                  <a:srgbClr val="019EE2"/>
                </a:solidFill>
              </a:rPr>
              <a:t>Crear desde archivo </a:t>
            </a:r>
            <a:r>
              <a:rPr lang="es-ES_tradnl" dirty="0"/>
              <a:t>(más habitual).  Posteriormente clicaremos en </a:t>
            </a:r>
            <a:r>
              <a:rPr lang="es-ES_tradnl" b="1" dirty="0">
                <a:solidFill>
                  <a:srgbClr val="019EE2"/>
                </a:solidFill>
              </a:rPr>
              <a:t>Examinar</a:t>
            </a:r>
            <a:r>
              <a:rPr lang="es-ES_tradnl" b="1" dirty="0"/>
              <a:t>,</a:t>
            </a:r>
            <a:r>
              <a:rPr lang="es-ES_tradnl" b="1" dirty="0">
                <a:solidFill>
                  <a:srgbClr val="019EE2"/>
                </a:solidFill>
              </a:rPr>
              <a:t> </a:t>
            </a:r>
            <a:r>
              <a:rPr lang="es-ES_tradnl" dirty="0"/>
              <a:t>donde se le abrirán sus carpetas</a:t>
            </a:r>
            <a:endParaRPr lang="es-ES" dirty="0"/>
          </a:p>
          <a:p>
            <a:endParaRPr lang="es-ES" dirty="0"/>
          </a:p>
        </p:txBody>
      </p:sp>
      <p:grpSp>
        <p:nvGrpSpPr>
          <p:cNvPr id="11" name="Group 10">
            <a:extLst>
              <a:ext uri="{FF2B5EF4-FFF2-40B4-BE49-F238E27FC236}">
                <a16:creationId xmlns:a16="http://schemas.microsoft.com/office/drawing/2014/main" id="{F5A3084C-EE8E-4F53-AE9F-159A8906AB78}"/>
              </a:ext>
            </a:extLst>
          </p:cNvPr>
          <p:cNvGrpSpPr/>
          <p:nvPr/>
        </p:nvGrpSpPr>
        <p:grpSpPr>
          <a:xfrm>
            <a:off x="1180213" y="1892398"/>
            <a:ext cx="9639927" cy="1353646"/>
            <a:chOff x="2271160" y="2614192"/>
            <a:chExt cx="13067818" cy="1961119"/>
          </a:xfrm>
        </p:grpSpPr>
        <p:pic>
          <p:nvPicPr>
            <p:cNvPr id="7" name="Picture 6">
              <a:extLst>
                <a:ext uri="{FF2B5EF4-FFF2-40B4-BE49-F238E27FC236}">
                  <a16:creationId xmlns:a16="http://schemas.microsoft.com/office/drawing/2014/main" id="{4CDF0B44-0B71-4BDD-89BC-0EA61EE2BBC0}"/>
                </a:ext>
              </a:extLst>
            </p:cNvPr>
            <p:cNvPicPr>
              <a:picLocks noChangeAspect="1"/>
            </p:cNvPicPr>
            <p:nvPr/>
          </p:nvPicPr>
          <p:blipFill rotWithShape="1">
            <a:blip r:embed="rId2"/>
            <a:srcRect b="74394"/>
            <a:stretch/>
          </p:blipFill>
          <p:spPr>
            <a:xfrm>
              <a:off x="2271160" y="2614192"/>
              <a:ext cx="13067818" cy="1961119"/>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63BEB242-AA36-4E3D-93E9-47DD6A894958}"/>
                </a:ext>
              </a:extLst>
            </p:cNvPr>
            <p:cNvSpPr/>
            <p:nvPr/>
          </p:nvSpPr>
          <p:spPr>
            <a:xfrm>
              <a:off x="13693232" y="2800926"/>
              <a:ext cx="1631496" cy="283305"/>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a:extLst>
                <a:ext uri="{FF2B5EF4-FFF2-40B4-BE49-F238E27FC236}">
                  <a16:creationId xmlns:a16="http://schemas.microsoft.com/office/drawing/2014/main" id="{71BB3352-81AB-4A9F-9C71-25E62ED8F396}"/>
                </a:ext>
              </a:extLst>
            </p:cNvPr>
            <p:cNvSpPr/>
            <p:nvPr/>
          </p:nvSpPr>
          <p:spPr>
            <a:xfrm>
              <a:off x="11804825" y="3503102"/>
              <a:ext cx="370516" cy="37140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angle 9">
              <a:extLst>
                <a:ext uri="{FF2B5EF4-FFF2-40B4-BE49-F238E27FC236}">
                  <a16:creationId xmlns:a16="http://schemas.microsoft.com/office/drawing/2014/main" id="{CBA71962-8E90-423D-9AC1-E8D49D70C9A8}"/>
                </a:ext>
              </a:extLst>
            </p:cNvPr>
            <p:cNvSpPr/>
            <p:nvPr/>
          </p:nvSpPr>
          <p:spPr>
            <a:xfrm>
              <a:off x="3453962" y="2800926"/>
              <a:ext cx="741033" cy="28330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2" name="Picture 11">
            <a:extLst>
              <a:ext uri="{FF2B5EF4-FFF2-40B4-BE49-F238E27FC236}">
                <a16:creationId xmlns:a16="http://schemas.microsoft.com/office/drawing/2014/main" id="{7416B534-1349-4A56-BAEB-E1665FD42F9D}"/>
              </a:ext>
            </a:extLst>
          </p:cNvPr>
          <p:cNvPicPr>
            <a:picLocks noChangeAspect="1"/>
          </p:cNvPicPr>
          <p:nvPr/>
        </p:nvPicPr>
        <p:blipFill rotWithShape="1">
          <a:blip r:embed="rId3"/>
          <a:srcRect l="27781" t="27043" r="28474" b="33224"/>
          <a:stretch/>
        </p:blipFill>
        <p:spPr>
          <a:xfrm>
            <a:off x="4266277" y="3966516"/>
            <a:ext cx="3479999" cy="1770526"/>
          </a:xfrm>
          <a:prstGeom prst="rect">
            <a:avLst/>
          </a:prstGeom>
          <a:ln>
            <a:noFill/>
          </a:ln>
          <a:effectLst>
            <a:outerShdw blurRad="190500" algn="tl" rotWithShape="0">
              <a:srgbClr val="000000">
                <a:alpha val="70000"/>
              </a:srgbClr>
            </a:outerShdw>
          </a:effectLst>
        </p:spPr>
      </p:pic>
      <p:cxnSp>
        <p:nvCxnSpPr>
          <p:cNvPr id="13" name="Straight Arrow Connector 12">
            <a:extLst>
              <a:ext uri="{FF2B5EF4-FFF2-40B4-BE49-F238E27FC236}">
                <a16:creationId xmlns:a16="http://schemas.microsoft.com/office/drawing/2014/main" id="{3CACA9EC-2488-48EA-80DC-1EE3FFC9D3AD}"/>
              </a:ext>
            </a:extLst>
          </p:cNvPr>
          <p:cNvCxnSpPr>
            <a:cxnSpLocks/>
            <a:stCxn id="7" idx="2"/>
            <a:endCxn id="12" idx="0"/>
          </p:cNvCxnSpPr>
          <p:nvPr/>
        </p:nvCxnSpPr>
        <p:spPr>
          <a:xfrm>
            <a:off x="6000177" y="3246044"/>
            <a:ext cx="6100" cy="72047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57E7C1C7-3200-4884-A279-15D9D1A07957}"/>
              </a:ext>
            </a:extLst>
          </p:cNvPr>
          <p:cNvGrpSpPr/>
          <p:nvPr/>
        </p:nvGrpSpPr>
        <p:grpSpPr>
          <a:xfrm>
            <a:off x="8606099" y="3945674"/>
            <a:ext cx="1999999" cy="1791368"/>
            <a:chOff x="11297543" y="5004185"/>
            <a:chExt cx="5703782" cy="2901576"/>
          </a:xfrm>
        </p:grpSpPr>
        <p:pic>
          <p:nvPicPr>
            <p:cNvPr id="15" name="Picture 14">
              <a:extLst>
                <a:ext uri="{FF2B5EF4-FFF2-40B4-BE49-F238E27FC236}">
                  <a16:creationId xmlns:a16="http://schemas.microsoft.com/office/drawing/2014/main" id="{4E0D7BE9-139F-4551-BE5C-C93BEC5F01F7}"/>
                </a:ext>
              </a:extLst>
            </p:cNvPr>
            <p:cNvPicPr>
              <a:picLocks noChangeAspect="1"/>
            </p:cNvPicPr>
            <p:nvPr/>
          </p:nvPicPr>
          <p:blipFill rotWithShape="1">
            <a:blip r:embed="rId4"/>
            <a:srcRect l="27890" t="26780" r="28189" b="33331"/>
            <a:stretch/>
          </p:blipFill>
          <p:spPr>
            <a:xfrm>
              <a:off x="11297543" y="5004185"/>
              <a:ext cx="5703782" cy="2901576"/>
            </a:xfrm>
            <a:prstGeom prst="rect">
              <a:avLst/>
            </a:prstGeom>
            <a:ln>
              <a:noFill/>
            </a:ln>
            <a:effectLst>
              <a:outerShdw blurRad="190500" algn="tl" rotWithShape="0">
                <a:srgbClr val="000000">
                  <a:alpha val="70000"/>
                </a:srgbClr>
              </a:outerShdw>
            </a:effectLst>
          </p:spPr>
        </p:pic>
        <p:sp>
          <p:nvSpPr>
            <p:cNvPr id="16" name="Oval 15">
              <a:extLst>
                <a:ext uri="{FF2B5EF4-FFF2-40B4-BE49-F238E27FC236}">
                  <a16:creationId xmlns:a16="http://schemas.microsoft.com/office/drawing/2014/main" id="{E33C61B5-1B39-4AC7-A097-4F7B6B682A7E}"/>
                </a:ext>
              </a:extLst>
            </p:cNvPr>
            <p:cNvSpPr/>
            <p:nvPr/>
          </p:nvSpPr>
          <p:spPr>
            <a:xfrm>
              <a:off x="11297543" y="5730214"/>
              <a:ext cx="1573505" cy="288621"/>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cxnSp>
        <p:nvCxnSpPr>
          <p:cNvPr id="17" name="Straight Arrow Connector 16">
            <a:extLst>
              <a:ext uri="{FF2B5EF4-FFF2-40B4-BE49-F238E27FC236}">
                <a16:creationId xmlns:a16="http://schemas.microsoft.com/office/drawing/2014/main" id="{C291F312-F82C-467F-9206-F146133451AA}"/>
              </a:ext>
            </a:extLst>
          </p:cNvPr>
          <p:cNvCxnSpPr>
            <a:cxnSpLocks/>
            <a:stCxn id="12" idx="3"/>
            <a:endCxn id="15" idx="1"/>
          </p:cNvCxnSpPr>
          <p:nvPr/>
        </p:nvCxnSpPr>
        <p:spPr>
          <a:xfrm flipV="1">
            <a:off x="7746276" y="4841358"/>
            <a:ext cx="859823" cy="1042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585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B7AA2A-A4B8-4555-9CCE-D08FE4CC77D6}"/>
              </a:ext>
            </a:extLst>
          </p:cNvPr>
          <p:cNvSpPr>
            <a:spLocks noGrp="1"/>
          </p:cNvSpPr>
          <p:nvPr>
            <p:ph type="body" sz="quarter" idx="10"/>
          </p:nvPr>
        </p:nvSpPr>
        <p:spPr>
          <a:xfrm>
            <a:off x="469900" y="1074737"/>
            <a:ext cx="11203940" cy="4708525"/>
          </a:xfrm>
        </p:spPr>
        <p:txBody>
          <a:bodyPr/>
          <a:lstStyle/>
          <a:p>
            <a:pPr lvl="0">
              <a:lnSpc>
                <a:spcPct val="107000"/>
              </a:lnSpc>
              <a:spcAft>
                <a:spcPts val="800"/>
              </a:spcAft>
            </a:pPr>
            <a:r>
              <a:rPr lang="es-ES" dirty="0">
                <a:ea typeface="Verdana" panose="020B0604030504040204" pitchFamily="34" charset="0"/>
                <a:cs typeface="Times New Roman" panose="02020603050405020304" pitchFamily="18" charset="0"/>
              </a:rPr>
              <a:t>Busca el documento que desea insertar y haga clic en “Aceptar”. Una vez escogido el documento, clicaremos en </a:t>
            </a:r>
            <a:r>
              <a:rPr lang="es-ES" b="1" dirty="0">
                <a:solidFill>
                  <a:srgbClr val="019EE2"/>
                </a:solidFill>
                <a:ea typeface="Verdana" panose="020B0604030504040204" pitchFamily="34" charset="0"/>
                <a:cs typeface="Times New Roman" panose="02020603050405020304" pitchFamily="18" charset="0"/>
              </a:rPr>
              <a:t>“Mostrar como icono” </a:t>
            </a:r>
            <a:r>
              <a:rPr lang="es-ES" dirty="0">
                <a:ea typeface="Verdana" panose="020B0604030504040204" pitchFamily="34" charset="0"/>
                <a:cs typeface="Times New Roman" panose="02020603050405020304" pitchFamily="18" charset="0"/>
              </a:rPr>
              <a:t>.</a:t>
            </a:r>
          </a:p>
          <a:p>
            <a:pPr lvl="0">
              <a:lnSpc>
                <a:spcPct val="107000"/>
              </a:lnSpc>
              <a:spcAft>
                <a:spcPts val="800"/>
              </a:spcAft>
            </a:pPr>
            <a:endParaRPr lang="en-GB" b="1" dirty="0">
              <a:solidFill>
                <a:srgbClr val="019EE2"/>
              </a:solidFill>
              <a:ea typeface="Verdana" panose="020B0604030504040204" pitchFamily="34" charset="0"/>
              <a:cs typeface="Times New Roman" panose="02020603050405020304" pitchFamily="18" charset="0"/>
            </a:endParaRPr>
          </a:p>
          <a:p>
            <a:endParaRPr lang="es-ES" dirty="0"/>
          </a:p>
        </p:txBody>
      </p:sp>
      <p:sp>
        <p:nvSpPr>
          <p:cNvPr id="4" name="Title 3">
            <a:extLst>
              <a:ext uri="{FF2B5EF4-FFF2-40B4-BE49-F238E27FC236}">
                <a16:creationId xmlns:a16="http://schemas.microsoft.com/office/drawing/2014/main" id="{23BC84AC-28E3-4826-B844-713FEFD8E944}"/>
              </a:ext>
            </a:extLst>
          </p:cNvPr>
          <p:cNvSpPr>
            <a:spLocks noGrp="1"/>
          </p:cNvSpPr>
          <p:nvPr>
            <p:ph type="title"/>
          </p:nvPr>
        </p:nvSpPr>
        <p:spPr/>
        <p:txBody>
          <a:bodyPr/>
          <a:lstStyle/>
          <a:p>
            <a:r>
              <a:rPr lang="es-ES" dirty="0"/>
              <a:t>Añadir otro documento como objeto</a:t>
            </a:r>
            <a:br>
              <a:rPr lang="es-ES" dirty="0"/>
            </a:br>
            <a:endParaRPr lang="es-ES" dirty="0"/>
          </a:p>
        </p:txBody>
      </p:sp>
      <p:grpSp>
        <p:nvGrpSpPr>
          <p:cNvPr id="5" name="Group 4">
            <a:extLst>
              <a:ext uri="{FF2B5EF4-FFF2-40B4-BE49-F238E27FC236}">
                <a16:creationId xmlns:a16="http://schemas.microsoft.com/office/drawing/2014/main" id="{92E60CDE-E476-4419-841C-355850F057BB}"/>
              </a:ext>
            </a:extLst>
          </p:cNvPr>
          <p:cNvGrpSpPr/>
          <p:nvPr/>
        </p:nvGrpSpPr>
        <p:grpSpPr>
          <a:xfrm>
            <a:off x="1747074" y="1956391"/>
            <a:ext cx="8649592" cy="1796358"/>
            <a:chOff x="2156433" y="2120083"/>
            <a:chExt cx="12713206" cy="2755663"/>
          </a:xfrm>
        </p:grpSpPr>
        <p:grpSp>
          <p:nvGrpSpPr>
            <p:cNvPr id="6" name="Group 5">
              <a:extLst>
                <a:ext uri="{FF2B5EF4-FFF2-40B4-BE49-F238E27FC236}">
                  <a16:creationId xmlns:a16="http://schemas.microsoft.com/office/drawing/2014/main" id="{90B27D66-7672-4CF2-AAF4-BAFB9E4A2055}"/>
                </a:ext>
              </a:extLst>
            </p:cNvPr>
            <p:cNvGrpSpPr/>
            <p:nvPr/>
          </p:nvGrpSpPr>
          <p:grpSpPr>
            <a:xfrm>
              <a:off x="2156433" y="2120083"/>
              <a:ext cx="12713206" cy="2755663"/>
              <a:chOff x="1505828" y="2071867"/>
              <a:chExt cx="12713206" cy="2755663"/>
            </a:xfrm>
          </p:grpSpPr>
          <p:pic>
            <p:nvPicPr>
              <p:cNvPr id="8" name="Picture 7">
                <a:extLst>
                  <a:ext uri="{FF2B5EF4-FFF2-40B4-BE49-F238E27FC236}">
                    <a16:creationId xmlns:a16="http://schemas.microsoft.com/office/drawing/2014/main" id="{1B15319D-6528-4529-8A47-03D828BAB970}"/>
                  </a:ext>
                </a:extLst>
              </p:cNvPr>
              <p:cNvPicPr>
                <a:picLocks noChangeAspect="1"/>
              </p:cNvPicPr>
              <p:nvPr/>
            </p:nvPicPr>
            <p:blipFill rotWithShape="1">
              <a:blip r:embed="rId2"/>
              <a:srcRect l="27818" t="27290" r="27670" b="33251"/>
              <a:stretch/>
            </p:blipFill>
            <p:spPr>
              <a:xfrm>
                <a:off x="8669438" y="2071867"/>
                <a:ext cx="5549596" cy="2755663"/>
              </a:xfrm>
              <a:prstGeom prst="rect">
                <a:avLst/>
              </a:prstGeom>
              <a:ln>
                <a:noFill/>
              </a:ln>
              <a:effectLst>
                <a:outerShdw blurRad="292100" dist="139700" dir="2700000" algn="tl" rotWithShape="0">
                  <a:srgbClr val="333333">
                    <a:alpha val="65000"/>
                  </a:srgbClr>
                </a:outerShdw>
              </a:effectLst>
            </p:spPr>
          </p:pic>
          <p:grpSp>
            <p:nvGrpSpPr>
              <p:cNvPr id="9" name="Group 8">
                <a:extLst>
                  <a:ext uri="{FF2B5EF4-FFF2-40B4-BE49-F238E27FC236}">
                    <a16:creationId xmlns:a16="http://schemas.microsoft.com/office/drawing/2014/main" id="{ABE5020E-F68D-47AA-B4F8-BDD050AD33A9}"/>
                  </a:ext>
                </a:extLst>
              </p:cNvPr>
              <p:cNvGrpSpPr/>
              <p:nvPr/>
            </p:nvGrpSpPr>
            <p:grpSpPr>
              <a:xfrm>
                <a:off x="1505828" y="2071867"/>
                <a:ext cx="7163610" cy="2755663"/>
                <a:chOff x="984967" y="2071867"/>
                <a:chExt cx="7163610" cy="2755663"/>
              </a:xfrm>
            </p:grpSpPr>
            <p:pic>
              <p:nvPicPr>
                <p:cNvPr id="10" name="Picture 9">
                  <a:extLst>
                    <a:ext uri="{FF2B5EF4-FFF2-40B4-BE49-F238E27FC236}">
                      <a16:creationId xmlns:a16="http://schemas.microsoft.com/office/drawing/2014/main" id="{B1DC3B74-4F57-4B63-8BC5-E404B7F28BDC}"/>
                    </a:ext>
                  </a:extLst>
                </p:cNvPr>
                <p:cNvPicPr>
                  <a:picLocks noChangeAspect="1"/>
                </p:cNvPicPr>
                <p:nvPr/>
              </p:nvPicPr>
              <p:blipFill rotWithShape="1">
                <a:blip r:embed="rId3"/>
                <a:srcRect l="27781" t="27218" r="28167" b="32775"/>
                <a:stretch/>
              </p:blipFill>
              <p:spPr>
                <a:xfrm>
                  <a:off x="984967" y="2071867"/>
                  <a:ext cx="5416953" cy="2755663"/>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50C653A7-FCF4-4E1F-9006-9548BBDE6E7D}"/>
                    </a:ext>
                  </a:extLst>
                </p:cNvPr>
                <p:cNvSpPr/>
                <p:nvPr/>
              </p:nvSpPr>
              <p:spPr>
                <a:xfrm>
                  <a:off x="5023413" y="2533185"/>
                  <a:ext cx="1284790" cy="23316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 name="Straight Arrow Connector 11">
                  <a:extLst>
                    <a:ext uri="{FF2B5EF4-FFF2-40B4-BE49-F238E27FC236}">
                      <a16:creationId xmlns:a16="http://schemas.microsoft.com/office/drawing/2014/main" id="{137C2936-F1A8-4692-931E-E35011A89A0B}"/>
                    </a:ext>
                  </a:extLst>
                </p:cNvPr>
                <p:cNvCxnSpPr/>
                <p:nvPr/>
              </p:nvCxnSpPr>
              <p:spPr>
                <a:xfrm>
                  <a:off x="6319776" y="3449699"/>
                  <a:ext cx="1828801"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7" name="Rectangle 6">
              <a:extLst>
                <a:ext uri="{FF2B5EF4-FFF2-40B4-BE49-F238E27FC236}">
                  <a16:creationId xmlns:a16="http://schemas.microsoft.com/office/drawing/2014/main" id="{9907CBEE-9E26-405D-9CEC-CAE70BFDAD19}"/>
                </a:ext>
              </a:extLst>
            </p:cNvPr>
            <p:cNvSpPr/>
            <p:nvPr/>
          </p:nvSpPr>
          <p:spPr>
            <a:xfrm>
              <a:off x="12257590" y="4467828"/>
              <a:ext cx="856526" cy="31251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3" name="Group 12">
            <a:extLst>
              <a:ext uri="{FF2B5EF4-FFF2-40B4-BE49-F238E27FC236}">
                <a16:creationId xmlns:a16="http://schemas.microsoft.com/office/drawing/2014/main" id="{380D9B1A-C4E6-46C4-8E9E-D2AF385F8867}"/>
              </a:ext>
            </a:extLst>
          </p:cNvPr>
          <p:cNvGrpSpPr/>
          <p:nvPr/>
        </p:nvGrpSpPr>
        <p:grpSpPr>
          <a:xfrm>
            <a:off x="3410951" y="4803557"/>
            <a:ext cx="6525529" cy="1059140"/>
            <a:chOff x="6795784" y="6563785"/>
            <a:chExt cx="6525529" cy="1059140"/>
          </a:xfrm>
        </p:grpSpPr>
        <p:sp>
          <p:nvSpPr>
            <p:cNvPr id="14" name="TextBox 13">
              <a:extLst>
                <a:ext uri="{FF2B5EF4-FFF2-40B4-BE49-F238E27FC236}">
                  <a16:creationId xmlns:a16="http://schemas.microsoft.com/office/drawing/2014/main" id="{962A1433-3793-4817-AF7F-F5BB50D63030}"/>
                </a:ext>
              </a:extLst>
            </p:cNvPr>
            <p:cNvSpPr txBox="1"/>
            <p:nvPr/>
          </p:nvSpPr>
          <p:spPr>
            <a:xfrm>
              <a:off x="6826828" y="6563785"/>
              <a:ext cx="6494485" cy="966931"/>
            </a:xfrm>
            <a:prstGeom prst="rect">
              <a:avLst/>
            </a:prstGeom>
            <a:noFill/>
            <a:ln w="28575">
              <a:solidFill>
                <a:srgbClr val="019EE2"/>
              </a:solidFill>
              <a:prstDash val="dash"/>
            </a:ln>
          </p:spPr>
          <p:txBody>
            <a:bodyPr wrap="square" rtlCol="0">
              <a:spAutoFit/>
            </a:bodyPr>
            <a:lstStyle/>
            <a:p>
              <a:pPr lvl="2">
                <a:spcAft>
                  <a:spcPts val="100"/>
                </a:spcAft>
              </a:pPr>
              <a:r>
                <a:rPr lang="es-ES" sz="1400" i="1" dirty="0">
                  <a:solidFill>
                    <a:srgbClr val="595959"/>
                  </a:solidFill>
                  <a:latin typeface="Poppins"/>
                  <a:ea typeface="Verdana" panose="020B0604030504040204" pitchFamily="34" charset="0"/>
                </a:rPr>
                <a:t>                            Cambiar el icono</a:t>
              </a:r>
            </a:p>
            <a:p>
              <a:pPr lvl="2">
                <a:spcAft>
                  <a:spcPts val="100"/>
                </a:spcAft>
              </a:pPr>
              <a:r>
                <a:rPr lang="es-ES_tradnl" sz="1400" dirty="0">
                  <a:solidFill>
                    <a:srgbClr val="595959"/>
                  </a:solidFill>
                  <a:latin typeface="Poppins"/>
                  <a:ea typeface="Verdana" panose="020B0604030504040204" pitchFamily="34" charset="0"/>
                </a:rPr>
                <a:t>Para cambiar el icono y el nombre que aparecen en su diapositiva haga clic en “Cambiar Icono”. Una vez tenga el </a:t>
              </a:r>
              <a:r>
                <a:rPr lang="es-ES_tradnl" sz="1400" b="1" dirty="0">
                  <a:solidFill>
                    <a:srgbClr val="019EE2"/>
                  </a:solidFill>
                  <a:latin typeface="Poppins"/>
                  <a:ea typeface="Verdana" panose="020B0604030504040204" pitchFamily="34" charset="0"/>
                </a:rPr>
                <a:t>icono</a:t>
              </a:r>
              <a:r>
                <a:rPr lang="es-ES_tradnl" sz="1400" dirty="0">
                  <a:solidFill>
                    <a:srgbClr val="595959"/>
                  </a:solidFill>
                  <a:latin typeface="Poppins"/>
                  <a:ea typeface="Verdana" panose="020B0604030504040204" pitchFamily="34" charset="0"/>
                </a:rPr>
                <a:t> y </a:t>
              </a:r>
              <a:r>
                <a:rPr lang="es-ES_tradnl" sz="1400" b="1" dirty="0">
                  <a:solidFill>
                    <a:srgbClr val="019EE2"/>
                  </a:solidFill>
                  <a:latin typeface="Poppins"/>
                  <a:ea typeface="Verdana" panose="020B0604030504040204" pitchFamily="34" charset="0"/>
                </a:rPr>
                <a:t>nombre</a:t>
              </a:r>
              <a:r>
                <a:rPr lang="es-ES_tradnl" sz="1400" dirty="0">
                  <a:solidFill>
                    <a:srgbClr val="595959"/>
                  </a:solidFill>
                  <a:latin typeface="Poppins"/>
                  <a:ea typeface="Verdana" panose="020B0604030504040204" pitchFamily="34" charset="0"/>
                </a:rPr>
                <a:t> como desea, haga clic en Aceptar. </a:t>
              </a:r>
              <a:endParaRPr lang="es-ES" sz="1400" dirty="0">
                <a:solidFill>
                  <a:srgbClr val="595959"/>
                </a:solidFill>
                <a:latin typeface="Poppins"/>
                <a:ea typeface="Verdana" panose="020B0604030504040204" pitchFamily="34" charset="0"/>
              </a:endParaRPr>
            </a:p>
          </p:txBody>
        </p:sp>
        <p:pic>
          <p:nvPicPr>
            <p:cNvPr id="15" name="Picture 14">
              <a:extLst>
                <a:ext uri="{FF2B5EF4-FFF2-40B4-BE49-F238E27FC236}">
                  <a16:creationId xmlns:a16="http://schemas.microsoft.com/office/drawing/2014/main" id="{FB04B458-4944-4298-B4A7-A825F95C11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5784" y="6637662"/>
              <a:ext cx="1207604" cy="985263"/>
            </a:xfrm>
            <a:prstGeom prst="rect">
              <a:avLst/>
            </a:prstGeom>
            <a:ln>
              <a:noFill/>
            </a:ln>
          </p:spPr>
        </p:pic>
      </p:grpSp>
    </p:spTree>
    <p:extLst>
      <p:ext uri="{BB962C8B-B14F-4D97-AF65-F5344CB8AC3E}">
        <p14:creationId xmlns:p14="http://schemas.microsoft.com/office/powerpoint/2010/main" val="682857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77675-42E4-47A6-A72C-057CD10C38C1}"/>
              </a:ext>
            </a:extLst>
          </p:cNvPr>
          <p:cNvSpPr>
            <a:spLocks noGrp="1"/>
          </p:cNvSpPr>
          <p:nvPr>
            <p:ph type="title"/>
          </p:nvPr>
        </p:nvSpPr>
        <p:spPr>
          <a:xfrm>
            <a:off x="886884" y="3069626"/>
            <a:ext cx="10418233" cy="718749"/>
          </a:xfrm>
        </p:spPr>
        <p:txBody>
          <a:bodyPr/>
          <a:lstStyle/>
          <a:p>
            <a:r>
              <a:rPr lang="es-ES" dirty="0"/>
              <a:t>Diseño de la presentación</a:t>
            </a:r>
          </a:p>
        </p:txBody>
      </p:sp>
    </p:spTree>
    <p:extLst>
      <p:ext uri="{BB962C8B-B14F-4D97-AF65-F5344CB8AC3E}">
        <p14:creationId xmlns:p14="http://schemas.microsoft.com/office/powerpoint/2010/main" val="3833080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222540"/>
            <a:ext cx="10964454" cy="3568915"/>
          </a:xfrm>
        </p:spPr>
        <p:txBody>
          <a:bodyPr/>
          <a:lstStyle/>
          <a:p>
            <a:pPr>
              <a:lnSpc>
                <a:spcPct val="150000"/>
              </a:lnSpc>
            </a:pPr>
            <a:r>
              <a:rPr lang="es-ES" dirty="0"/>
              <a:t>A continuación encontraréis la formación de </a:t>
            </a:r>
            <a:r>
              <a:rPr lang="es-ES" b="1" dirty="0">
                <a:solidFill>
                  <a:srgbClr val="019EE2"/>
                </a:solidFill>
              </a:rPr>
              <a:t>Microsoft PowerPoint Nivel Avanzado</a:t>
            </a:r>
            <a:r>
              <a:rPr lang="es-ES" dirty="0"/>
              <a:t>, donde seguimos con los conceptos aprendidos en el nivel básico y ampliaremos nuevos conceptos. </a:t>
            </a:r>
          </a:p>
          <a:p>
            <a:pPr>
              <a:lnSpc>
                <a:spcPct val="150000"/>
              </a:lnSpc>
            </a:pPr>
            <a:endParaRPr lang="es-ES" dirty="0"/>
          </a:p>
          <a:p>
            <a:pPr algn="just">
              <a:lnSpc>
                <a:spcPct val="150000"/>
              </a:lnSpc>
            </a:pPr>
            <a:r>
              <a:rPr lang="es-ES" dirty="0"/>
              <a:t>Como hemos comentado en las formaciones previas, no tengáis miedo a </a:t>
            </a:r>
            <a:r>
              <a:rPr lang="es-ES" b="1" dirty="0">
                <a:solidFill>
                  <a:srgbClr val="019EE2"/>
                </a:solidFill>
              </a:rPr>
              <a:t>investigar</a:t>
            </a:r>
            <a:r>
              <a:rPr lang="es-ES" dirty="0"/>
              <a:t> las funciones de PowerPoint. Siempre os recomendamos que guardéis una copia “de seguridad” de vuestras presentaciones y, posteriormente, probad cosas nuevas ya que es la mejor manera para aprender a utilizar esta herramienta.</a:t>
            </a:r>
          </a:p>
          <a:p>
            <a:pPr>
              <a:lnSpc>
                <a:spcPct val="150000"/>
              </a:lnSpc>
            </a:pPr>
            <a:endParaRPr lang="es-ES" dirty="0"/>
          </a:p>
          <a:p>
            <a:pPr>
              <a:lnSpc>
                <a:spcPct val="150000"/>
              </a:lnSpc>
            </a:pPr>
            <a:r>
              <a:rPr lang="es-ES" dirty="0"/>
              <a:t>Tened en cuenta que, aunque la versión de la que dispondréis en vuestros ordenadores puede ser diferente a la utilizada en la presentación, todos los elementos se encontrarán en un sitio similar. No obstante tenga en cuenta que alguna funcionalidad puede no estar disponible dependiendo de la versión que disponga de PowerPoint.  </a:t>
            </a:r>
          </a:p>
        </p:txBody>
      </p:sp>
      <p:sp>
        <p:nvSpPr>
          <p:cNvPr id="3" name="Title 2"/>
          <p:cNvSpPr>
            <a:spLocks noGrp="1"/>
          </p:cNvSpPr>
          <p:nvPr>
            <p:ph type="title"/>
          </p:nvPr>
        </p:nvSpPr>
        <p:spPr/>
        <p:txBody>
          <a:bodyPr/>
          <a:lstStyle/>
          <a:p>
            <a:r>
              <a:rPr lang="es-ES" dirty="0"/>
              <a:t>Introducción</a:t>
            </a:r>
            <a:br>
              <a:rPr lang="es-ES" dirty="0"/>
            </a:br>
            <a:r>
              <a:rPr lang="es-ES" dirty="0"/>
              <a:t> </a:t>
            </a:r>
            <a:endParaRPr lang="es-ES" sz="2800" u="none" dirty="0"/>
          </a:p>
        </p:txBody>
      </p:sp>
    </p:spTree>
    <p:extLst>
      <p:ext uri="{BB962C8B-B14F-4D97-AF65-F5344CB8AC3E}">
        <p14:creationId xmlns:p14="http://schemas.microsoft.com/office/powerpoint/2010/main" val="31636979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349AC0-D819-4932-B575-3BFC465F7FA5}"/>
              </a:ext>
            </a:extLst>
          </p:cNvPr>
          <p:cNvSpPr>
            <a:spLocks noGrp="1"/>
          </p:cNvSpPr>
          <p:nvPr>
            <p:ph type="body" sz="quarter" idx="10"/>
          </p:nvPr>
        </p:nvSpPr>
        <p:spPr>
          <a:xfrm>
            <a:off x="469900" y="1074737"/>
            <a:ext cx="11203940" cy="4708525"/>
          </a:xfrm>
        </p:spPr>
        <p:txBody>
          <a:bodyPr/>
          <a:lstStyle/>
          <a:p>
            <a:pPr>
              <a:lnSpc>
                <a:spcPct val="107000"/>
              </a:lnSpc>
              <a:spcAft>
                <a:spcPts val="867"/>
              </a:spcAft>
            </a:pPr>
            <a:r>
              <a:rPr lang="es-ES" dirty="0">
                <a:ea typeface="Verdana" panose="020B0604030504040204" pitchFamily="34" charset="0"/>
                <a:cs typeface="Times New Roman" panose="02020603050405020304" pitchFamily="18" charset="0"/>
              </a:rPr>
              <a:t>Para cambiar el diseño de la presentación deberá ir a </a:t>
            </a:r>
            <a:r>
              <a:rPr lang="es-ES" b="1" dirty="0">
                <a:solidFill>
                  <a:srgbClr val="019EE2"/>
                </a:solidFill>
                <a:ea typeface="Verdana" panose="020B0604030504040204" pitchFamily="34" charset="0"/>
                <a:cs typeface="Times New Roman" panose="02020603050405020304" pitchFamily="18" charset="0"/>
              </a:rPr>
              <a:t>“Diseño” </a:t>
            </a:r>
            <a:r>
              <a:rPr lang="es-ES" dirty="0">
                <a:ea typeface="Verdana" panose="020B0604030504040204" pitchFamily="34" charset="0"/>
                <a:cs typeface="Times New Roman" panose="02020603050405020304" pitchFamily="18" charset="0"/>
              </a:rPr>
              <a:t>(“</a:t>
            </a:r>
            <a:r>
              <a:rPr lang="es-ES" dirty="0" err="1">
                <a:ea typeface="Verdana" panose="020B0604030504040204" pitchFamily="34" charset="0"/>
                <a:cs typeface="Times New Roman" panose="02020603050405020304" pitchFamily="18" charset="0"/>
              </a:rPr>
              <a:t>Design</a:t>
            </a:r>
            <a:r>
              <a:rPr lang="es-ES" dirty="0">
                <a:ea typeface="Verdana" panose="020B0604030504040204" pitchFamily="34" charset="0"/>
                <a:cs typeface="Times New Roman" panose="02020603050405020304" pitchFamily="18" charset="0"/>
              </a:rPr>
              <a:t>”), y escoger qué diseño desea. En </a:t>
            </a:r>
            <a:r>
              <a:rPr lang="es-ES" b="1" dirty="0">
                <a:solidFill>
                  <a:srgbClr val="019EE2"/>
                </a:solidFill>
                <a:ea typeface="Verdana" panose="020B0604030504040204" pitchFamily="34" charset="0"/>
                <a:cs typeface="Times New Roman" panose="02020603050405020304" pitchFamily="18" charset="0"/>
              </a:rPr>
              <a:t>“Formato de fondo” </a:t>
            </a:r>
            <a:r>
              <a:rPr lang="es-ES" dirty="0">
                <a:ea typeface="Verdana" panose="020B0604030504040204" pitchFamily="34" charset="0"/>
                <a:cs typeface="Times New Roman" panose="02020603050405020304" pitchFamily="18" charset="0"/>
              </a:rPr>
              <a:t>(“</a:t>
            </a:r>
            <a:r>
              <a:rPr lang="es-ES" dirty="0" err="1">
                <a:ea typeface="Verdana" panose="020B0604030504040204" pitchFamily="34" charset="0"/>
                <a:cs typeface="Times New Roman" panose="02020603050405020304" pitchFamily="18" charset="0"/>
              </a:rPr>
              <a:t>Format</a:t>
            </a:r>
            <a:r>
              <a:rPr lang="es-ES" dirty="0">
                <a:ea typeface="Verdana" panose="020B0604030504040204" pitchFamily="34" charset="0"/>
                <a:cs typeface="Times New Roman" panose="02020603050405020304" pitchFamily="18" charset="0"/>
              </a:rPr>
              <a:t> </a:t>
            </a:r>
            <a:r>
              <a:rPr lang="es-ES" dirty="0" err="1">
                <a:ea typeface="Verdana" panose="020B0604030504040204" pitchFamily="34" charset="0"/>
                <a:cs typeface="Times New Roman" panose="02020603050405020304" pitchFamily="18" charset="0"/>
              </a:rPr>
              <a:t>Background</a:t>
            </a:r>
            <a:r>
              <a:rPr lang="es-ES" dirty="0">
                <a:ea typeface="Verdana" panose="020B0604030504040204" pitchFamily="34" charset="0"/>
                <a:cs typeface="Times New Roman" panose="02020603050405020304" pitchFamily="18" charset="0"/>
              </a:rPr>
              <a:t>”) podrá </a:t>
            </a:r>
            <a:r>
              <a:rPr lang="es-ES" dirty="0">
                <a:ea typeface="Calibri" panose="020F0502020204030204" pitchFamily="34" charset="0"/>
                <a:cs typeface="Times New Roman" panose="02020603050405020304" pitchFamily="18" charset="0"/>
              </a:rPr>
              <a:t>modificar elementos del formato del diseño escogido.</a:t>
            </a:r>
            <a:endParaRPr lang="es-ES" dirty="0"/>
          </a:p>
          <a:p>
            <a:pPr>
              <a:lnSpc>
                <a:spcPct val="107000"/>
              </a:lnSpc>
              <a:spcAft>
                <a:spcPts val="867"/>
              </a:spcAft>
            </a:pPr>
            <a:r>
              <a:rPr lang="es-ES" dirty="0">
                <a:ea typeface="Verdana" panose="020B0604030504040204" pitchFamily="34" charset="0"/>
                <a:cs typeface="Times New Roman" panose="02020603050405020304" pitchFamily="18" charset="0"/>
              </a:rPr>
              <a:t> </a:t>
            </a:r>
          </a:p>
          <a:p>
            <a:endParaRPr lang="es-ES" dirty="0"/>
          </a:p>
        </p:txBody>
      </p:sp>
      <p:sp>
        <p:nvSpPr>
          <p:cNvPr id="4" name="Title 3">
            <a:extLst>
              <a:ext uri="{FF2B5EF4-FFF2-40B4-BE49-F238E27FC236}">
                <a16:creationId xmlns:a16="http://schemas.microsoft.com/office/drawing/2014/main" id="{27598116-45E6-4C24-BC1E-9EFFD4A47EDE}"/>
              </a:ext>
            </a:extLst>
          </p:cNvPr>
          <p:cNvSpPr>
            <a:spLocks noGrp="1"/>
          </p:cNvSpPr>
          <p:nvPr>
            <p:ph type="title"/>
          </p:nvPr>
        </p:nvSpPr>
        <p:spPr/>
        <p:txBody>
          <a:bodyPr/>
          <a:lstStyle/>
          <a:p>
            <a:r>
              <a:rPr lang="es-ES" dirty="0"/>
              <a:t>Modificar diseño</a:t>
            </a:r>
            <a:br>
              <a:rPr lang="es-ES" dirty="0"/>
            </a:br>
            <a:endParaRPr lang="es-ES" dirty="0"/>
          </a:p>
        </p:txBody>
      </p:sp>
      <p:grpSp>
        <p:nvGrpSpPr>
          <p:cNvPr id="3" name="Group 2">
            <a:extLst>
              <a:ext uri="{FF2B5EF4-FFF2-40B4-BE49-F238E27FC236}">
                <a16:creationId xmlns:a16="http://schemas.microsoft.com/office/drawing/2014/main" id="{725C01D6-0D57-4886-B10D-EB70EA3E3EC9}"/>
              </a:ext>
            </a:extLst>
          </p:cNvPr>
          <p:cNvGrpSpPr/>
          <p:nvPr/>
        </p:nvGrpSpPr>
        <p:grpSpPr>
          <a:xfrm>
            <a:off x="518158" y="1714594"/>
            <a:ext cx="11261220" cy="4271338"/>
            <a:chOff x="724428" y="1951250"/>
            <a:chExt cx="11261220" cy="4271338"/>
          </a:xfrm>
        </p:grpSpPr>
        <p:grpSp>
          <p:nvGrpSpPr>
            <p:cNvPr id="8" name="Group 7">
              <a:extLst>
                <a:ext uri="{FF2B5EF4-FFF2-40B4-BE49-F238E27FC236}">
                  <a16:creationId xmlns:a16="http://schemas.microsoft.com/office/drawing/2014/main" id="{D96FBCA0-6CD5-40B5-BB33-CFD9DAD83A93}"/>
                </a:ext>
              </a:extLst>
            </p:cNvPr>
            <p:cNvGrpSpPr/>
            <p:nvPr/>
          </p:nvGrpSpPr>
          <p:grpSpPr>
            <a:xfrm>
              <a:off x="724428" y="2029633"/>
              <a:ext cx="7951600" cy="3427135"/>
              <a:chOff x="508125" y="2412293"/>
              <a:chExt cx="9605478" cy="4092537"/>
            </a:xfrm>
          </p:grpSpPr>
          <p:grpSp>
            <p:nvGrpSpPr>
              <p:cNvPr id="11" name="Group 10">
                <a:extLst>
                  <a:ext uri="{FF2B5EF4-FFF2-40B4-BE49-F238E27FC236}">
                    <a16:creationId xmlns:a16="http://schemas.microsoft.com/office/drawing/2014/main" id="{7ADB48C4-C351-4DA7-936F-952FDF0ECBA8}"/>
                  </a:ext>
                </a:extLst>
              </p:cNvPr>
              <p:cNvGrpSpPr/>
              <p:nvPr/>
            </p:nvGrpSpPr>
            <p:grpSpPr>
              <a:xfrm>
                <a:off x="508125" y="2412293"/>
                <a:ext cx="9605478" cy="4092537"/>
                <a:chOff x="449133" y="2127698"/>
                <a:chExt cx="9605478" cy="4092537"/>
              </a:xfrm>
            </p:grpSpPr>
            <p:grpSp>
              <p:nvGrpSpPr>
                <p:cNvPr id="13" name="Group 12">
                  <a:extLst>
                    <a:ext uri="{FF2B5EF4-FFF2-40B4-BE49-F238E27FC236}">
                      <a16:creationId xmlns:a16="http://schemas.microsoft.com/office/drawing/2014/main" id="{D2E1A619-76CF-4BDE-8DBF-ECAC7DE2C51B}"/>
                    </a:ext>
                  </a:extLst>
                </p:cNvPr>
                <p:cNvGrpSpPr/>
                <p:nvPr/>
              </p:nvGrpSpPr>
              <p:grpSpPr>
                <a:xfrm>
                  <a:off x="449136" y="2127698"/>
                  <a:ext cx="9605475" cy="4092537"/>
                  <a:chOff x="229567" y="1680260"/>
                  <a:chExt cx="7204323" cy="3069495"/>
                </a:xfrm>
              </p:grpSpPr>
              <p:pic>
                <p:nvPicPr>
                  <p:cNvPr id="16" name="Picture 15">
                    <a:extLst>
                      <a:ext uri="{FF2B5EF4-FFF2-40B4-BE49-F238E27FC236}">
                        <a16:creationId xmlns:a16="http://schemas.microsoft.com/office/drawing/2014/main" id="{D9D03E4D-33A3-4B7B-9334-42905BFCA02D}"/>
                      </a:ext>
                    </a:extLst>
                  </p:cNvPr>
                  <p:cNvPicPr>
                    <a:picLocks noChangeAspect="1"/>
                  </p:cNvPicPr>
                  <p:nvPr/>
                </p:nvPicPr>
                <p:blipFill rotWithShape="1">
                  <a:blip r:embed="rId2"/>
                  <a:srcRect b="20350"/>
                  <a:stretch/>
                </p:blipFill>
                <p:spPr>
                  <a:xfrm>
                    <a:off x="229567" y="1680260"/>
                    <a:ext cx="7204323" cy="3069495"/>
                  </a:xfrm>
                  <a:prstGeom prst="rect">
                    <a:avLst/>
                  </a:prstGeom>
                  <a:ln>
                    <a:noFill/>
                  </a:ln>
                  <a:effectLst>
                    <a:outerShdw blurRad="190500" algn="tl" rotWithShape="0">
                      <a:srgbClr val="000000">
                        <a:alpha val="70000"/>
                      </a:srgbClr>
                    </a:outerShdw>
                  </a:effectLst>
                </p:spPr>
              </p:pic>
              <p:sp>
                <p:nvSpPr>
                  <p:cNvPr id="17" name="Rectangle 16">
                    <a:extLst>
                      <a:ext uri="{FF2B5EF4-FFF2-40B4-BE49-F238E27FC236}">
                        <a16:creationId xmlns:a16="http://schemas.microsoft.com/office/drawing/2014/main" id="{C11AFF18-9C44-4BDB-8AB1-E6EE7A184EC1}"/>
                      </a:ext>
                    </a:extLst>
                  </p:cNvPr>
                  <p:cNvSpPr/>
                  <p:nvPr/>
                </p:nvSpPr>
                <p:spPr>
                  <a:xfrm>
                    <a:off x="6562626" y="1782837"/>
                    <a:ext cx="871263" cy="2438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14" name="Oval 13">
                  <a:extLst>
                    <a:ext uri="{FF2B5EF4-FFF2-40B4-BE49-F238E27FC236}">
                      <a16:creationId xmlns:a16="http://schemas.microsoft.com/office/drawing/2014/main" id="{B8BB5BDC-4858-40F1-A6D0-FBCD9903A2F2}"/>
                    </a:ext>
                  </a:extLst>
                </p:cNvPr>
                <p:cNvSpPr/>
                <p:nvPr/>
              </p:nvSpPr>
              <p:spPr>
                <a:xfrm>
                  <a:off x="1921858" y="2296794"/>
                  <a:ext cx="552357" cy="260477"/>
                </a:xfrm>
                <a:prstGeom prst="ellipse">
                  <a:avLst/>
                </a:prstGeom>
                <a:noFill/>
                <a:ln w="38100">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dirty="0">
                    <a:latin typeface="Poppins"/>
                  </a:endParaRPr>
                </a:p>
              </p:txBody>
            </p:sp>
            <p:sp>
              <p:nvSpPr>
                <p:cNvPr id="15" name="Rectangle 14">
                  <a:extLst>
                    <a:ext uri="{FF2B5EF4-FFF2-40B4-BE49-F238E27FC236}">
                      <a16:creationId xmlns:a16="http://schemas.microsoft.com/office/drawing/2014/main" id="{177C9D36-6C18-48C1-BAC5-1957AB51002B}"/>
                    </a:ext>
                  </a:extLst>
                </p:cNvPr>
                <p:cNvSpPr/>
                <p:nvPr/>
              </p:nvSpPr>
              <p:spPr>
                <a:xfrm>
                  <a:off x="449133" y="2524940"/>
                  <a:ext cx="5416169" cy="49666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12" name="Rectangle 11">
                <a:extLst>
                  <a:ext uri="{FF2B5EF4-FFF2-40B4-BE49-F238E27FC236}">
                    <a16:creationId xmlns:a16="http://schemas.microsoft.com/office/drawing/2014/main" id="{C247A3B8-DA19-40F1-A466-958363223791}"/>
                  </a:ext>
                </a:extLst>
              </p:cNvPr>
              <p:cNvSpPr/>
              <p:nvPr/>
            </p:nvSpPr>
            <p:spPr>
              <a:xfrm>
                <a:off x="9227471" y="2738975"/>
                <a:ext cx="496610" cy="63779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cxnSp>
          <p:nvCxnSpPr>
            <p:cNvPr id="9" name="Straight Arrow Connector 8">
              <a:extLst>
                <a:ext uri="{FF2B5EF4-FFF2-40B4-BE49-F238E27FC236}">
                  <a16:creationId xmlns:a16="http://schemas.microsoft.com/office/drawing/2014/main" id="{32139810-2FDD-4190-B56B-04C6B7FC8AA8}"/>
                </a:ext>
              </a:extLst>
            </p:cNvPr>
            <p:cNvCxnSpPr>
              <a:cxnSpLocks/>
              <a:stCxn id="12" idx="3"/>
            </p:cNvCxnSpPr>
            <p:nvPr/>
          </p:nvCxnSpPr>
          <p:spPr>
            <a:xfrm>
              <a:off x="8353574" y="2570247"/>
              <a:ext cx="850392" cy="5227"/>
            </a:xfrm>
            <a:prstGeom prst="straightConnector1">
              <a:avLst/>
            </a:prstGeom>
            <a:ln w="19050">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60F3F089-9381-478F-A8C4-2B920E150F92}"/>
                </a:ext>
              </a:extLst>
            </p:cNvPr>
            <p:cNvPicPr>
              <a:picLocks noChangeAspect="1"/>
            </p:cNvPicPr>
            <p:nvPr/>
          </p:nvPicPr>
          <p:blipFill>
            <a:blip r:embed="rId3"/>
            <a:stretch>
              <a:fillRect/>
            </a:stretch>
          </p:blipFill>
          <p:spPr>
            <a:xfrm>
              <a:off x="9311200" y="1951250"/>
              <a:ext cx="2674448" cy="4271338"/>
            </a:xfrm>
            <a:prstGeom prst="rect">
              <a:avLst/>
            </a:prstGeom>
            <a:ln>
              <a:noFill/>
            </a:ln>
            <a:effectLst>
              <a:outerShdw blurRad="190500" algn="tl" rotWithShape="0">
                <a:srgbClr val="000000">
                  <a:alpha val="70000"/>
                </a:srgbClr>
              </a:outerShdw>
            </a:effectLst>
          </p:spPr>
        </p:pic>
      </p:grpSp>
      <p:sp>
        <p:nvSpPr>
          <p:cNvPr id="18" name="Rectangle 17">
            <a:extLst>
              <a:ext uri="{FF2B5EF4-FFF2-40B4-BE49-F238E27FC236}">
                <a16:creationId xmlns:a16="http://schemas.microsoft.com/office/drawing/2014/main" id="{E6F50EC1-FB3D-47E9-A108-FE2BCBBE82BB}"/>
              </a:ext>
            </a:extLst>
          </p:cNvPr>
          <p:cNvSpPr/>
          <p:nvPr/>
        </p:nvSpPr>
        <p:spPr>
          <a:xfrm>
            <a:off x="2194560" y="5679714"/>
            <a:ext cx="5541641" cy="610873"/>
          </a:xfrm>
          <a:prstGeom prst="rect">
            <a:avLst/>
          </a:prstGeom>
          <a:ln w="28575">
            <a:solidFill>
              <a:srgbClr val="019EE2"/>
            </a:solidFill>
            <a:prstDash val="dash"/>
          </a:ln>
        </p:spPr>
        <p:txBody>
          <a:bodyPr wrap="square">
            <a:spAutoFit/>
          </a:bodyPr>
          <a:lstStyle/>
          <a:p>
            <a:pPr>
              <a:lnSpc>
                <a:spcPct val="107000"/>
              </a:lnSpc>
              <a:spcAft>
                <a:spcPts val="867"/>
              </a:spcAft>
            </a:pPr>
            <a:r>
              <a:rPr lang="es-ES" sz="1600" dirty="0">
                <a:solidFill>
                  <a:srgbClr val="019EE2"/>
                </a:solidFill>
                <a:latin typeface="Poppins"/>
                <a:ea typeface="Verdana" panose="020B0604030504040204" pitchFamily="34" charset="0"/>
                <a:cs typeface="Times New Roman" panose="02020603050405020304" pitchFamily="18" charset="0"/>
              </a:rPr>
              <a:t>Nota: </a:t>
            </a:r>
            <a:r>
              <a:rPr lang="es-ES" sz="1600" dirty="0">
                <a:latin typeface="Poppins"/>
                <a:ea typeface="Verdana" panose="020B0604030504040204" pitchFamily="34" charset="0"/>
                <a:cs typeface="Times New Roman" panose="02020603050405020304" pitchFamily="18" charset="0"/>
              </a:rPr>
              <a:t>Dependiendo de la versión de PowerPoint que tenga, dispondrá de unos diseños u otros.</a:t>
            </a:r>
          </a:p>
        </p:txBody>
      </p:sp>
    </p:spTree>
    <p:extLst>
      <p:ext uri="{BB962C8B-B14F-4D97-AF65-F5344CB8AC3E}">
        <p14:creationId xmlns:p14="http://schemas.microsoft.com/office/powerpoint/2010/main" val="2304215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4DE9C3-0158-4AB2-AAFF-48CE15C98105}"/>
              </a:ext>
            </a:extLst>
          </p:cNvPr>
          <p:cNvSpPr>
            <a:spLocks noGrp="1"/>
          </p:cNvSpPr>
          <p:nvPr>
            <p:ph type="title"/>
          </p:nvPr>
        </p:nvSpPr>
        <p:spPr/>
        <p:txBody>
          <a:bodyPr/>
          <a:lstStyle/>
          <a:p>
            <a:r>
              <a:rPr lang="es-ES" dirty="0"/>
              <a:t>Modificar diseño</a:t>
            </a:r>
            <a:br>
              <a:rPr lang="es-ES" dirty="0"/>
            </a:br>
            <a:endParaRPr lang="es-ES" dirty="0"/>
          </a:p>
        </p:txBody>
      </p:sp>
      <p:grpSp>
        <p:nvGrpSpPr>
          <p:cNvPr id="5" name="Group 4">
            <a:extLst>
              <a:ext uri="{FF2B5EF4-FFF2-40B4-BE49-F238E27FC236}">
                <a16:creationId xmlns:a16="http://schemas.microsoft.com/office/drawing/2014/main" id="{CBC4416E-1C6D-4998-87F9-8FE634AFCE1A}"/>
              </a:ext>
            </a:extLst>
          </p:cNvPr>
          <p:cNvGrpSpPr/>
          <p:nvPr/>
        </p:nvGrpSpPr>
        <p:grpSpPr>
          <a:xfrm>
            <a:off x="670560" y="1341775"/>
            <a:ext cx="11120845" cy="4470281"/>
            <a:chOff x="-680092" y="1116940"/>
            <a:chExt cx="17895970" cy="6303203"/>
          </a:xfrm>
        </p:grpSpPr>
        <p:grpSp>
          <p:nvGrpSpPr>
            <p:cNvPr id="6" name="Group 5">
              <a:extLst>
                <a:ext uri="{FF2B5EF4-FFF2-40B4-BE49-F238E27FC236}">
                  <a16:creationId xmlns:a16="http://schemas.microsoft.com/office/drawing/2014/main" id="{23DED743-1F09-4F75-AFBE-E64C37864130}"/>
                </a:ext>
              </a:extLst>
            </p:cNvPr>
            <p:cNvGrpSpPr/>
            <p:nvPr/>
          </p:nvGrpSpPr>
          <p:grpSpPr>
            <a:xfrm>
              <a:off x="-680092" y="1116940"/>
              <a:ext cx="17895970" cy="6303203"/>
              <a:chOff x="-680092" y="1116940"/>
              <a:chExt cx="17895970" cy="6303203"/>
            </a:xfrm>
          </p:grpSpPr>
          <p:pic>
            <p:nvPicPr>
              <p:cNvPr id="8" name="Picture 7">
                <a:extLst>
                  <a:ext uri="{FF2B5EF4-FFF2-40B4-BE49-F238E27FC236}">
                    <a16:creationId xmlns:a16="http://schemas.microsoft.com/office/drawing/2014/main" id="{E40C4FC0-5491-4982-A0F5-2F85F500B4C8}"/>
                  </a:ext>
                </a:extLst>
              </p:cNvPr>
              <p:cNvPicPr>
                <a:picLocks noChangeAspect="1"/>
              </p:cNvPicPr>
              <p:nvPr/>
            </p:nvPicPr>
            <p:blipFill>
              <a:blip r:embed="rId2"/>
              <a:stretch>
                <a:fillRect/>
              </a:stretch>
            </p:blipFill>
            <p:spPr>
              <a:xfrm>
                <a:off x="7963382" y="1116940"/>
                <a:ext cx="3714705" cy="5864770"/>
              </a:xfrm>
              <a:prstGeom prst="rect">
                <a:avLst/>
              </a:prstGeom>
              <a:ln>
                <a:noFill/>
              </a:ln>
              <a:effectLst>
                <a:outerShdw blurRad="190500" algn="tl" rotWithShape="0">
                  <a:srgbClr val="000000">
                    <a:alpha val="70000"/>
                  </a:srgbClr>
                </a:outerShdw>
              </a:effectLst>
            </p:spPr>
          </p:pic>
          <p:sp>
            <p:nvSpPr>
              <p:cNvPr id="9" name="Text Box 2">
                <a:extLst>
                  <a:ext uri="{FF2B5EF4-FFF2-40B4-BE49-F238E27FC236}">
                    <a16:creationId xmlns:a16="http://schemas.microsoft.com/office/drawing/2014/main" id="{27F6FE8A-0566-4C9A-96F0-54D965A59E95}"/>
                  </a:ext>
                </a:extLst>
              </p:cNvPr>
              <p:cNvSpPr txBox="1">
                <a:spLocks noChangeArrowheads="1"/>
              </p:cNvSpPr>
              <p:nvPr/>
            </p:nvSpPr>
            <p:spPr bwMode="auto">
              <a:xfrm>
                <a:off x="-680092" y="1209539"/>
                <a:ext cx="8119094" cy="4378979"/>
              </a:xfrm>
              <a:prstGeom prst="rect">
                <a:avLst/>
              </a:prstGeom>
              <a:solidFill>
                <a:srgbClr val="FFFFFF"/>
              </a:solidFill>
              <a:ln w="9525">
                <a:solidFill>
                  <a:srgbClr val="595959"/>
                </a:solidFill>
                <a:miter lim="800000"/>
                <a:headEnd/>
                <a:tailEnd/>
              </a:ln>
            </p:spPr>
            <p:txBody>
              <a:bodyPr vert="horz" wrap="square" lIns="74295" tIns="37148" rIns="74295" bIns="37148" numCol="1" anchor="t" anchorCtr="0" compatLnSpc="1">
                <a:prstTxWarp prst="textNoShape">
                  <a:avLst/>
                </a:prstTxWarp>
              </a:bodyPr>
              <a:lstStyle/>
              <a:p>
                <a:pPr algn="just" defTabSz="742950" eaLnBrk="0" fontAlgn="base" hangingPunct="0">
                  <a:spcBef>
                    <a:spcPct val="0"/>
                  </a:spcBef>
                  <a:spcAft>
                    <a:spcPct val="0"/>
                  </a:spcAft>
                </a:pPr>
                <a:r>
                  <a:rPr lang="es-ES" altLang="es-ES" sz="1600" b="1" dirty="0">
                    <a:solidFill>
                      <a:srgbClr val="019EE2"/>
                    </a:solidFill>
                    <a:latin typeface="Poppins"/>
                    <a:ea typeface="Calibri" panose="020F0502020204030204" pitchFamily="34" charset="0"/>
                    <a:cs typeface="Times New Roman" panose="02020603050405020304" pitchFamily="18" charset="0"/>
                  </a:rPr>
                  <a:t>Relleno sólido: </a:t>
                </a:r>
                <a:r>
                  <a:rPr lang="es-ES" altLang="es-ES" sz="1600" dirty="0">
                    <a:solidFill>
                      <a:srgbClr val="595959"/>
                    </a:solidFill>
                    <a:latin typeface="Poppins"/>
                    <a:ea typeface="Calibri" panose="020F0502020204030204" pitchFamily="34" charset="0"/>
                    <a:cs typeface="Times New Roman" panose="02020603050405020304" pitchFamily="18" charset="0"/>
                  </a:rPr>
                  <a:t>Fondo de un color. Podremos escoger el color y la transparencia. </a:t>
                </a:r>
                <a:endParaRPr lang="es-ES" altLang="es-ES" sz="1600" dirty="0">
                  <a:solidFill>
                    <a:srgbClr val="595959"/>
                  </a:solidFill>
                  <a:latin typeface="Poppins"/>
                </a:endParaRPr>
              </a:p>
              <a:p>
                <a:pPr algn="just" defTabSz="742950" eaLnBrk="0" fontAlgn="base" hangingPunct="0">
                  <a:spcBef>
                    <a:spcPct val="0"/>
                  </a:spcBef>
                  <a:spcAft>
                    <a:spcPct val="0"/>
                  </a:spcAft>
                </a:pPr>
                <a:r>
                  <a:rPr lang="es-ES" altLang="es-ES" sz="1600" b="1" dirty="0">
                    <a:solidFill>
                      <a:srgbClr val="019EE2"/>
                    </a:solidFill>
                    <a:latin typeface="Poppins"/>
                    <a:ea typeface="Calibri" panose="020F0502020204030204" pitchFamily="34" charset="0"/>
                    <a:cs typeface="Times New Roman" panose="02020603050405020304" pitchFamily="18" charset="0"/>
                  </a:rPr>
                  <a:t>Relleno con degradado: </a:t>
                </a:r>
                <a:r>
                  <a:rPr lang="es-ES" altLang="es-ES" sz="1600" dirty="0">
                    <a:solidFill>
                      <a:srgbClr val="595959"/>
                    </a:solidFill>
                    <a:latin typeface="Poppins"/>
                    <a:ea typeface="Calibri" panose="020F0502020204030204" pitchFamily="34" charset="0"/>
                    <a:cs typeface="Times New Roman" panose="02020603050405020304" pitchFamily="18" charset="0"/>
                  </a:rPr>
                  <a:t>Fondo de un color degradado. Podremos escoger color, tipo, dirección del degradado, entre otros. </a:t>
                </a:r>
                <a:endParaRPr lang="es-ES" altLang="es-ES" sz="1600" dirty="0">
                  <a:solidFill>
                    <a:srgbClr val="595959"/>
                  </a:solidFill>
                  <a:latin typeface="Poppins"/>
                </a:endParaRPr>
              </a:p>
              <a:p>
                <a:pPr algn="just" defTabSz="742950" eaLnBrk="0" fontAlgn="base" hangingPunct="0">
                  <a:spcBef>
                    <a:spcPct val="0"/>
                  </a:spcBef>
                  <a:spcAft>
                    <a:spcPct val="0"/>
                  </a:spcAft>
                </a:pPr>
                <a:r>
                  <a:rPr lang="es-ES" altLang="es-ES" sz="1600" b="1" dirty="0">
                    <a:solidFill>
                      <a:srgbClr val="019EE2"/>
                    </a:solidFill>
                    <a:latin typeface="Poppins"/>
                    <a:ea typeface="Calibri" panose="020F0502020204030204" pitchFamily="34" charset="0"/>
                    <a:cs typeface="Times New Roman" panose="02020603050405020304" pitchFamily="18" charset="0"/>
                  </a:rPr>
                  <a:t>Relleno con imagen o textura: </a:t>
                </a:r>
                <a:r>
                  <a:rPr lang="es-ES" altLang="es-ES" sz="1600" dirty="0">
                    <a:solidFill>
                      <a:srgbClr val="595959"/>
                    </a:solidFill>
                    <a:latin typeface="Poppins"/>
                    <a:ea typeface="Calibri" panose="020F0502020204030204" pitchFamily="34" charset="0"/>
                    <a:cs typeface="Times New Roman" panose="02020603050405020304" pitchFamily="18" charset="0"/>
                  </a:rPr>
                  <a:t>Queremos que el fondo sea de una textura determinada. Podremos escoger entre diferentes que nos proporciona la herramienta. </a:t>
                </a:r>
                <a:endParaRPr lang="es-ES" altLang="es-ES" sz="1600" dirty="0">
                  <a:solidFill>
                    <a:srgbClr val="595959"/>
                  </a:solidFill>
                  <a:latin typeface="Poppins"/>
                </a:endParaRPr>
              </a:p>
              <a:p>
                <a:pPr algn="just" defTabSz="742950" eaLnBrk="0" fontAlgn="base" hangingPunct="0">
                  <a:spcBef>
                    <a:spcPct val="0"/>
                  </a:spcBef>
                  <a:spcAft>
                    <a:spcPct val="0"/>
                  </a:spcAft>
                </a:pPr>
                <a:r>
                  <a:rPr lang="es-ES" altLang="es-ES" sz="1600" b="1" dirty="0">
                    <a:solidFill>
                      <a:srgbClr val="019EE2"/>
                    </a:solidFill>
                    <a:latin typeface="Poppins"/>
                    <a:ea typeface="Calibri" panose="020F0502020204030204" pitchFamily="34" charset="0"/>
                    <a:cs typeface="Times New Roman" panose="02020603050405020304" pitchFamily="18" charset="0"/>
                  </a:rPr>
                  <a:t>Relleno con trama: </a:t>
                </a:r>
                <a:r>
                  <a:rPr lang="es-ES" altLang="es-ES" sz="1600" dirty="0">
                    <a:solidFill>
                      <a:srgbClr val="595959"/>
                    </a:solidFill>
                    <a:latin typeface="Poppins"/>
                    <a:ea typeface="Calibri" panose="020F0502020204030204" pitchFamily="34" charset="0"/>
                    <a:cs typeface="Times New Roman" panose="02020603050405020304" pitchFamily="18" charset="0"/>
                  </a:rPr>
                  <a:t>Queremos que el diseño del fondo sea un patrón. Podremos escoger forma y color. </a:t>
                </a:r>
                <a:endParaRPr lang="es-ES" altLang="es-ES" sz="1600" dirty="0">
                  <a:solidFill>
                    <a:srgbClr val="595959"/>
                  </a:solidFill>
                  <a:latin typeface="Poppins"/>
                </a:endParaRPr>
              </a:p>
            </p:txBody>
          </p:sp>
          <p:sp>
            <p:nvSpPr>
              <p:cNvPr id="10" name="Text Box 1">
                <a:extLst>
                  <a:ext uri="{FF2B5EF4-FFF2-40B4-BE49-F238E27FC236}">
                    <a16:creationId xmlns:a16="http://schemas.microsoft.com/office/drawing/2014/main" id="{8AEE0DAF-8FB5-4EA2-A1E4-46086B7BBF9B}"/>
                  </a:ext>
                </a:extLst>
              </p:cNvPr>
              <p:cNvSpPr txBox="1">
                <a:spLocks noChangeArrowheads="1"/>
              </p:cNvSpPr>
              <p:nvPr/>
            </p:nvSpPr>
            <p:spPr bwMode="auto">
              <a:xfrm>
                <a:off x="-680092" y="6222080"/>
                <a:ext cx="8119094" cy="977637"/>
              </a:xfrm>
              <a:prstGeom prst="rect">
                <a:avLst/>
              </a:prstGeom>
              <a:solidFill>
                <a:srgbClr val="FFFFFF"/>
              </a:solidFill>
              <a:ln w="9525">
                <a:solidFill>
                  <a:srgbClr val="000000"/>
                </a:solidFill>
                <a:miter lim="800000"/>
                <a:headEnd/>
                <a:tailEnd/>
              </a:ln>
            </p:spPr>
            <p:txBody>
              <a:bodyPr vert="horz" wrap="square" lIns="74295" tIns="37148" rIns="74295" bIns="37148" numCol="1" anchor="t" anchorCtr="0" compatLnSpc="1">
                <a:prstTxWarp prst="textNoShape">
                  <a:avLst/>
                </a:prstTxWarp>
              </a:bodyPr>
              <a:lstStyle/>
              <a:p>
                <a:pPr algn="just" defTabSz="742950" eaLnBrk="0" fontAlgn="base" hangingPunct="0">
                  <a:spcBef>
                    <a:spcPct val="0"/>
                  </a:spcBef>
                  <a:spcAft>
                    <a:spcPct val="0"/>
                  </a:spcAft>
                </a:pPr>
                <a:r>
                  <a:rPr lang="es-ES" altLang="es-ES" sz="1600" dirty="0">
                    <a:solidFill>
                      <a:srgbClr val="595959"/>
                    </a:solidFill>
                    <a:latin typeface="Poppins"/>
                    <a:ea typeface="Calibri" panose="020F0502020204030204" pitchFamily="34" charset="0"/>
                    <a:cs typeface="Times New Roman" panose="02020603050405020304" pitchFamily="18" charset="0"/>
                  </a:rPr>
                  <a:t>Los </a:t>
                </a:r>
                <a:r>
                  <a:rPr lang="es-ES" altLang="es-ES" sz="1600" b="1" dirty="0">
                    <a:solidFill>
                      <a:srgbClr val="019EE2"/>
                    </a:solidFill>
                    <a:latin typeface="Poppins"/>
                    <a:ea typeface="Calibri" panose="020F0502020204030204" pitchFamily="34" charset="0"/>
                    <a:cs typeface="Times New Roman" panose="02020603050405020304" pitchFamily="18" charset="0"/>
                  </a:rPr>
                  <a:t>cambios</a:t>
                </a:r>
                <a:r>
                  <a:rPr lang="es-ES" altLang="es-ES" sz="1600" dirty="0">
                    <a:solidFill>
                      <a:srgbClr val="595959"/>
                    </a:solidFill>
                    <a:latin typeface="Poppins"/>
                    <a:ea typeface="Calibri" panose="020F0502020204030204" pitchFamily="34" charset="0"/>
                    <a:cs typeface="Times New Roman" panose="02020603050405020304" pitchFamily="18" charset="0"/>
                  </a:rPr>
                  <a:t> se apliquen a </a:t>
                </a:r>
                <a:r>
                  <a:rPr lang="es-ES" altLang="es-ES" sz="1600" b="1" dirty="0">
                    <a:solidFill>
                      <a:srgbClr val="019EE2"/>
                    </a:solidFill>
                    <a:latin typeface="Poppins"/>
                    <a:ea typeface="Calibri" panose="020F0502020204030204" pitchFamily="34" charset="0"/>
                    <a:cs typeface="Times New Roman" panose="02020603050405020304" pitchFamily="18" charset="0"/>
                  </a:rPr>
                  <a:t>todas las diapositivas.</a:t>
                </a:r>
                <a:endParaRPr lang="es-ES" altLang="es-ES" sz="1600" b="1" dirty="0">
                  <a:solidFill>
                    <a:srgbClr val="019EE2"/>
                  </a:solidFill>
                  <a:latin typeface="Poppins"/>
                </a:endParaRPr>
              </a:p>
            </p:txBody>
          </p:sp>
          <p:sp>
            <p:nvSpPr>
              <p:cNvPr id="11" name="Text Box 3">
                <a:extLst>
                  <a:ext uri="{FF2B5EF4-FFF2-40B4-BE49-F238E27FC236}">
                    <a16:creationId xmlns:a16="http://schemas.microsoft.com/office/drawing/2014/main" id="{36EDC598-0361-466A-801B-C70E89E8E1E3}"/>
                  </a:ext>
                </a:extLst>
              </p:cNvPr>
              <p:cNvSpPr txBox="1">
                <a:spLocks noChangeArrowheads="1"/>
              </p:cNvSpPr>
              <p:nvPr/>
            </p:nvSpPr>
            <p:spPr bwMode="auto">
              <a:xfrm>
                <a:off x="12262290" y="3701257"/>
                <a:ext cx="4953587" cy="831725"/>
              </a:xfrm>
              <a:prstGeom prst="rect">
                <a:avLst/>
              </a:prstGeom>
              <a:solidFill>
                <a:srgbClr val="FFFFFF"/>
              </a:solidFill>
              <a:ln w="9525">
                <a:solidFill>
                  <a:srgbClr val="000000"/>
                </a:solidFill>
                <a:miter lim="800000"/>
                <a:headEnd/>
                <a:tailEnd/>
              </a:ln>
            </p:spPr>
            <p:txBody>
              <a:bodyPr vert="horz" wrap="square" lIns="74295" tIns="37148" rIns="74295" bIns="37148" numCol="1" anchor="t" anchorCtr="0" compatLnSpc="1">
                <a:prstTxWarp prst="textNoShape">
                  <a:avLst/>
                </a:prstTxWarp>
              </a:bodyPr>
              <a:lstStyle/>
              <a:p>
                <a:pPr algn="ctr" defTabSz="742950" eaLnBrk="0" fontAlgn="base" hangingPunct="0">
                  <a:spcBef>
                    <a:spcPct val="0"/>
                  </a:spcBef>
                  <a:spcAft>
                    <a:spcPct val="0"/>
                  </a:spcAft>
                </a:pPr>
                <a:r>
                  <a:rPr lang="es-ES" altLang="es-ES" sz="1600" dirty="0">
                    <a:solidFill>
                      <a:srgbClr val="595959"/>
                    </a:solidFill>
                    <a:latin typeface="Poppins"/>
                    <a:ea typeface="Calibri" panose="020F0502020204030204" pitchFamily="34" charset="0"/>
                    <a:cs typeface="Times New Roman" panose="02020603050405020304" pitchFamily="18" charset="0"/>
                  </a:rPr>
                  <a:t>Queremos que el fondo sea una </a:t>
                </a:r>
                <a:r>
                  <a:rPr lang="es-ES" altLang="es-ES" sz="1600" b="1" dirty="0">
                    <a:solidFill>
                      <a:srgbClr val="019EE2"/>
                    </a:solidFill>
                    <a:latin typeface="Poppins"/>
                    <a:ea typeface="Calibri" panose="020F0502020204030204" pitchFamily="34" charset="0"/>
                    <a:cs typeface="Times New Roman" panose="02020603050405020304" pitchFamily="18" charset="0"/>
                  </a:rPr>
                  <a:t>imagen o una textura</a:t>
                </a:r>
                <a:endParaRPr lang="es-ES" altLang="es-ES" sz="1600" b="1" dirty="0">
                  <a:solidFill>
                    <a:srgbClr val="019EE2"/>
                  </a:solidFill>
                  <a:latin typeface="Poppins"/>
                </a:endParaRPr>
              </a:p>
            </p:txBody>
          </p:sp>
          <p:sp>
            <p:nvSpPr>
              <p:cNvPr id="12" name="Text Box 2">
                <a:extLst>
                  <a:ext uri="{FF2B5EF4-FFF2-40B4-BE49-F238E27FC236}">
                    <a16:creationId xmlns:a16="http://schemas.microsoft.com/office/drawing/2014/main" id="{C82ABA2E-36CC-48DC-8E80-F6208EAB0E6F}"/>
                  </a:ext>
                </a:extLst>
              </p:cNvPr>
              <p:cNvSpPr txBox="1">
                <a:spLocks noChangeArrowheads="1"/>
              </p:cNvSpPr>
              <p:nvPr/>
            </p:nvSpPr>
            <p:spPr bwMode="auto">
              <a:xfrm>
                <a:off x="12105378" y="5852480"/>
                <a:ext cx="5110500" cy="1567663"/>
              </a:xfrm>
              <a:prstGeom prst="rect">
                <a:avLst/>
              </a:prstGeom>
              <a:solidFill>
                <a:srgbClr val="FFFFFF"/>
              </a:solidFill>
              <a:ln w="9525">
                <a:solidFill>
                  <a:srgbClr val="000000"/>
                </a:solidFill>
                <a:miter lim="800000"/>
                <a:headEnd/>
                <a:tailEnd/>
              </a:ln>
            </p:spPr>
            <p:txBody>
              <a:bodyPr vert="horz" wrap="square" lIns="74295" tIns="37148" rIns="74295" bIns="37148" numCol="1" anchor="t" anchorCtr="0" compatLnSpc="1">
                <a:prstTxWarp prst="textNoShape">
                  <a:avLst/>
                </a:prstTxWarp>
              </a:bodyPr>
              <a:lstStyle/>
              <a:p>
                <a:pPr defTabSz="742950" eaLnBrk="0" fontAlgn="base" hangingPunct="0">
                  <a:spcBef>
                    <a:spcPct val="0"/>
                  </a:spcBef>
                  <a:spcAft>
                    <a:spcPct val="0"/>
                  </a:spcAft>
                </a:pPr>
                <a:r>
                  <a:rPr lang="es-ES" altLang="es-ES" sz="1600" dirty="0">
                    <a:solidFill>
                      <a:srgbClr val="595959"/>
                    </a:solidFill>
                    <a:latin typeface="Poppins"/>
                    <a:ea typeface="Calibri" panose="020F0502020204030204" pitchFamily="34" charset="0"/>
                    <a:cs typeface="Times New Roman" panose="02020603050405020304" pitchFamily="18" charset="0"/>
                  </a:rPr>
                  <a:t>Para </a:t>
                </a:r>
                <a:r>
                  <a:rPr lang="es-ES" altLang="es-ES" sz="1600" b="1" dirty="0">
                    <a:solidFill>
                      <a:srgbClr val="019EE2"/>
                    </a:solidFill>
                    <a:latin typeface="Poppins"/>
                    <a:ea typeface="Calibri" panose="020F0502020204030204" pitchFamily="34" charset="0"/>
                    <a:cs typeface="Times New Roman" panose="02020603050405020304" pitchFamily="18" charset="0"/>
                  </a:rPr>
                  <a:t>reestablecer los cambios</a:t>
                </a:r>
                <a:r>
                  <a:rPr lang="es-ES" altLang="es-ES" sz="1600" dirty="0">
                    <a:solidFill>
                      <a:srgbClr val="595959"/>
                    </a:solidFill>
                    <a:latin typeface="Poppins"/>
                    <a:ea typeface="Calibri" panose="020F0502020204030204" pitchFamily="34" charset="0"/>
                    <a:cs typeface="Times New Roman" panose="02020603050405020304" pitchFamily="18" charset="0"/>
                  </a:rPr>
                  <a:t>. Utilizar cuando queremos volver al diseño inicial. </a:t>
                </a:r>
                <a:endParaRPr lang="es-ES" altLang="es-ES" sz="1600" dirty="0">
                  <a:solidFill>
                    <a:srgbClr val="595959"/>
                  </a:solidFill>
                  <a:latin typeface="Poppins"/>
                </a:endParaRPr>
              </a:p>
            </p:txBody>
          </p:sp>
          <p:sp>
            <p:nvSpPr>
              <p:cNvPr id="13" name="Left Bracket 12">
                <a:extLst>
                  <a:ext uri="{FF2B5EF4-FFF2-40B4-BE49-F238E27FC236}">
                    <a16:creationId xmlns:a16="http://schemas.microsoft.com/office/drawing/2014/main" id="{B3C6DAD3-C861-4394-871D-7B555EAFB133}"/>
                  </a:ext>
                </a:extLst>
              </p:cNvPr>
              <p:cNvSpPr/>
              <p:nvPr/>
            </p:nvSpPr>
            <p:spPr>
              <a:xfrm>
                <a:off x="8194876" y="2314937"/>
                <a:ext cx="173620" cy="1319514"/>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14" name="Straight Arrow Connector 13">
                <a:extLst>
                  <a:ext uri="{FF2B5EF4-FFF2-40B4-BE49-F238E27FC236}">
                    <a16:creationId xmlns:a16="http://schemas.microsoft.com/office/drawing/2014/main" id="{2589B2E0-5B90-4BAB-8F4E-5A7E94AE2CDE}"/>
                  </a:ext>
                </a:extLst>
              </p:cNvPr>
              <p:cNvCxnSpPr>
                <a:stCxn id="13" idx="1"/>
              </p:cNvCxnSpPr>
              <p:nvPr/>
            </p:nvCxnSpPr>
            <p:spPr>
              <a:xfrm flipH="1">
                <a:off x="7725780" y="2974694"/>
                <a:ext cx="469096" cy="1157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7FEDC0A-69C5-4502-B94E-7CFFB9446E02}"/>
                  </a:ext>
                </a:extLst>
              </p:cNvPr>
              <p:cNvCxnSpPr>
                <a:stCxn id="7" idx="3"/>
              </p:cNvCxnSpPr>
              <p:nvPr/>
            </p:nvCxnSpPr>
            <p:spPr>
              <a:xfrm>
                <a:off x="11401063" y="4155311"/>
                <a:ext cx="704314"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F446B5F-0C44-46A5-A302-A0C9A89299BE}"/>
                  </a:ext>
                </a:extLst>
              </p:cNvPr>
              <p:cNvSpPr/>
              <p:nvPr/>
            </p:nvSpPr>
            <p:spPr>
              <a:xfrm>
                <a:off x="8079129" y="6541872"/>
                <a:ext cx="1064872" cy="310341"/>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angle 16">
                <a:extLst>
                  <a:ext uri="{FF2B5EF4-FFF2-40B4-BE49-F238E27FC236}">
                    <a16:creationId xmlns:a16="http://schemas.microsoft.com/office/drawing/2014/main" id="{47CA29D3-419F-4D48-A557-BD89545CD228}"/>
                  </a:ext>
                </a:extLst>
              </p:cNvPr>
              <p:cNvSpPr/>
              <p:nvPr/>
            </p:nvSpPr>
            <p:spPr>
              <a:xfrm>
                <a:off x="9259748" y="6544048"/>
                <a:ext cx="1169042" cy="30816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8" name="Straight Arrow Connector 17">
                <a:extLst>
                  <a:ext uri="{FF2B5EF4-FFF2-40B4-BE49-F238E27FC236}">
                    <a16:creationId xmlns:a16="http://schemas.microsoft.com/office/drawing/2014/main" id="{408CE767-CDDF-4E27-9667-A16CDBA282A3}"/>
                  </a:ext>
                </a:extLst>
              </p:cNvPr>
              <p:cNvCxnSpPr>
                <a:stCxn id="16" idx="1"/>
              </p:cNvCxnSpPr>
              <p:nvPr/>
            </p:nvCxnSpPr>
            <p:spPr>
              <a:xfrm flipH="1" flipV="1">
                <a:off x="7558268" y="6697042"/>
                <a:ext cx="520861" cy="1"/>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1A1A28F-6CF1-4E7D-96BC-1949F821DDEF}"/>
                  </a:ext>
                </a:extLst>
              </p:cNvPr>
              <p:cNvCxnSpPr/>
              <p:nvPr/>
            </p:nvCxnSpPr>
            <p:spPr>
              <a:xfrm flipV="1">
                <a:off x="10428790" y="6697042"/>
                <a:ext cx="1551007" cy="1385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7" name="Rectangle 6">
              <a:extLst>
                <a:ext uri="{FF2B5EF4-FFF2-40B4-BE49-F238E27FC236}">
                  <a16:creationId xmlns:a16="http://schemas.microsoft.com/office/drawing/2014/main" id="{FDDDC471-E864-48B6-9AE4-29D5AF3056AB}"/>
                </a:ext>
              </a:extLst>
            </p:cNvPr>
            <p:cNvSpPr/>
            <p:nvPr/>
          </p:nvSpPr>
          <p:spPr>
            <a:xfrm>
              <a:off x="8264324" y="3715473"/>
              <a:ext cx="3136739" cy="879676"/>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36315162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F8305DD-1BD9-401A-A8F2-312BEC5D960B}"/>
              </a:ext>
            </a:extLst>
          </p:cNvPr>
          <p:cNvSpPr>
            <a:spLocks noGrp="1"/>
          </p:cNvSpPr>
          <p:nvPr>
            <p:ph type="body" sz="quarter" idx="13"/>
          </p:nvPr>
        </p:nvSpPr>
        <p:spPr/>
        <p:txBody>
          <a:bodyPr/>
          <a:lstStyle/>
          <a:p>
            <a:r>
              <a:rPr lang="es-ES" dirty="0"/>
              <a:t>Patrón de diapositivas</a:t>
            </a:r>
          </a:p>
        </p:txBody>
      </p:sp>
      <p:sp>
        <p:nvSpPr>
          <p:cNvPr id="4" name="Title 3">
            <a:extLst>
              <a:ext uri="{FF2B5EF4-FFF2-40B4-BE49-F238E27FC236}">
                <a16:creationId xmlns:a16="http://schemas.microsoft.com/office/drawing/2014/main" id="{D03B673A-3C17-406A-9F98-437865ECF0A6}"/>
              </a:ext>
            </a:extLst>
          </p:cNvPr>
          <p:cNvSpPr>
            <a:spLocks noGrp="1"/>
          </p:cNvSpPr>
          <p:nvPr>
            <p:ph type="title"/>
          </p:nvPr>
        </p:nvSpPr>
        <p:spPr/>
        <p:txBody>
          <a:bodyPr/>
          <a:lstStyle/>
          <a:p>
            <a:r>
              <a:rPr lang="es-ES" dirty="0"/>
              <a:t>Diseños predeterminados</a:t>
            </a:r>
          </a:p>
        </p:txBody>
      </p:sp>
      <p:sp>
        <p:nvSpPr>
          <p:cNvPr id="6" name="Text Placeholder 5">
            <a:extLst>
              <a:ext uri="{FF2B5EF4-FFF2-40B4-BE49-F238E27FC236}">
                <a16:creationId xmlns:a16="http://schemas.microsoft.com/office/drawing/2014/main" id="{E4076530-4A58-4D9E-A68B-C26DFAFBB05B}"/>
              </a:ext>
            </a:extLst>
          </p:cNvPr>
          <p:cNvSpPr>
            <a:spLocks noGrp="1"/>
          </p:cNvSpPr>
          <p:nvPr>
            <p:ph type="body" sz="quarter" idx="10"/>
          </p:nvPr>
        </p:nvSpPr>
        <p:spPr/>
        <p:txBody>
          <a:bodyPr/>
          <a:lstStyle/>
          <a:p>
            <a:r>
              <a:rPr lang="es-ES" dirty="0"/>
              <a:t>Cuando escogemos un diseño para la presentación, éstos ya tienen predeterminados unos </a:t>
            </a:r>
            <a:r>
              <a:rPr lang="es-ES" b="1" dirty="0">
                <a:solidFill>
                  <a:srgbClr val="019EE2"/>
                </a:solidFill>
              </a:rPr>
              <a:t>diseños específicos </a:t>
            </a:r>
            <a:r>
              <a:rPr lang="es-ES" dirty="0"/>
              <a:t>de sus diapositivas.  </a:t>
            </a:r>
          </a:p>
          <a:p>
            <a:endParaRPr lang="es-ES" dirty="0"/>
          </a:p>
          <a:p>
            <a:endParaRPr lang="es-ES" dirty="0"/>
          </a:p>
          <a:p>
            <a:endParaRPr lang="es-ES" dirty="0"/>
          </a:p>
          <a:p>
            <a:endParaRPr lang="es-ES" dirty="0"/>
          </a:p>
          <a:p>
            <a:endParaRPr lang="es-ES" dirty="0"/>
          </a:p>
          <a:p>
            <a:endParaRPr lang="es-ES" dirty="0"/>
          </a:p>
          <a:p>
            <a:endParaRPr lang="es-ES" dirty="0"/>
          </a:p>
          <a:p>
            <a:pPr algn="just"/>
            <a:r>
              <a:rPr lang="es-ES" dirty="0"/>
              <a:t>Si quiere hacer pequeños cambios que apliquen a los diseños de diapositivas se tendrán que hacer en “</a:t>
            </a:r>
            <a:r>
              <a:rPr lang="es-ES" b="1" dirty="0">
                <a:solidFill>
                  <a:srgbClr val="019EE2"/>
                </a:solidFill>
              </a:rPr>
              <a:t>Patrón de diapositivas</a:t>
            </a:r>
            <a:r>
              <a:rPr lang="es-ES" dirty="0"/>
              <a:t>”. Para acceder a esta función vaya a la pestaña “</a:t>
            </a:r>
            <a:r>
              <a:rPr lang="es-ES" b="1" dirty="0">
                <a:solidFill>
                  <a:srgbClr val="019EE2"/>
                </a:solidFill>
              </a:rPr>
              <a:t>Vista</a:t>
            </a:r>
            <a:r>
              <a:rPr lang="es-ES" dirty="0"/>
              <a:t>” (“View”) y haga clic en “</a:t>
            </a:r>
            <a:r>
              <a:rPr lang="es-ES" b="1" dirty="0">
                <a:solidFill>
                  <a:srgbClr val="019EE2"/>
                </a:solidFill>
              </a:rPr>
              <a:t>Vista Patrón</a:t>
            </a:r>
            <a:r>
              <a:rPr lang="es-ES" dirty="0"/>
              <a:t>” (“</a:t>
            </a:r>
            <a:r>
              <a:rPr lang="es-ES" dirty="0" err="1"/>
              <a:t>Slide</a:t>
            </a:r>
            <a:r>
              <a:rPr lang="es-ES" dirty="0"/>
              <a:t> Master”).</a:t>
            </a:r>
          </a:p>
          <a:p>
            <a:endParaRPr lang="es-ES" dirty="0"/>
          </a:p>
        </p:txBody>
      </p:sp>
      <p:grpSp>
        <p:nvGrpSpPr>
          <p:cNvPr id="9" name="Group 8">
            <a:extLst>
              <a:ext uri="{FF2B5EF4-FFF2-40B4-BE49-F238E27FC236}">
                <a16:creationId xmlns:a16="http://schemas.microsoft.com/office/drawing/2014/main" id="{E266A996-2EC6-42AD-950F-D7B401C814FA}"/>
              </a:ext>
            </a:extLst>
          </p:cNvPr>
          <p:cNvGrpSpPr/>
          <p:nvPr/>
        </p:nvGrpSpPr>
        <p:grpSpPr>
          <a:xfrm>
            <a:off x="1677670" y="2103005"/>
            <a:ext cx="8788400" cy="935536"/>
            <a:chOff x="469900" y="1798871"/>
            <a:chExt cx="8788400" cy="935536"/>
          </a:xfrm>
        </p:grpSpPr>
        <p:pic>
          <p:nvPicPr>
            <p:cNvPr id="7" name="Picture 6">
              <a:extLst>
                <a:ext uri="{FF2B5EF4-FFF2-40B4-BE49-F238E27FC236}">
                  <a16:creationId xmlns:a16="http://schemas.microsoft.com/office/drawing/2014/main" id="{18813FB8-9F66-4F09-AB37-4D467A46E29D}"/>
                </a:ext>
              </a:extLst>
            </p:cNvPr>
            <p:cNvPicPr>
              <a:picLocks noChangeAspect="1"/>
            </p:cNvPicPr>
            <p:nvPr/>
          </p:nvPicPr>
          <p:blipFill rotWithShape="1">
            <a:blip r:embed="rId2"/>
            <a:srcRect b="78972"/>
            <a:stretch/>
          </p:blipFill>
          <p:spPr>
            <a:xfrm>
              <a:off x="469900" y="1798871"/>
              <a:ext cx="8784482" cy="935536"/>
            </a:xfrm>
            <a:prstGeom prst="rect">
              <a:avLst/>
            </a:prstGeom>
            <a:ln>
              <a:noFill/>
            </a:ln>
            <a:effectLst>
              <a:outerShdw blurRad="190500" algn="tl" rotWithShape="0">
                <a:srgbClr val="000000">
                  <a:alpha val="70000"/>
                </a:srgbClr>
              </a:outerShdw>
            </a:effectLst>
          </p:spPr>
        </p:pic>
        <p:sp>
          <p:nvSpPr>
            <p:cNvPr id="8" name="Rectangle 7">
              <a:extLst>
                <a:ext uri="{FF2B5EF4-FFF2-40B4-BE49-F238E27FC236}">
                  <a16:creationId xmlns:a16="http://schemas.microsoft.com/office/drawing/2014/main" id="{B17878A6-917D-4BB9-B2F2-FFF9B45FED96}"/>
                </a:ext>
              </a:extLst>
            </p:cNvPr>
            <p:cNvSpPr/>
            <p:nvPr/>
          </p:nvSpPr>
          <p:spPr bwMode="gray">
            <a:xfrm>
              <a:off x="8247185" y="1995853"/>
              <a:ext cx="1011115" cy="158261"/>
            </a:xfrm>
            <a:prstGeom prst="rect">
              <a:avLst/>
            </a:prstGeom>
            <a:solidFill>
              <a:schemeClr val="bg1"/>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sp>
        <p:nvSpPr>
          <p:cNvPr id="10" name="TextBox 9">
            <a:extLst>
              <a:ext uri="{FF2B5EF4-FFF2-40B4-BE49-F238E27FC236}">
                <a16:creationId xmlns:a16="http://schemas.microsoft.com/office/drawing/2014/main" id="{4993B1B4-D79D-4611-9416-C2829C41B80E}"/>
              </a:ext>
            </a:extLst>
          </p:cNvPr>
          <p:cNvSpPr txBox="1"/>
          <p:nvPr/>
        </p:nvSpPr>
        <p:spPr bwMode="gray">
          <a:xfrm>
            <a:off x="1677670" y="1573823"/>
            <a:ext cx="914400" cy="914400"/>
          </a:xfrm>
          <a:prstGeom prst="rect">
            <a:avLst/>
          </a:prstGeom>
        </p:spPr>
        <p:txBody>
          <a:bodyPr vert="horz" wrap="none" lIns="0" tIns="0" rIns="0" bIns="0" rtlCol="0" anchor="b" anchorCtr="0">
            <a:noAutofit/>
          </a:bodyPr>
          <a:lstStyle/>
          <a:p>
            <a:endParaRPr lang="es-ES" sz="3200" b="0" dirty="0"/>
          </a:p>
        </p:txBody>
      </p:sp>
      <p:pic>
        <p:nvPicPr>
          <p:cNvPr id="2" name="Picture 1">
            <a:extLst>
              <a:ext uri="{FF2B5EF4-FFF2-40B4-BE49-F238E27FC236}">
                <a16:creationId xmlns:a16="http://schemas.microsoft.com/office/drawing/2014/main" id="{F9DFA91F-DA8F-40EF-880D-96CD9B14FBF9}"/>
              </a:ext>
            </a:extLst>
          </p:cNvPr>
          <p:cNvPicPr>
            <a:picLocks noChangeAspect="1"/>
          </p:cNvPicPr>
          <p:nvPr/>
        </p:nvPicPr>
        <p:blipFill>
          <a:blip r:embed="rId3"/>
          <a:stretch>
            <a:fillRect/>
          </a:stretch>
        </p:blipFill>
        <p:spPr>
          <a:xfrm>
            <a:off x="518160" y="4514188"/>
            <a:ext cx="11025554" cy="1339222"/>
          </a:xfrm>
          <a:prstGeom prst="rect">
            <a:avLst/>
          </a:prstGeom>
          <a:ln>
            <a:noFill/>
          </a:ln>
          <a:effectLst>
            <a:outerShdw blurRad="190500" algn="tl" rotWithShape="0">
              <a:srgbClr val="000000">
                <a:alpha val="70000"/>
              </a:srgbClr>
            </a:outerShdw>
          </a:effectLst>
        </p:spPr>
      </p:pic>
      <p:sp>
        <p:nvSpPr>
          <p:cNvPr id="5" name="Rectangle 4">
            <a:extLst>
              <a:ext uri="{FF2B5EF4-FFF2-40B4-BE49-F238E27FC236}">
                <a16:creationId xmlns:a16="http://schemas.microsoft.com/office/drawing/2014/main" id="{8BA1BDA6-6376-486F-894C-6EEE84037588}"/>
              </a:ext>
            </a:extLst>
          </p:cNvPr>
          <p:cNvSpPr/>
          <p:nvPr/>
        </p:nvSpPr>
        <p:spPr bwMode="gray">
          <a:xfrm>
            <a:off x="7631305" y="4662192"/>
            <a:ext cx="633046" cy="29014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
        <p:nvSpPr>
          <p:cNvPr id="14" name="Rectangle 13">
            <a:extLst>
              <a:ext uri="{FF2B5EF4-FFF2-40B4-BE49-F238E27FC236}">
                <a16:creationId xmlns:a16="http://schemas.microsoft.com/office/drawing/2014/main" id="{9CB3EE63-264E-4017-A38C-919AAD73BFC6}"/>
              </a:ext>
            </a:extLst>
          </p:cNvPr>
          <p:cNvSpPr/>
          <p:nvPr/>
        </p:nvSpPr>
        <p:spPr bwMode="gray">
          <a:xfrm>
            <a:off x="3044092" y="4662192"/>
            <a:ext cx="675053" cy="65649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914369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0670EB25-AF60-4B91-99F0-FD7D63E47EA5}"/>
              </a:ext>
            </a:extLst>
          </p:cNvPr>
          <p:cNvSpPr>
            <a:spLocks noGrp="1"/>
          </p:cNvSpPr>
          <p:nvPr>
            <p:ph type="body" sz="quarter" idx="13"/>
          </p:nvPr>
        </p:nvSpPr>
        <p:spPr>
          <a:xfrm>
            <a:off x="469900" y="954617"/>
            <a:ext cx="7058660" cy="396663"/>
          </a:xfrm>
        </p:spPr>
        <p:txBody>
          <a:bodyPr/>
          <a:lstStyle/>
          <a:p>
            <a:r>
              <a:rPr lang="es-ES" dirty="0"/>
              <a:t>Patrón de diapositivas</a:t>
            </a:r>
          </a:p>
        </p:txBody>
      </p:sp>
      <p:sp>
        <p:nvSpPr>
          <p:cNvPr id="7" name="Title 3">
            <a:extLst>
              <a:ext uri="{FF2B5EF4-FFF2-40B4-BE49-F238E27FC236}">
                <a16:creationId xmlns:a16="http://schemas.microsoft.com/office/drawing/2014/main" id="{B6E5FC23-F480-4390-8EA7-A26BA63AD1D2}"/>
              </a:ext>
            </a:extLst>
          </p:cNvPr>
          <p:cNvSpPr>
            <a:spLocks noGrp="1"/>
          </p:cNvSpPr>
          <p:nvPr>
            <p:ph type="title"/>
          </p:nvPr>
        </p:nvSpPr>
        <p:spPr>
          <a:xfrm>
            <a:off x="469900" y="402586"/>
            <a:ext cx="7058660" cy="469481"/>
          </a:xfrm>
        </p:spPr>
        <p:txBody>
          <a:bodyPr/>
          <a:lstStyle/>
          <a:p>
            <a:r>
              <a:rPr lang="es-ES" dirty="0"/>
              <a:t>Diseños predeterminados</a:t>
            </a:r>
          </a:p>
        </p:txBody>
      </p:sp>
      <p:grpSp>
        <p:nvGrpSpPr>
          <p:cNvPr id="9" name="Group 8">
            <a:extLst>
              <a:ext uri="{FF2B5EF4-FFF2-40B4-BE49-F238E27FC236}">
                <a16:creationId xmlns:a16="http://schemas.microsoft.com/office/drawing/2014/main" id="{C321C761-BEC4-4A38-96DB-5C0697CC56AE}"/>
              </a:ext>
            </a:extLst>
          </p:cNvPr>
          <p:cNvGrpSpPr/>
          <p:nvPr/>
        </p:nvGrpSpPr>
        <p:grpSpPr>
          <a:xfrm>
            <a:off x="392479" y="2417199"/>
            <a:ext cx="6958134" cy="3917357"/>
            <a:chOff x="2616933" y="1470321"/>
            <a:chExt cx="6958134" cy="3917357"/>
          </a:xfrm>
        </p:grpSpPr>
        <p:pic>
          <p:nvPicPr>
            <p:cNvPr id="5" name="Picture 2">
              <a:extLst>
                <a:ext uri="{FF2B5EF4-FFF2-40B4-BE49-F238E27FC236}">
                  <a16:creationId xmlns:a16="http://schemas.microsoft.com/office/drawing/2014/main" id="{28786980-BFB1-4CCF-8567-39F70BDE77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6933" y="1470321"/>
              <a:ext cx="6958134" cy="391735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37C56B0C-93B3-481A-AE21-63D8639823C0}"/>
                </a:ext>
              </a:extLst>
            </p:cNvPr>
            <p:cNvSpPr/>
            <p:nvPr/>
          </p:nvSpPr>
          <p:spPr bwMode="gray">
            <a:xfrm>
              <a:off x="8976947" y="1566033"/>
              <a:ext cx="580536" cy="191425"/>
            </a:xfrm>
            <a:prstGeom prst="rect">
              <a:avLst/>
            </a:prstGeom>
            <a:solidFill>
              <a:schemeClr val="bg1"/>
            </a:solidFill>
            <a:ln w="19050" algn="ctr">
              <a:solidFill>
                <a:srgbClr val="FFFFFF"/>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sp>
        <p:nvSpPr>
          <p:cNvPr id="10" name="Rectangle 9">
            <a:extLst>
              <a:ext uri="{FF2B5EF4-FFF2-40B4-BE49-F238E27FC236}">
                <a16:creationId xmlns:a16="http://schemas.microsoft.com/office/drawing/2014/main" id="{8674AB47-B88C-403D-827C-B6AFF6A582C4}"/>
              </a:ext>
            </a:extLst>
          </p:cNvPr>
          <p:cNvSpPr/>
          <p:nvPr/>
        </p:nvSpPr>
        <p:spPr bwMode="gray">
          <a:xfrm>
            <a:off x="3596053" y="2602522"/>
            <a:ext cx="293077" cy="35169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14" name="Straight Arrow Connector 13">
            <a:extLst>
              <a:ext uri="{FF2B5EF4-FFF2-40B4-BE49-F238E27FC236}">
                <a16:creationId xmlns:a16="http://schemas.microsoft.com/office/drawing/2014/main" id="{0D261C46-AE07-41C5-A003-2BCFB70025D1}"/>
              </a:ext>
            </a:extLst>
          </p:cNvPr>
          <p:cNvCxnSpPr>
            <a:cxnSpLocks/>
            <a:stCxn id="16" idx="1"/>
            <a:endCxn id="10" idx="3"/>
          </p:cNvCxnSpPr>
          <p:nvPr/>
        </p:nvCxnSpPr>
        <p:spPr>
          <a:xfrm flipH="1" flipV="1">
            <a:off x="3889130" y="2778369"/>
            <a:ext cx="3887227" cy="116021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C0CF35F-57B6-4B35-B78C-8F7B849E2213}"/>
              </a:ext>
            </a:extLst>
          </p:cNvPr>
          <p:cNvSpPr txBox="1"/>
          <p:nvPr/>
        </p:nvSpPr>
        <p:spPr bwMode="gray">
          <a:xfrm>
            <a:off x="7776357" y="3418893"/>
            <a:ext cx="4189219" cy="1039384"/>
          </a:xfrm>
          <a:prstGeom prst="rect">
            <a:avLst/>
          </a:prstGeom>
        </p:spPr>
        <p:txBody>
          <a:bodyPr vert="horz" wrap="square" lIns="0" tIns="0" rIns="0" bIns="0" rtlCol="0" anchor="b" anchorCtr="0">
            <a:noAutofit/>
          </a:bodyPr>
          <a:lstStyle/>
          <a:p>
            <a:r>
              <a:rPr lang="es-ES_tradnl" sz="1600" b="0" dirty="0">
                <a:solidFill>
                  <a:srgbClr val="595959"/>
                </a:solidFill>
                <a:latin typeface="Poppins"/>
              </a:rPr>
              <a:t>Para salir de la </a:t>
            </a:r>
            <a:r>
              <a:rPr lang="es-ES_tradnl" sz="1600" b="1" dirty="0">
                <a:solidFill>
                  <a:srgbClr val="019EE2"/>
                </a:solidFill>
                <a:latin typeface="Poppins"/>
              </a:rPr>
              <a:t>vista patrón </a:t>
            </a:r>
            <a:r>
              <a:rPr lang="es-ES_tradnl" sz="1600" b="0" dirty="0">
                <a:solidFill>
                  <a:srgbClr val="595959"/>
                </a:solidFill>
                <a:latin typeface="Poppins"/>
              </a:rPr>
              <a:t>y volver a la vista normal y así continuar creando su presentación, haga clin en </a:t>
            </a:r>
            <a:r>
              <a:rPr lang="es-ES_tradnl" sz="1600" b="0" dirty="0">
                <a:solidFill>
                  <a:srgbClr val="019EE2"/>
                </a:solidFill>
                <a:latin typeface="Poppins"/>
              </a:rPr>
              <a:t>“</a:t>
            </a:r>
            <a:r>
              <a:rPr lang="es-ES_tradnl" sz="1600" b="1" dirty="0">
                <a:solidFill>
                  <a:srgbClr val="019EE2"/>
                </a:solidFill>
                <a:latin typeface="Poppins"/>
              </a:rPr>
              <a:t>Cerrar vista patrón</a:t>
            </a:r>
            <a:r>
              <a:rPr lang="es-ES_tradnl" sz="1600" b="0" dirty="0">
                <a:solidFill>
                  <a:srgbClr val="019EE2"/>
                </a:solidFill>
                <a:latin typeface="Poppins"/>
              </a:rPr>
              <a:t>” </a:t>
            </a:r>
            <a:r>
              <a:rPr lang="es-ES_tradnl" sz="1600" b="0" dirty="0">
                <a:solidFill>
                  <a:srgbClr val="595959"/>
                </a:solidFill>
                <a:latin typeface="Poppins"/>
              </a:rPr>
              <a:t>(“</a:t>
            </a:r>
            <a:r>
              <a:rPr lang="es-ES_tradnl" sz="1600" b="0" dirty="0" err="1">
                <a:solidFill>
                  <a:srgbClr val="595959"/>
                </a:solidFill>
                <a:latin typeface="Poppins"/>
              </a:rPr>
              <a:t>Close</a:t>
            </a:r>
            <a:r>
              <a:rPr lang="es-ES_tradnl" sz="1600" b="0" dirty="0">
                <a:solidFill>
                  <a:srgbClr val="595959"/>
                </a:solidFill>
                <a:latin typeface="Poppins"/>
              </a:rPr>
              <a:t> Master View”)</a:t>
            </a:r>
            <a:endParaRPr lang="es-ES" sz="1600" b="0" dirty="0">
              <a:solidFill>
                <a:srgbClr val="595959"/>
              </a:solidFill>
              <a:latin typeface="Poppins"/>
            </a:endParaRPr>
          </a:p>
        </p:txBody>
      </p:sp>
      <p:sp>
        <p:nvSpPr>
          <p:cNvPr id="21" name="Rectangle 20">
            <a:extLst>
              <a:ext uri="{FF2B5EF4-FFF2-40B4-BE49-F238E27FC236}">
                <a16:creationId xmlns:a16="http://schemas.microsoft.com/office/drawing/2014/main" id="{B18742A7-E5C0-43F0-A313-BAE23D5AADA9}"/>
              </a:ext>
            </a:extLst>
          </p:cNvPr>
          <p:cNvSpPr/>
          <p:nvPr/>
        </p:nvSpPr>
        <p:spPr bwMode="gray">
          <a:xfrm>
            <a:off x="434731" y="2954215"/>
            <a:ext cx="1165469" cy="668216"/>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23" name="Straight Arrow Connector 22">
            <a:extLst>
              <a:ext uri="{FF2B5EF4-FFF2-40B4-BE49-F238E27FC236}">
                <a16:creationId xmlns:a16="http://schemas.microsoft.com/office/drawing/2014/main" id="{9D1BA35C-4D89-4907-B5AF-548F0AD6D351}"/>
              </a:ext>
            </a:extLst>
          </p:cNvPr>
          <p:cNvCxnSpPr>
            <a:cxnSpLocks/>
            <a:stCxn id="26" idx="2"/>
            <a:endCxn id="21" idx="0"/>
          </p:cNvCxnSpPr>
          <p:nvPr/>
        </p:nvCxnSpPr>
        <p:spPr>
          <a:xfrm flipH="1">
            <a:off x="1017466" y="1947190"/>
            <a:ext cx="2181898" cy="1007025"/>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A5705758-1525-4192-B35C-A6A8B8819C59}"/>
              </a:ext>
            </a:extLst>
          </p:cNvPr>
          <p:cNvSpPr txBox="1"/>
          <p:nvPr/>
        </p:nvSpPr>
        <p:spPr bwMode="gray">
          <a:xfrm>
            <a:off x="473416" y="1477709"/>
            <a:ext cx="5451896" cy="469481"/>
          </a:xfrm>
          <a:prstGeom prst="rect">
            <a:avLst/>
          </a:prstGeom>
        </p:spPr>
        <p:txBody>
          <a:bodyPr vert="horz" wrap="square" lIns="0" tIns="0" rIns="0" bIns="0" rtlCol="0" anchor="b" anchorCtr="0">
            <a:noAutofit/>
          </a:bodyPr>
          <a:lstStyle/>
          <a:p>
            <a:r>
              <a:rPr lang="es-ES_tradnl" sz="1600" b="0" dirty="0">
                <a:solidFill>
                  <a:srgbClr val="595959"/>
                </a:solidFill>
                <a:latin typeface="Poppins"/>
              </a:rPr>
              <a:t>Si quiere, por ejemplo, cambiar el tamaño del número de página, lo tendrá que hacer la diapositiva patrón. </a:t>
            </a:r>
            <a:endParaRPr lang="es-ES" sz="1600" b="0" dirty="0">
              <a:solidFill>
                <a:srgbClr val="595959"/>
              </a:solidFill>
              <a:latin typeface="Poppins"/>
            </a:endParaRPr>
          </a:p>
        </p:txBody>
      </p:sp>
      <p:sp>
        <p:nvSpPr>
          <p:cNvPr id="29" name="Rectangle 28">
            <a:extLst>
              <a:ext uri="{FF2B5EF4-FFF2-40B4-BE49-F238E27FC236}">
                <a16:creationId xmlns:a16="http://schemas.microsoft.com/office/drawing/2014/main" id="{1B7CC955-66A7-44B3-B6F2-F4ECE4A5AD07}"/>
              </a:ext>
            </a:extLst>
          </p:cNvPr>
          <p:cNvSpPr/>
          <p:nvPr/>
        </p:nvSpPr>
        <p:spPr bwMode="gray">
          <a:xfrm>
            <a:off x="2294792" y="5715000"/>
            <a:ext cx="4378570" cy="188383"/>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30" name="Straight Arrow Connector 29">
            <a:extLst>
              <a:ext uri="{FF2B5EF4-FFF2-40B4-BE49-F238E27FC236}">
                <a16:creationId xmlns:a16="http://schemas.microsoft.com/office/drawing/2014/main" id="{952F86AB-6C03-4E52-9D4B-2417821F6D23}"/>
              </a:ext>
            </a:extLst>
          </p:cNvPr>
          <p:cNvCxnSpPr>
            <a:cxnSpLocks/>
            <a:stCxn id="26" idx="2"/>
            <a:endCxn id="29" idx="0"/>
          </p:cNvCxnSpPr>
          <p:nvPr/>
        </p:nvCxnSpPr>
        <p:spPr>
          <a:xfrm>
            <a:off x="3199364" y="1947190"/>
            <a:ext cx="1284713" cy="376781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F0C5A5C8-8CD5-443C-BC69-2B4A74D6297C}"/>
              </a:ext>
            </a:extLst>
          </p:cNvPr>
          <p:cNvSpPr/>
          <p:nvPr/>
        </p:nvSpPr>
        <p:spPr>
          <a:xfrm>
            <a:off x="7707925" y="1480953"/>
            <a:ext cx="4257652" cy="1323439"/>
          </a:xfrm>
          <a:prstGeom prst="rect">
            <a:avLst/>
          </a:prstGeom>
          <a:ln>
            <a:solidFill>
              <a:srgbClr val="595959"/>
            </a:solidFill>
          </a:ln>
        </p:spPr>
        <p:txBody>
          <a:bodyPr wrap="square">
            <a:spAutoFit/>
          </a:bodyPr>
          <a:lstStyle/>
          <a:p>
            <a:r>
              <a:rPr lang="es-ES_tradnl" sz="1600" dirty="0">
                <a:solidFill>
                  <a:srgbClr val="595959"/>
                </a:solidFill>
                <a:latin typeface="Poppins"/>
              </a:rPr>
              <a:t>Después del primera diapositiva patrón, verá otras diapositivas abajo. Estos son los diferentes diseños que puede elegir, cada uno tiene un diseño distinto de organizar la diapositiva.</a:t>
            </a:r>
            <a:endParaRPr lang="es-ES" sz="1600" dirty="0">
              <a:solidFill>
                <a:srgbClr val="595959"/>
              </a:solidFill>
              <a:latin typeface="Poppins"/>
            </a:endParaRPr>
          </a:p>
        </p:txBody>
      </p:sp>
      <p:grpSp>
        <p:nvGrpSpPr>
          <p:cNvPr id="31" name="Group 30">
            <a:extLst>
              <a:ext uri="{FF2B5EF4-FFF2-40B4-BE49-F238E27FC236}">
                <a16:creationId xmlns:a16="http://schemas.microsoft.com/office/drawing/2014/main" id="{EA4CE82F-22F5-465E-9A1B-F6A465A3F41A}"/>
              </a:ext>
            </a:extLst>
          </p:cNvPr>
          <p:cNvGrpSpPr/>
          <p:nvPr/>
        </p:nvGrpSpPr>
        <p:grpSpPr>
          <a:xfrm>
            <a:off x="7454537" y="4791217"/>
            <a:ext cx="4511039" cy="1384995"/>
            <a:chOff x="449135" y="6905983"/>
            <a:chExt cx="5240737" cy="1019705"/>
          </a:xfrm>
        </p:grpSpPr>
        <p:sp>
          <p:nvSpPr>
            <p:cNvPr id="32" name="TextBox 31">
              <a:extLst>
                <a:ext uri="{FF2B5EF4-FFF2-40B4-BE49-F238E27FC236}">
                  <a16:creationId xmlns:a16="http://schemas.microsoft.com/office/drawing/2014/main" id="{CC0BA3E5-F1BE-43AB-A6A9-157342FFC506}"/>
                </a:ext>
              </a:extLst>
            </p:cNvPr>
            <p:cNvSpPr txBox="1"/>
            <p:nvPr/>
          </p:nvSpPr>
          <p:spPr>
            <a:xfrm>
              <a:off x="449135" y="6905983"/>
              <a:ext cx="5240737" cy="1019705"/>
            </a:xfrm>
            <a:prstGeom prst="rect">
              <a:avLst/>
            </a:prstGeom>
            <a:noFill/>
            <a:ln w="28575">
              <a:solidFill>
                <a:srgbClr val="019EE2"/>
              </a:solidFill>
              <a:prstDash val="dash"/>
            </a:ln>
          </p:spPr>
          <p:txBody>
            <a:bodyPr wrap="square" rtlCol="0">
              <a:spAutoFit/>
            </a:bodyPr>
            <a:lstStyle/>
            <a:p>
              <a:pPr marL="914400" marR="0" lvl="2" indent="0" algn="ctr" defTabSz="457200" eaLnBrk="1" fontAlgn="auto" latinLnBrk="0" hangingPunct="1">
                <a:lnSpc>
                  <a:spcPct val="100000"/>
                </a:lnSpc>
                <a:spcBef>
                  <a:spcPts val="0"/>
                </a:spcBef>
                <a:spcAft>
                  <a:spcPts val="0"/>
                </a:spcAft>
                <a:buClrTx/>
                <a:buSzTx/>
                <a:buFontTx/>
                <a:buNone/>
                <a:tabLst/>
                <a:defRPr/>
              </a:pPr>
              <a:r>
                <a:rPr kumimoji="0" lang="es-ES" sz="1400" b="0" i="1" u="none" strike="noStrike" kern="0" cap="none" spc="0" normalizeH="0" baseline="0" noProof="0" dirty="0">
                  <a:ln>
                    <a:noFill/>
                  </a:ln>
                  <a:solidFill>
                    <a:srgbClr val="595959"/>
                  </a:solidFill>
                  <a:effectLst/>
                  <a:uLnTx/>
                  <a:uFillTx/>
                  <a:latin typeface="Poppins"/>
                  <a:ea typeface="Verdana" panose="020B0604030504040204" pitchFamily="34" charset="0"/>
                </a:rPr>
                <a:t>En caso de querer utilizar esta función recomendamos preparar los patrones antes de crear la presentación. Las opciones de diseños de las diapositivas serán los creados en el patrón de diapositivas.  </a:t>
              </a:r>
              <a:endParaRPr kumimoji="0" lang="en-GB" sz="1400" b="0" i="1" u="none" strike="noStrike" kern="0" cap="none" spc="0" normalizeH="0" baseline="0" noProof="0" dirty="0">
                <a:ln>
                  <a:noFill/>
                </a:ln>
                <a:solidFill>
                  <a:srgbClr val="595959"/>
                </a:solidFill>
                <a:effectLst/>
                <a:uLnTx/>
                <a:uFillTx/>
                <a:latin typeface="Poppins"/>
                <a:ea typeface="Verdana" panose="020B0604030504040204" pitchFamily="34" charset="0"/>
              </a:endParaRPr>
            </a:p>
          </p:txBody>
        </p:sp>
        <p:pic>
          <p:nvPicPr>
            <p:cNvPr id="34" name="Picture 33">
              <a:extLst>
                <a:ext uri="{FF2B5EF4-FFF2-40B4-BE49-F238E27FC236}">
                  <a16:creationId xmlns:a16="http://schemas.microsoft.com/office/drawing/2014/main" id="{EF129D00-511A-4301-89EB-FF06C44561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820" y="7180976"/>
              <a:ext cx="840610" cy="538085"/>
            </a:xfrm>
            <a:prstGeom prst="rect">
              <a:avLst/>
            </a:prstGeom>
          </p:spPr>
        </p:pic>
      </p:grpSp>
    </p:spTree>
    <p:extLst>
      <p:ext uri="{BB962C8B-B14F-4D97-AF65-F5344CB8AC3E}">
        <p14:creationId xmlns:p14="http://schemas.microsoft.com/office/powerpoint/2010/main" val="274029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3F1E5B-D849-45FE-9BDE-C866C38136FA}"/>
              </a:ext>
            </a:extLst>
          </p:cNvPr>
          <p:cNvSpPr>
            <a:spLocks noGrp="1"/>
          </p:cNvSpPr>
          <p:nvPr>
            <p:ph type="body" sz="quarter" idx="10"/>
          </p:nvPr>
        </p:nvSpPr>
        <p:spPr>
          <a:xfrm>
            <a:off x="469900" y="1045320"/>
            <a:ext cx="11203940" cy="1045419"/>
          </a:xfrm>
        </p:spPr>
        <p:txBody>
          <a:bodyPr/>
          <a:lstStyle/>
          <a:p>
            <a:r>
              <a:rPr lang="es-ES" dirty="0"/>
              <a:t>Las transiciones se utilizan para dar </a:t>
            </a:r>
            <a:r>
              <a:rPr lang="es-ES" b="1" dirty="0">
                <a:solidFill>
                  <a:srgbClr val="019EE2"/>
                </a:solidFill>
              </a:rPr>
              <a:t>dinamismo</a:t>
            </a:r>
            <a:r>
              <a:rPr lang="es-ES" dirty="0"/>
              <a:t> entre las diferentes diapositivas; por lo que éstas aparecerán en la presentación de la manera que escojamos. </a:t>
            </a:r>
          </a:p>
          <a:p>
            <a:endParaRPr lang="es-ES" dirty="0"/>
          </a:p>
          <a:p>
            <a:r>
              <a:rPr lang="es-ES" dirty="0"/>
              <a:t>Para crear transiciones tendrá que ir a </a:t>
            </a:r>
            <a:r>
              <a:rPr lang="es-ES" b="1" dirty="0">
                <a:solidFill>
                  <a:srgbClr val="019EE2"/>
                </a:solidFill>
              </a:rPr>
              <a:t>“Transiciones” </a:t>
            </a:r>
            <a:r>
              <a:rPr lang="es-ES" dirty="0"/>
              <a:t>(“</a:t>
            </a:r>
            <a:r>
              <a:rPr lang="es-ES" dirty="0" err="1"/>
              <a:t>Transitions</a:t>
            </a:r>
            <a:r>
              <a:rPr lang="es-ES" dirty="0"/>
              <a:t>”) y escoger la que desee. </a:t>
            </a:r>
          </a:p>
          <a:p>
            <a:endParaRPr lang="es-ES" dirty="0"/>
          </a:p>
        </p:txBody>
      </p:sp>
      <p:sp>
        <p:nvSpPr>
          <p:cNvPr id="4" name="Title 3">
            <a:extLst>
              <a:ext uri="{FF2B5EF4-FFF2-40B4-BE49-F238E27FC236}">
                <a16:creationId xmlns:a16="http://schemas.microsoft.com/office/drawing/2014/main" id="{07A762E5-0ABC-4D9F-B1A2-B28FC1EC3A76}"/>
              </a:ext>
            </a:extLst>
          </p:cNvPr>
          <p:cNvSpPr>
            <a:spLocks noGrp="1"/>
          </p:cNvSpPr>
          <p:nvPr>
            <p:ph type="title"/>
          </p:nvPr>
        </p:nvSpPr>
        <p:spPr/>
        <p:txBody>
          <a:bodyPr/>
          <a:lstStyle/>
          <a:p>
            <a:r>
              <a:rPr lang="es-ES" dirty="0"/>
              <a:t>Añadir transiciones</a:t>
            </a:r>
            <a:br>
              <a:rPr lang="es-ES" dirty="0"/>
            </a:br>
            <a:br>
              <a:rPr lang="es-ES" dirty="0"/>
            </a:br>
            <a:endParaRPr lang="es-ES" dirty="0"/>
          </a:p>
        </p:txBody>
      </p:sp>
      <p:grpSp>
        <p:nvGrpSpPr>
          <p:cNvPr id="6" name="Group 5">
            <a:extLst>
              <a:ext uri="{FF2B5EF4-FFF2-40B4-BE49-F238E27FC236}">
                <a16:creationId xmlns:a16="http://schemas.microsoft.com/office/drawing/2014/main" id="{436B4A17-1C2B-4032-B464-25E47B7A95C9}"/>
              </a:ext>
            </a:extLst>
          </p:cNvPr>
          <p:cNvGrpSpPr/>
          <p:nvPr/>
        </p:nvGrpSpPr>
        <p:grpSpPr>
          <a:xfrm>
            <a:off x="469900" y="2330980"/>
            <a:ext cx="7284212" cy="3155653"/>
            <a:chOff x="880953" y="3365286"/>
            <a:chExt cx="9498940" cy="4003185"/>
          </a:xfrm>
        </p:grpSpPr>
        <p:pic>
          <p:nvPicPr>
            <p:cNvPr id="7" name="Picture 6">
              <a:extLst>
                <a:ext uri="{FF2B5EF4-FFF2-40B4-BE49-F238E27FC236}">
                  <a16:creationId xmlns:a16="http://schemas.microsoft.com/office/drawing/2014/main" id="{BC08C14C-4DF0-4AD1-A6CF-F5AC69DCA1D9}"/>
                </a:ext>
              </a:extLst>
            </p:cNvPr>
            <p:cNvPicPr>
              <a:picLocks noChangeAspect="1"/>
            </p:cNvPicPr>
            <p:nvPr/>
          </p:nvPicPr>
          <p:blipFill rotWithShape="1">
            <a:blip r:embed="rId2"/>
            <a:srcRect b="24761"/>
            <a:stretch/>
          </p:blipFill>
          <p:spPr>
            <a:xfrm>
              <a:off x="880953" y="3365286"/>
              <a:ext cx="9498940" cy="4003185"/>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5C8DD12B-6807-45F9-BD07-73B8F3EFE799}"/>
                </a:ext>
              </a:extLst>
            </p:cNvPr>
            <p:cNvSpPr/>
            <p:nvPr/>
          </p:nvSpPr>
          <p:spPr>
            <a:xfrm>
              <a:off x="9250680" y="3505200"/>
              <a:ext cx="1112520" cy="22860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8">
              <a:extLst>
                <a:ext uri="{FF2B5EF4-FFF2-40B4-BE49-F238E27FC236}">
                  <a16:creationId xmlns:a16="http://schemas.microsoft.com/office/drawing/2014/main" id="{DEE638D4-92E9-4B89-A234-E339F4FC7247}"/>
                </a:ext>
              </a:extLst>
            </p:cNvPr>
            <p:cNvSpPr/>
            <p:nvPr/>
          </p:nvSpPr>
          <p:spPr>
            <a:xfrm>
              <a:off x="2834640" y="3459480"/>
              <a:ext cx="716280" cy="304800"/>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Oval 9">
              <a:extLst>
                <a:ext uri="{FF2B5EF4-FFF2-40B4-BE49-F238E27FC236}">
                  <a16:creationId xmlns:a16="http://schemas.microsoft.com/office/drawing/2014/main" id="{BF1BCA37-95D4-49E6-B99F-E1C32E45DA48}"/>
                </a:ext>
              </a:extLst>
            </p:cNvPr>
            <p:cNvSpPr/>
            <p:nvPr/>
          </p:nvSpPr>
          <p:spPr>
            <a:xfrm>
              <a:off x="7010400" y="3977641"/>
              <a:ext cx="289560" cy="25908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2" name="Rectangle 11">
            <a:extLst>
              <a:ext uri="{FF2B5EF4-FFF2-40B4-BE49-F238E27FC236}">
                <a16:creationId xmlns:a16="http://schemas.microsoft.com/office/drawing/2014/main" id="{01DC8A85-188F-4A02-8917-5AF8FB4ADAE3}"/>
              </a:ext>
            </a:extLst>
          </p:cNvPr>
          <p:cNvSpPr/>
          <p:nvPr/>
        </p:nvSpPr>
        <p:spPr>
          <a:xfrm>
            <a:off x="7885176" y="2283700"/>
            <a:ext cx="3965448" cy="1323439"/>
          </a:xfrm>
          <a:prstGeom prst="rect">
            <a:avLst/>
          </a:prstGeom>
        </p:spPr>
        <p:txBody>
          <a:bodyPr wrap="square">
            <a:spAutoFit/>
          </a:bodyPr>
          <a:lstStyle/>
          <a:p>
            <a:pPr algn="just"/>
            <a:r>
              <a:rPr lang="es-ES_tradnl" sz="1600" dirty="0">
                <a:solidFill>
                  <a:srgbClr val="595959"/>
                </a:solidFill>
                <a:latin typeface="Poppins"/>
                <a:ea typeface="Verdana" panose="020B0604030504040204" pitchFamily="34" charset="0"/>
              </a:rPr>
              <a:t>En caso de querer utilizar la misma transición en todas las diapositivas, deberá ir a la misma pestaña de </a:t>
            </a:r>
            <a:r>
              <a:rPr lang="es-ES_tradnl" sz="1600" b="1" dirty="0">
                <a:solidFill>
                  <a:srgbClr val="019EE2"/>
                </a:solidFill>
                <a:latin typeface="Poppins"/>
                <a:ea typeface="Verdana" panose="020B0604030504040204" pitchFamily="34" charset="0"/>
              </a:rPr>
              <a:t>“Transiciones” </a:t>
            </a:r>
            <a:r>
              <a:rPr lang="es-ES_tradnl" sz="1600" dirty="0">
                <a:solidFill>
                  <a:srgbClr val="595959"/>
                </a:solidFill>
                <a:latin typeface="Poppins"/>
                <a:ea typeface="Verdana" panose="020B0604030504040204" pitchFamily="34" charset="0"/>
              </a:rPr>
              <a:t>(“</a:t>
            </a:r>
            <a:r>
              <a:rPr lang="es-ES_tradnl" sz="1600" dirty="0" err="1">
                <a:solidFill>
                  <a:srgbClr val="595959"/>
                </a:solidFill>
                <a:latin typeface="Poppins"/>
                <a:ea typeface="Verdana" panose="020B0604030504040204" pitchFamily="34" charset="0"/>
              </a:rPr>
              <a:t>Transitions</a:t>
            </a:r>
            <a:r>
              <a:rPr lang="es-ES_tradnl" sz="1600" dirty="0">
                <a:solidFill>
                  <a:srgbClr val="595959"/>
                </a:solidFill>
                <a:latin typeface="Poppins"/>
                <a:ea typeface="Verdana" panose="020B0604030504040204" pitchFamily="34" charset="0"/>
              </a:rPr>
              <a:t>”) y, una vez seleccionada la transición que desea, clicar a </a:t>
            </a:r>
            <a:r>
              <a:rPr lang="es-ES_tradnl" sz="1600" b="1" dirty="0">
                <a:solidFill>
                  <a:srgbClr val="019EE2"/>
                </a:solidFill>
                <a:latin typeface="Poppins"/>
                <a:ea typeface="Verdana" panose="020B0604030504040204" pitchFamily="34" charset="0"/>
              </a:rPr>
              <a:t>“Aplicar a todo” </a:t>
            </a:r>
            <a:r>
              <a:rPr lang="es-ES_tradnl" sz="1600" dirty="0">
                <a:solidFill>
                  <a:srgbClr val="595959"/>
                </a:solidFill>
                <a:latin typeface="Poppins"/>
                <a:ea typeface="Verdana" panose="020B0604030504040204" pitchFamily="34" charset="0"/>
              </a:rPr>
              <a:t>(“</a:t>
            </a:r>
            <a:r>
              <a:rPr lang="es-ES_tradnl" sz="1600" dirty="0" err="1">
                <a:solidFill>
                  <a:srgbClr val="595959"/>
                </a:solidFill>
                <a:latin typeface="Poppins"/>
                <a:ea typeface="Verdana" panose="020B0604030504040204" pitchFamily="34" charset="0"/>
              </a:rPr>
              <a:t>Apply</a:t>
            </a:r>
            <a:r>
              <a:rPr lang="es-ES_tradnl" sz="1600" dirty="0">
                <a:solidFill>
                  <a:srgbClr val="595959"/>
                </a:solidFill>
                <a:latin typeface="Poppins"/>
                <a:ea typeface="Verdana" panose="020B0604030504040204" pitchFamily="34" charset="0"/>
              </a:rPr>
              <a:t> </a:t>
            </a:r>
            <a:r>
              <a:rPr lang="es-ES_tradnl" sz="1600" dirty="0" err="1">
                <a:solidFill>
                  <a:srgbClr val="595959"/>
                </a:solidFill>
                <a:latin typeface="Poppins"/>
                <a:ea typeface="Verdana" panose="020B0604030504040204" pitchFamily="34" charset="0"/>
              </a:rPr>
              <a:t>to</a:t>
            </a:r>
            <a:r>
              <a:rPr lang="es-ES_tradnl" sz="1600" dirty="0">
                <a:solidFill>
                  <a:srgbClr val="595959"/>
                </a:solidFill>
                <a:latin typeface="Poppins"/>
                <a:ea typeface="Verdana" panose="020B0604030504040204" pitchFamily="34" charset="0"/>
              </a:rPr>
              <a:t> </a:t>
            </a:r>
            <a:r>
              <a:rPr lang="es-ES_tradnl" sz="1600" dirty="0" err="1">
                <a:solidFill>
                  <a:srgbClr val="595959"/>
                </a:solidFill>
                <a:latin typeface="Poppins"/>
                <a:ea typeface="Verdana" panose="020B0604030504040204" pitchFamily="34" charset="0"/>
              </a:rPr>
              <a:t>all</a:t>
            </a:r>
            <a:r>
              <a:rPr lang="es-ES_tradnl" sz="1600" dirty="0">
                <a:solidFill>
                  <a:srgbClr val="595959"/>
                </a:solidFill>
                <a:latin typeface="Poppins"/>
                <a:ea typeface="Verdana" panose="020B0604030504040204" pitchFamily="34" charset="0"/>
              </a:rPr>
              <a:t>”). </a:t>
            </a:r>
            <a:endParaRPr lang="es-ES" sz="1600" dirty="0">
              <a:solidFill>
                <a:srgbClr val="595959"/>
              </a:solidFill>
              <a:latin typeface="Poppins"/>
              <a:ea typeface="Verdana" panose="020B0604030504040204" pitchFamily="34" charset="0"/>
            </a:endParaRPr>
          </a:p>
        </p:txBody>
      </p:sp>
      <p:grpSp>
        <p:nvGrpSpPr>
          <p:cNvPr id="13" name="Group 12">
            <a:extLst>
              <a:ext uri="{FF2B5EF4-FFF2-40B4-BE49-F238E27FC236}">
                <a16:creationId xmlns:a16="http://schemas.microsoft.com/office/drawing/2014/main" id="{DD8FDAEC-80F0-4AC6-A680-F2D6AE8A4AEF}"/>
              </a:ext>
            </a:extLst>
          </p:cNvPr>
          <p:cNvGrpSpPr/>
          <p:nvPr/>
        </p:nvGrpSpPr>
        <p:grpSpPr>
          <a:xfrm>
            <a:off x="8602201" y="4238139"/>
            <a:ext cx="2880050" cy="1597288"/>
            <a:chOff x="11539648" y="5698131"/>
            <a:chExt cx="4751912" cy="2679528"/>
          </a:xfrm>
        </p:grpSpPr>
        <p:pic>
          <p:nvPicPr>
            <p:cNvPr id="14" name="Picture 13">
              <a:extLst>
                <a:ext uri="{FF2B5EF4-FFF2-40B4-BE49-F238E27FC236}">
                  <a16:creationId xmlns:a16="http://schemas.microsoft.com/office/drawing/2014/main" id="{258CD6F7-5BA0-42A9-A9A6-66A64C5DEAB2}"/>
                </a:ext>
              </a:extLst>
            </p:cNvPr>
            <p:cNvPicPr>
              <a:picLocks noChangeAspect="1"/>
            </p:cNvPicPr>
            <p:nvPr/>
          </p:nvPicPr>
          <p:blipFill rotWithShape="1">
            <a:blip r:embed="rId3"/>
            <a:srcRect l="67025" r="2662" b="69483"/>
            <a:stretch/>
          </p:blipFill>
          <p:spPr>
            <a:xfrm>
              <a:off x="11539648" y="5698131"/>
              <a:ext cx="4751912" cy="2679528"/>
            </a:xfrm>
            <a:prstGeom prst="rect">
              <a:avLst/>
            </a:prstGeom>
            <a:ln>
              <a:noFill/>
            </a:ln>
            <a:effectLst>
              <a:outerShdw blurRad="292100" dist="139700" dir="2700000" algn="tl" rotWithShape="0">
                <a:srgbClr val="333333">
                  <a:alpha val="65000"/>
                </a:srgbClr>
              </a:outerShdw>
            </a:effectLst>
          </p:spPr>
        </p:pic>
        <p:sp>
          <p:nvSpPr>
            <p:cNvPr id="15" name="Oval 14">
              <a:extLst>
                <a:ext uri="{FF2B5EF4-FFF2-40B4-BE49-F238E27FC236}">
                  <a16:creationId xmlns:a16="http://schemas.microsoft.com/office/drawing/2014/main" id="{34F23782-16CB-40D4-B035-88E89C47720E}"/>
                </a:ext>
              </a:extLst>
            </p:cNvPr>
            <p:cNvSpPr/>
            <p:nvPr/>
          </p:nvSpPr>
          <p:spPr>
            <a:xfrm>
              <a:off x="12268839" y="6768044"/>
              <a:ext cx="1396788" cy="364276"/>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6" name="Group 15">
            <a:extLst>
              <a:ext uri="{FF2B5EF4-FFF2-40B4-BE49-F238E27FC236}">
                <a16:creationId xmlns:a16="http://schemas.microsoft.com/office/drawing/2014/main" id="{4E5B92FC-5036-463C-B788-6BA74231B6E1}"/>
              </a:ext>
            </a:extLst>
          </p:cNvPr>
          <p:cNvGrpSpPr/>
          <p:nvPr/>
        </p:nvGrpSpPr>
        <p:grpSpPr>
          <a:xfrm>
            <a:off x="3762103" y="5835427"/>
            <a:ext cx="4309420" cy="738664"/>
            <a:chOff x="479191" y="8600216"/>
            <a:chExt cx="2733072" cy="1115039"/>
          </a:xfrm>
        </p:grpSpPr>
        <p:sp>
          <p:nvSpPr>
            <p:cNvPr id="17" name="TextBox 16">
              <a:extLst>
                <a:ext uri="{FF2B5EF4-FFF2-40B4-BE49-F238E27FC236}">
                  <a16:creationId xmlns:a16="http://schemas.microsoft.com/office/drawing/2014/main" id="{1368A943-EDAB-4F3C-8CBB-9B4EC1F24E4B}"/>
                </a:ext>
              </a:extLst>
            </p:cNvPr>
            <p:cNvSpPr txBox="1"/>
            <p:nvPr/>
          </p:nvSpPr>
          <p:spPr>
            <a:xfrm>
              <a:off x="479191" y="8600216"/>
              <a:ext cx="2733072" cy="1115039"/>
            </a:xfrm>
            <a:prstGeom prst="rect">
              <a:avLst/>
            </a:prstGeom>
            <a:noFill/>
            <a:ln w="28575">
              <a:solidFill>
                <a:srgbClr val="019EE2"/>
              </a:solidFill>
              <a:prstDash val="dash"/>
            </a:ln>
          </p:spPr>
          <p:txBody>
            <a:bodyPr wrap="square" rtlCol="0">
              <a:spAutoFit/>
            </a:bodyPr>
            <a:lstStyle/>
            <a:p>
              <a:pPr lvl="2"/>
              <a:r>
                <a:rPr lang="es-ES_tradnl" sz="1400" i="1" dirty="0">
                  <a:solidFill>
                    <a:srgbClr val="595959"/>
                  </a:solidFill>
                  <a:latin typeface="Poppins"/>
                  <a:ea typeface="Verdana" panose="020B0604030504040204" pitchFamily="34" charset="0"/>
                </a:rPr>
                <a:t>Para presentaciones formales, recomendamos no usar transiciones</a:t>
              </a:r>
              <a:endParaRPr lang="es-ES" sz="1400" i="1" dirty="0">
                <a:solidFill>
                  <a:srgbClr val="595959"/>
                </a:solidFill>
                <a:latin typeface="Poppins"/>
                <a:ea typeface="Verdana" panose="020B0604030504040204" pitchFamily="34" charset="0"/>
              </a:endParaRPr>
            </a:p>
          </p:txBody>
        </p:sp>
        <p:pic>
          <p:nvPicPr>
            <p:cNvPr id="18" name="Picture 17">
              <a:extLst>
                <a:ext uri="{FF2B5EF4-FFF2-40B4-BE49-F238E27FC236}">
                  <a16:creationId xmlns:a16="http://schemas.microsoft.com/office/drawing/2014/main" id="{616D8DE8-DA1F-4373-BF46-04243098DA8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0514" y="8617437"/>
              <a:ext cx="589775" cy="1097818"/>
            </a:xfrm>
            <a:prstGeom prst="rect">
              <a:avLst/>
            </a:prstGeom>
            <a:ln>
              <a:noFill/>
            </a:ln>
          </p:spPr>
        </p:pic>
      </p:grpSp>
    </p:spTree>
    <p:extLst>
      <p:ext uri="{BB962C8B-B14F-4D97-AF65-F5344CB8AC3E}">
        <p14:creationId xmlns:p14="http://schemas.microsoft.com/office/powerpoint/2010/main" val="12346987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AA308E-3355-4C96-A1F6-78174B2DAA42}"/>
              </a:ext>
            </a:extLst>
          </p:cNvPr>
          <p:cNvSpPr>
            <a:spLocks noGrp="1"/>
          </p:cNvSpPr>
          <p:nvPr>
            <p:ph type="body" sz="quarter" idx="10"/>
          </p:nvPr>
        </p:nvSpPr>
        <p:spPr>
          <a:xfrm>
            <a:off x="469900" y="1074737"/>
            <a:ext cx="11203940" cy="546449"/>
          </a:xfrm>
        </p:spPr>
        <p:txBody>
          <a:bodyPr/>
          <a:lstStyle/>
          <a:p>
            <a:r>
              <a:rPr lang="es-ES" dirty="0"/>
              <a:t>Para saber si en una diapositiva ya hay una transición, le aparecerá, al debajo de número de diapositiva una     , como se muestra a continuación: </a:t>
            </a:r>
          </a:p>
          <a:p>
            <a:endParaRPr lang="es-ES" dirty="0"/>
          </a:p>
        </p:txBody>
      </p:sp>
      <p:sp>
        <p:nvSpPr>
          <p:cNvPr id="4" name="Title 3">
            <a:extLst>
              <a:ext uri="{FF2B5EF4-FFF2-40B4-BE49-F238E27FC236}">
                <a16:creationId xmlns:a16="http://schemas.microsoft.com/office/drawing/2014/main" id="{76F9276F-EE9B-4C09-BEE1-F7452141EDD8}"/>
              </a:ext>
            </a:extLst>
          </p:cNvPr>
          <p:cNvSpPr>
            <a:spLocks noGrp="1"/>
          </p:cNvSpPr>
          <p:nvPr>
            <p:ph type="title"/>
          </p:nvPr>
        </p:nvSpPr>
        <p:spPr>
          <a:xfrm>
            <a:off x="469900" y="402586"/>
            <a:ext cx="7058660" cy="469481"/>
          </a:xfrm>
        </p:spPr>
        <p:txBody>
          <a:bodyPr/>
          <a:lstStyle/>
          <a:p>
            <a:r>
              <a:rPr lang="es-ES" dirty="0"/>
              <a:t>Añadir transiciones</a:t>
            </a:r>
            <a:br>
              <a:rPr lang="es-ES" dirty="0"/>
            </a:br>
            <a:endParaRPr lang="es-ES" dirty="0"/>
          </a:p>
        </p:txBody>
      </p:sp>
      <p:grpSp>
        <p:nvGrpSpPr>
          <p:cNvPr id="5" name="Group 4">
            <a:extLst>
              <a:ext uri="{FF2B5EF4-FFF2-40B4-BE49-F238E27FC236}">
                <a16:creationId xmlns:a16="http://schemas.microsoft.com/office/drawing/2014/main" id="{7D35220C-9185-41E5-8CDA-EFFF6AA0ED23}"/>
              </a:ext>
            </a:extLst>
          </p:cNvPr>
          <p:cNvGrpSpPr/>
          <p:nvPr/>
        </p:nvGrpSpPr>
        <p:grpSpPr>
          <a:xfrm>
            <a:off x="469901" y="1948243"/>
            <a:ext cx="5272532" cy="3669792"/>
            <a:chOff x="800978" y="2545080"/>
            <a:chExt cx="7722869" cy="6210096"/>
          </a:xfrm>
        </p:grpSpPr>
        <p:pic>
          <p:nvPicPr>
            <p:cNvPr id="6" name="Picture 5">
              <a:extLst>
                <a:ext uri="{FF2B5EF4-FFF2-40B4-BE49-F238E27FC236}">
                  <a16:creationId xmlns:a16="http://schemas.microsoft.com/office/drawing/2014/main" id="{09B1B845-B545-406B-8DFB-F928B653ADDB}"/>
                </a:ext>
              </a:extLst>
            </p:cNvPr>
            <p:cNvPicPr>
              <a:picLocks noChangeAspect="1"/>
            </p:cNvPicPr>
            <p:nvPr/>
          </p:nvPicPr>
          <p:blipFill>
            <a:blip r:embed="rId2"/>
            <a:stretch>
              <a:fillRect/>
            </a:stretch>
          </p:blipFill>
          <p:spPr>
            <a:xfrm>
              <a:off x="4880407" y="2545080"/>
              <a:ext cx="3643440" cy="6210096"/>
            </a:xfrm>
            <a:prstGeom prst="rect">
              <a:avLst/>
            </a:prstGeom>
            <a:ln>
              <a:noFill/>
            </a:ln>
            <a:effectLst>
              <a:outerShdw blurRad="292100" dist="139700" dir="2700000" algn="tl" rotWithShape="0">
                <a:srgbClr val="333333">
                  <a:alpha val="65000"/>
                </a:srgbClr>
              </a:outerShdw>
            </a:effectLst>
          </p:spPr>
        </p:pic>
        <p:sp>
          <p:nvSpPr>
            <p:cNvPr id="7" name="Left Bracket 6">
              <a:extLst>
                <a:ext uri="{FF2B5EF4-FFF2-40B4-BE49-F238E27FC236}">
                  <a16:creationId xmlns:a16="http://schemas.microsoft.com/office/drawing/2014/main" id="{38B03276-A19A-4C82-9056-B68F0AD3B9CF}"/>
                </a:ext>
              </a:extLst>
            </p:cNvPr>
            <p:cNvSpPr/>
            <p:nvPr/>
          </p:nvSpPr>
          <p:spPr>
            <a:xfrm>
              <a:off x="4364067" y="2760473"/>
              <a:ext cx="260346" cy="3813477"/>
            </a:xfrm>
            <a:prstGeom prst="leftBracket">
              <a:avLst/>
            </a:prstGeom>
            <a:ln w="28575">
              <a:solidFill>
                <a:srgbClr val="019EE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2200">
                <a:solidFill>
                  <a:srgbClr val="019EE2"/>
                </a:solidFill>
                <a:latin typeface="Poppins"/>
              </a:endParaRPr>
            </a:p>
          </p:txBody>
        </p:sp>
        <p:sp>
          <p:nvSpPr>
            <p:cNvPr id="8" name="TextBox 7">
              <a:extLst>
                <a:ext uri="{FF2B5EF4-FFF2-40B4-BE49-F238E27FC236}">
                  <a16:creationId xmlns:a16="http://schemas.microsoft.com/office/drawing/2014/main" id="{50869225-94E1-4A88-9FB6-C03A5F82234C}"/>
                </a:ext>
              </a:extLst>
            </p:cNvPr>
            <p:cNvSpPr txBox="1"/>
            <p:nvPr/>
          </p:nvSpPr>
          <p:spPr>
            <a:xfrm>
              <a:off x="800978" y="3585232"/>
              <a:ext cx="3231481" cy="2656210"/>
            </a:xfrm>
            <a:prstGeom prst="rect">
              <a:avLst/>
            </a:prstGeom>
            <a:noFill/>
            <a:ln>
              <a:solidFill>
                <a:schemeClr val="tx1"/>
              </a:solidFill>
            </a:ln>
          </p:spPr>
          <p:txBody>
            <a:bodyPr wrap="square" rtlCol="0">
              <a:spAutoFit/>
            </a:bodyPr>
            <a:lstStyle/>
            <a:p>
              <a:r>
                <a:rPr lang="es-ES_tradnl" sz="1600" dirty="0">
                  <a:solidFill>
                    <a:srgbClr val="595959"/>
                  </a:solidFill>
                  <a:latin typeface="Poppins"/>
                  <a:ea typeface="Verdana" panose="020B0604030504040204" pitchFamily="34" charset="0"/>
                </a:rPr>
                <a:t>En este ejemplo, únicamente hay 2 diapositivas con transición: la primera y la segunda. </a:t>
              </a:r>
              <a:endParaRPr lang="es-ES" sz="1600" dirty="0">
                <a:solidFill>
                  <a:srgbClr val="595959"/>
                </a:solidFill>
                <a:latin typeface="Poppins"/>
                <a:ea typeface="Verdana" panose="020B0604030504040204" pitchFamily="34" charset="0"/>
              </a:endParaRPr>
            </a:p>
          </p:txBody>
        </p:sp>
      </p:grpSp>
      <p:sp>
        <p:nvSpPr>
          <p:cNvPr id="9" name="Rectangle 8">
            <a:extLst>
              <a:ext uri="{FF2B5EF4-FFF2-40B4-BE49-F238E27FC236}">
                <a16:creationId xmlns:a16="http://schemas.microsoft.com/office/drawing/2014/main" id="{0EE15D32-4618-4739-B63D-C8F04B407C12}"/>
              </a:ext>
            </a:extLst>
          </p:cNvPr>
          <p:cNvSpPr/>
          <p:nvPr/>
        </p:nvSpPr>
        <p:spPr>
          <a:xfrm>
            <a:off x="6467856" y="2168205"/>
            <a:ext cx="5205983" cy="2062103"/>
          </a:xfrm>
          <a:prstGeom prst="rect">
            <a:avLst/>
          </a:prstGeom>
        </p:spPr>
        <p:txBody>
          <a:bodyPr wrap="square">
            <a:spAutoFit/>
          </a:bodyPr>
          <a:lstStyle/>
          <a:p>
            <a:r>
              <a:rPr lang="es-ES_tradnl" sz="1600" dirty="0">
                <a:solidFill>
                  <a:srgbClr val="595959"/>
                </a:solidFill>
                <a:latin typeface="Poppins"/>
                <a:ea typeface="Verdana" panose="020B0604030504040204" pitchFamily="34" charset="0"/>
              </a:rPr>
              <a:t>Tenemos también la opción de programar de manera predeterminada (1) la </a:t>
            </a:r>
            <a:r>
              <a:rPr lang="es-ES_tradnl" sz="1600" b="1" dirty="0">
                <a:solidFill>
                  <a:srgbClr val="019EE2"/>
                </a:solidFill>
                <a:latin typeface="Poppins"/>
                <a:ea typeface="Verdana" panose="020B0604030504040204" pitchFamily="34" charset="0"/>
              </a:rPr>
              <a:t>duración </a:t>
            </a:r>
            <a:r>
              <a:rPr lang="es-ES_tradnl" sz="1600" dirty="0">
                <a:solidFill>
                  <a:srgbClr val="595959"/>
                </a:solidFill>
                <a:latin typeface="Poppins"/>
                <a:ea typeface="Verdana" panose="020B0604030504040204" pitchFamily="34" charset="0"/>
              </a:rPr>
              <a:t>que desea la transición entre una diapositiva y otra; y (2) el </a:t>
            </a:r>
            <a:r>
              <a:rPr lang="es-ES_tradnl" sz="1600" b="1" dirty="0">
                <a:solidFill>
                  <a:srgbClr val="019EE2"/>
                </a:solidFill>
                <a:latin typeface="Poppins"/>
                <a:ea typeface="Verdana" panose="020B0604030504040204" pitchFamily="34" charset="0"/>
              </a:rPr>
              <a:t>tiempo</a:t>
            </a:r>
            <a:r>
              <a:rPr lang="es-ES_tradnl" sz="1600" dirty="0">
                <a:solidFill>
                  <a:srgbClr val="595959"/>
                </a:solidFill>
                <a:latin typeface="Poppins"/>
                <a:ea typeface="Verdana" panose="020B0604030504040204" pitchFamily="34" charset="0"/>
              </a:rPr>
              <a:t> que desea que transcurra entre diapositivas. </a:t>
            </a:r>
          </a:p>
          <a:p>
            <a:endParaRPr lang="es-ES_tradnl" sz="1600" dirty="0">
              <a:solidFill>
                <a:srgbClr val="595959"/>
              </a:solidFill>
              <a:latin typeface="Poppins"/>
              <a:ea typeface="Verdana" panose="020B0604030504040204" pitchFamily="34" charset="0"/>
            </a:endParaRPr>
          </a:p>
          <a:p>
            <a:r>
              <a:rPr lang="es-ES_tradnl" sz="1600" dirty="0">
                <a:solidFill>
                  <a:srgbClr val="595959"/>
                </a:solidFill>
                <a:latin typeface="Poppins"/>
                <a:ea typeface="Verdana" panose="020B0604030504040204" pitchFamily="34" charset="0"/>
              </a:rPr>
              <a:t>Deberemos ir “</a:t>
            </a:r>
            <a:r>
              <a:rPr lang="es-ES_tradnl" sz="1600" b="1" dirty="0">
                <a:solidFill>
                  <a:srgbClr val="019EE2"/>
                </a:solidFill>
                <a:latin typeface="Poppins"/>
                <a:ea typeface="Verdana" panose="020B0604030504040204" pitchFamily="34" charset="0"/>
              </a:rPr>
              <a:t>Transiciones”</a:t>
            </a:r>
            <a:r>
              <a:rPr lang="es-ES_tradnl" sz="1600" dirty="0">
                <a:solidFill>
                  <a:srgbClr val="595959"/>
                </a:solidFill>
                <a:latin typeface="Poppins"/>
                <a:ea typeface="Verdana" panose="020B0604030504040204" pitchFamily="34" charset="0"/>
              </a:rPr>
              <a:t> y luego al apartado de </a:t>
            </a:r>
            <a:r>
              <a:rPr lang="es-ES_tradnl" sz="1600" dirty="0">
                <a:solidFill>
                  <a:srgbClr val="019EE2"/>
                </a:solidFill>
                <a:latin typeface="Poppins"/>
                <a:ea typeface="Verdana" panose="020B0604030504040204" pitchFamily="34" charset="0"/>
              </a:rPr>
              <a:t>“</a:t>
            </a:r>
            <a:r>
              <a:rPr lang="es-ES_tradnl" sz="1600" b="1" dirty="0">
                <a:solidFill>
                  <a:srgbClr val="019EE2"/>
                </a:solidFill>
                <a:latin typeface="Poppins"/>
                <a:ea typeface="Verdana" panose="020B0604030504040204" pitchFamily="34" charset="0"/>
              </a:rPr>
              <a:t>Duración” / “Después de:”</a:t>
            </a:r>
            <a:r>
              <a:rPr lang="es-ES_tradnl" sz="1600" dirty="0">
                <a:solidFill>
                  <a:srgbClr val="595959"/>
                </a:solidFill>
                <a:latin typeface="Poppins"/>
                <a:ea typeface="Verdana" panose="020B0604030504040204" pitchFamily="34" charset="0"/>
              </a:rPr>
              <a:t>. </a:t>
            </a:r>
            <a:endParaRPr lang="es-ES" sz="1600" dirty="0">
              <a:solidFill>
                <a:srgbClr val="595959"/>
              </a:solidFill>
              <a:latin typeface="Poppins"/>
              <a:ea typeface="Verdana" panose="020B0604030504040204" pitchFamily="34" charset="0"/>
            </a:endParaRPr>
          </a:p>
        </p:txBody>
      </p:sp>
      <p:grpSp>
        <p:nvGrpSpPr>
          <p:cNvPr id="10" name="Group 9">
            <a:extLst>
              <a:ext uri="{FF2B5EF4-FFF2-40B4-BE49-F238E27FC236}">
                <a16:creationId xmlns:a16="http://schemas.microsoft.com/office/drawing/2014/main" id="{CAD97D81-364C-4B8F-B77C-96BE95F5BB76}"/>
              </a:ext>
            </a:extLst>
          </p:cNvPr>
          <p:cNvGrpSpPr/>
          <p:nvPr/>
        </p:nvGrpSpPr>
        <p:grpSpPr>
          <a:xfrm>
            <a:off x="7284863" y="4337372"/>
            <a:ext cx="3126963" cy="931726"/>
            <a:chOff x="9772534" y="5676080"/>
            <a:chExt cx="6626907" cy="1803240"/>
          </a:xfrm>
        </p:grpSpPr>
        <p:pic>
          <p:nvPicPr>
            <p:cNvPr id="11" name="Picture 10">
              <a:extLst>
                <a:ext uri="{FF2B5EF4-FFF2-40B4-BE49-F238E27FC236}">
                  <a16:creationId xmlns:a16="http://schemas.microsoft.com/office/drawing/2014/main" id="{22531A21-612A-45F8-8C2C-834343ADEBBB}"/>
                </a:ext>
              </a:extLst>
            </p:cNvPr>
            <p:cNvPicPr>
              <a:picLocks noChangeAspect="1"/>
            </p:cNvPicPr>
            <p:nvPr/>
          </p:nvPicPr>
          <p:blipFill>
            <a:blip r:embed="rId3"/>
            <a:stretch>
              <a:fillRect/>
            </a:stretch>
          </p:blipFill>
          <p:spPr>
            <a:xfrm>
              <a:off x="9772534" y="5676080"/>
              <a:ext cx="6626907" cy="1803240"/>
            </a:xfrm>
            <a:prstGeom prst="rect">
              <a:avLst/>
            </a:prstGeom>
            <a:ln>
              <a:noFill/>
            </a:ln>
            <a:effectLst>
              <a:outerShdw blurRad="292100" dist="139700" dir="2700000" algn="tl" rotWithShape="0">
                <a:srgbClr val="333333">
                  <a:alpha val="65000"/>
                </a:srgbClr>
              </a:outerShdw>
            </a:effectLst>
          </p:spPr>
        </p:pic>
        <p:sp>
          <p:nvSpPr>
            <p:cNvPr id="12" name="Oval 11">
              <a:extLst>
                <a:ext uri="{FF2B5EF4-FFF2-40B4-BE49-F238E27FC236}">
                  <a16:creationId xmlns:a16="http://schemas.microsoft.com/office/drawing/2014/main" id="{E87F9EFE-7DBE-4BB6-A9BB-88ABDC187354}"/>
                </a:ext>
              </a:extLst>
            </p:cNvPr>
            <p:cNvSpPr/>
            <p:nvPr/>
          </p:nvSpPr>
          <p:spPr>
            <a:xfrm>
              <a:off x="9772534" y="6111240"/>
              <a:ext cx="3313453" cy="53891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Oval 12">
              <a:extLst>
                <a:ext uri="{FF2B5EF4-FFF2-40B4-BE49-F238E27FC236}">
                  <a16:creationId xmlns:a16="http://schemas.microsoft.com/office/drawing/2014/main" id="{BF95B428-C55E-4FD3-BE59-F5135EAA7C84}"/>
                </a:ext>
              </a:extLst>
            </p:cNvPr>
            <p:cNvSpPr/>
            <p:nvPr/>
          </p:nvSpPr>
          <p:spPr>
            <a:xfrm>
              <a:off x="12873228" y="6500092"/>
              <a:ext cx="3526213" cy="63082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 name="Star: 5 Points 2">
            <a:extLst>
              <a:ext uri="{FF2B5EF4-FFF2-40B4-BE49-F238E27FC236}">
                <a16:creationId xmlns:a16="http://schemas.microsoft.com/office/drawing/2014/main" id="{FE9C8E1E-A15B-4382-A50D-C58C90F9D067}"/>
              </a:ext>
            </a:extLst>
          </p:cNvPr>
          <p:cNvSpPr/>
          <p:nvPr/>
        </p:nvSpPr>
        <p:spPr bwMode="gray">
          <a:xfrm>
            <a:off x="4162025" y="1347961"/>
            <a:ext cx="100584" cy="109728"/>
          </a:xfrm>
          <a:prstGeom prst="star5">
            <a:avLst/>
          </a:prstGeom>
          <a:solidFill>
            <a:srgbClr val="019EE2"/>
          </a:solid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614866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3F1E5B-D849-45FE-9BDE-C866C38136FA}"/>
              </a:ext>
            </a:extLst>
          </p:cNvPr>
          <p:cNvSpPr>
            <a:spLocks noGrp="1"/>
          </p:cNvSpPr>
          <p:nvPr>
            <p:ph type="body" sz="quarter" idx="10"/>
          </p:nvPr>
        </p:nvSpPr>
        <p:spPr>
          <a:xfrm>
            <a:off x="469900" y="1045320"/>
            <a:ext cx="11203940" cy="1045419"/>
          </a:xfrm>
        </p:spPr>
        <p:txBody>
          <a:bodyPr/>
          <a:lstStyle/>
          <a:p>
            <a:r>
              <a:rPr lang="es-ES" dirty="0"/>
              <a:t>Las animaciones se utilizan para dar </a:t>
            </a:r>
            <a:r>
              <a:rPr lang="es-ES" b="1" dirty="0">
                <a:solidFill>
                  <a:srgbClr val="019EE2"/>
                </a:solidFill>
              </a:rPr>
              <a:t>dinamismo</a:t>
            </a:r>
            <a:r>
              <a:rPr lang="es-ES" dirty="0"/>
              <a:t> al contenido/texto de la presentación; por lo que el contenido aparecerá en la presentación de la manera que escojamos. </a:t>
            </a:r>
          </a:p>
          <a:p>
            <a:endParaRPr lang="es-ES" dirty="0"/>
          </a:p>
          <a:p>
            <a:r>
              <a:rPr lang="es-ES" dirty="0"/>
              <a:t>Para crear animaciones tendrá que ir a </a:t>
            </a:r>
            <a:r>
              <a:rPr lang="es-ES" b="1" dirty="0">
                <a:solidFill>
                  <a:srgbClr val="019EE2"/>
                </a:solidFill>
              </a:rPr>
              <a:t>“Animaciones” </a:t>
            </a:r>
            <a:r>
              <a:rPr lang="es-ES" dirty="0"/>
              <a:t>(“</a:t>
            </a:r>
            <a:r>
              <a:rPr lang="es-ES" dirty="0" err="1"/>
              <a:t>Animations</a:t>
            </a:r>
            <a:r>
              <a:rPr lang="es-ES" dirty="0"/>
              <a:t>”) y escoger la que desee:</a:t>
            </a:r>
          </a:p>
          <a:p>
            <a:endParaRPr lang="es-ES" dirty="0"/>
          </a:p>
        </p:txBody>
      </p:sp>
      <p:sp>
        <p:nvSpPr>
          <p:cNvPr id="4" name="Title 3">
            <a:extLst>
              <a:ext uri="{FF2B5EF4-FFF2-40B4-BE49-F238E27FC236}">
                <a16:creationId xmlns:a16="http://schemas.microsoft.com/office/drawing/2014/main" id="{07A762E5-0ABC-4D9F-B1A2-B28FC1EC3A76}"/>
              </a:ext>
            </a:extLst>
          </p:cNvPr>
          <p:cNvSpPr>
            <a:spLocks noGrp="1"/>
          </p:cNvSpPr>
          <p:nvPr>
            <p:ph type="title"/>
          </p:nvPr>
        </p:nvSpPr>
        <p:spPr/>
        <p:txBody>
          <a:bodyPr/>
          <a:lstStyle/>
          <a:p>
            <a:r>
              <a:rPr lang="es-ES" dirty="0"/>
              <a:t>Añadir animaciones</a:t>
            </a:r>
            <a:br>
              <a:rPr lang="es-ES" dirty="0"/>
            </a:br>
            <a:br>
              <a:rPr lang="es-ES" dirty="0"/>
            </a:br>
            <a:endParaRPr lang="es-ES" dirty="0"/>
          </a:p>
        </p:txBody>
      </p:sp>
      <p:grpSp>
        <p:nvGrpSpPr>
          <p:cNvPr id="24" name="Group 23">
            <a:extLst>
              <a:ext uri="{FF2B5EF4-FFF2-40B4-BE49-F238E27FC236}">
                <a16:creationId xmlns:a16="http://schemas.microsoft.com/office/drawing/2014/main" id="{947BFDD0-3DC8-4D24-9B4A-3FC4DBB355C0}"/>
              </a:ext>
            </a:extLst>
          </p:cNvPr>
          <p:cNvGrpSpPr/>
          <p:nvPr/>
        </p:nvGrpSpPr>
        <p:grpSpPr>
          <a:xfrm>
            <a:off x="391813" y="2250951"/>
            <a:ext cx="6713075" cy="3272004"/>
            <a:chOff x="6553340" y="2152199"/>
            <a:chExt cx="4526448" cy="2162379"/>
          </a:xfrm>
        </p:grpSpPr>
        <p:pic>
          <p:nvPicPr>
            <p:cNvPr id="8" name="Picture 7">
              <a:extLst>
                <a:ext uri="{FF2B5EF4-FFF2-40B4-BE49-F238E27FC236}">
                  <a16:creationId xmlns:a16="http://schemas.microsoft.com/office/drawing/2014/main" id="{2F2079CF-7859-4B07-B667-B7912A8C8437}"/>
                </a:ext>
              </a:extLst>
            </p:cNvPr>
            <p:cNvPicPr>
              <a:picLocks noChangeAspect="1"/>
            </p:cNvPicPr>
            <p:nvPr/>
          </p:nvPicPr>
          <p:blipFill>
            <a:blip r:embed="rId2"/>
            <a:stretch>
              <a:fillRect/>
            </a:stretch>
          </p:blipFill>
          <p:spPr>
            <a:xfrm>
              <a:off x="6553340" y="2152199"/>
              <a:ext cx="4526448" cy="2162379"/>
            </a:xfrm>
            <a:prstGeom prst="rect">
              <a:avLst/>
            </a:prstGeom>
            <a:ln>
              <a:noFill/>
            </a:ln>
            <a:effectLst>
              <a:outerShdw blurRad="190500" algn="tl" rotWithShape="0">
                <a:srgbClr val="000000">
                  <a:alpha val="70000"/>
                </a:srgbClr>
              </a:outerShdw>
            </a:effectLst>
          </p:spPr>
        </p:pic>
        <p:sp>
          <p:nvSpPr>
            <p:cNvPr id="22" name="Rectangle 21">
              <a:extLst>
                <a:ext uri="{FF2B5EF4-FFF2-40B4-BE49-F238E27FC236}">
                  <a16:creationId xmlns:a16="http://schemas.microsoft.com/office/drawing/2014/main" id="{4244D579-F024-4D09-BF0C-AEAB40302093}"/>
                </a:ext>
              </a:extLst>
            </p:cNvPr>
            <p:cNvSpPr/>
            <p:nvPr/>
          </p:nvSpPr>
          <p:spPr bwMode="gray">
            <a:xfrm>
              <a:off x="7810500" y="2202696"/>
              <a:ext cx="429768" cy="122592"/>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grpSp>
        <p:nvGrpSpPr>
          <p:cNvPr id="25" name="Group 24">
            <a:extLst>
              <a:ext uri="{FF2B5EF4-FFF2-40B4-BE49-F238E27FC236}">
                <a16:creationId xmlns:a16="http://schemas.microsoft.com/office/drawing/2014/main" id="{5D05506A-1184-4C57-8EF5-790783E5AE58}"/>
              </a:ext>
            </a:extLst>
          </p:cNvPr>
          <p:cNvGrpSpPr/>
          <p:nvPr/>
        </p:nvGrpSpPr>
        <p:grpSpPr>
          <a:xfrm>
            <a:off x="7393504" y="4093582"/>
            <a:ext cx="4406683" cy="1122672"/>
            <a:chOff x="4075176" y="5501758"/>
            <a:chExt cx="4286918" cy="1122672"/>
          </a:xfrm>
        </p:grpSpPr>
        <p:pic>
          <p:nvPicPr>
            <p:cNvPr id="9" name="Picture 8">
              <a:extLst>
                <a:ext uri="{FF2B5EF4-FFF2-40B4-BE49-F238E27FC236}">
                  <a16:creationId xmlns:a16="http://schemas.microsoft.com/office/drawing/2014/main" id="{21821E69-5310-4804-A5B3-E1A7CC06E44E}"/>
                </a:ext>
              </a:extLst>
            </p:cNvPr>
            <p:cNvPicPr>
              <a:picLocks noChangeAspect="1"/>
            </p:cNvPicPr>
            <p:nvPr/>
          </p:nvPicPr>
          <p:blipFill rotWithShape="1">
            <a:blip r:embed="rId3"/>
            <a:srcRect r="22299"/>
            <a:stretch/>
          </p:blipFill>
          <p:spPr>
            <a:xfrm>
              <a:off x="4113817" y="5501758"/>
              <a:ext cx="4248277" cy="1122672"/>
            </a:xfrm>
            <a:prstGeom prst="rect">
              <a:avLst/>
            </a:prstGeom>
            <a:ln>
              <a:noFill/>
            </a:ln>
            <a:effectLst>
              <a:outerShdw blurRad="190500" algn="tl" rotWithShape="0">
                <a:srgbClr val="000000">
                  <a:alpha val="70000"/>
                </a:srgbClr>
              </a:outerShdw>
            </a:effectLst>
          </p:spPr>
        </p:pic>
        <p:sp>
          <p:nvSpPr>
            <p:cNvPr id="23" name="Rectangle 22">
              <a:extLst>
                <a:ext uri="{FF2B5EF4-FFF2-40B4-BE49-F238E27FC236}">
                  <a16:creationId xmlns:a16="http://schemas.microsoft.com/office/drawing/2014/main" id="{3F343F10-445E-4C40-9A3D-938D6EE4170B}"/>
                </a:ext>
              </a:extLst>
            </p:cNvPr>
            <p:cNvSpPr/>
            <p:nvPr/>
          </p:nvSpPr>
          <p:spPr bwMode="gray">
            <a:xfrm>
              <a:off x="4075176" y="5701446"/>
              <a:ext cx="274320" cy="29397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sp>
        <p:nvSpPr>
          <p:cNvPr id="29" name="TextBox 28">
            <a:extLst>
              <a:ext uri="{FF2B5EF4-FFF2-40B4-BE49-F238E27FC236}">
                <a16:creationId xmlns:a16="http://schemas.microsoft.com/office/drawing/2014/main" id="{55BA4944-B14F-46AD-B52A-23A9EF0D353C}"/>
              </a:ext>
            </a:extLst>
          </p:cNvPr>
          <p:cNvSpPr txBox="1"/>
          <p:nvPr/>
        </p:nvSpPr>
        <p:spPr bwMode="gray">
          <a:xfrm>
            <a:off x="8055864" y="2337052"/>
            <a:ext cx="3306403" cy="888747"/>
          </a:xfrm>
          <a:prstGeom prst="rect">
            <a:avLst/>
          </a:prstGeom>
          <a:ln>
            <a:solidFill>
              <a:srgbClr val="595959"/>
            </a:solidFill>
          </a:ln>
        </p:spPr>
        <p:txBody>
          <a:bodyPr vert="horz" wrap="square" lIns="0" tIns="0" rIns="0" bIns="0" rtlCol="0" anchor="t" anchorCtr="0">
            <a:noAutofit/>
          </a:bodyPr>
          <a:lstStyle/>
          <a:p>
            <a:pPr algn="ctr"/>
            <a:r>
              <a:rPr lang="es-ES" sz="1600" dirty="0">
                <a:solidFill>
                  <a:srgbClr val="595959"/>
                </a:solidFill>
                <a:latin typeface="Poppins"/>
              </a:rPr>
              <a:t>Clicar en </a:t>
            </a:r>
            <a:r>
              <a:rPr lang="es-ES" sz="1600" b="1" dirty="0">
                <a:solidFill>
                  <a:srgbClr val="019EE2"/>
                </a:solidFill>
                <a:latin typeface="Poppins"/>
              </a:rPr>
              <a:t>Animaciones</a:t>
            </a:r>
            <a:r>
              <a:rPr lang="es-ES" sz="1600" dirty="0">
                <a:solidFill>
                  <a:srgbClr val="595959"/>
                </a:solidFill>
                <a:latin typeface="Poppins"/>
              </a:rPr>
              <a:t> y en       . Allí aparecerá un desplegable con todas las opciones. </a:t>
            </a:r>
          </a:p>
        </p:txBody>
      </p:sp>
      <p:cxnSp>
        <p:nvCxnSpPr>
          <p:cNvPr id="32" name="Straight Arrow Connector 31">
            <a:extLst>
              <a:ext uri="{FF2B5EF4-FFF2-40B4-BE49-F238E27FC236}">
                <a16:creationId xmlns:a16="http://schemas.microsoft.com/office/drawing/2014/main" id="{96C99B28-3F36-4056-98D0-B62951866C4A}"/>
              </a:ext>
            </a:extLst>
          </p:cNvPr>
          <p:cNvCxnSpPr>
            <a:cxnSpLocks/>
          </p:cNvCxnSpPr>
          <p:nvPr/>
        </p:nvCxnSpPr>
        <p:spPr>
          <a:xfrm>
            <a:off x="3080655" y="2441567"/>
            <a:ext cx="4975209" cy="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34" name="Picture 33">
            <a:extLst>
              <a:ext uri="{FF2B5EF4-FFF2-40B4-BE49-F238E27FC236}">
                <a16:creationId xmlns:a16="http://schemas.microsoft.com/office/drawing/2014/main" id="{A23F6210-0BFE-4A77-954D-D87BFED5DD61}"/>
              </a:ext>
            </a:extLst>
          </p:cNvPr>
          <p:cNvPicPr>
            <a:picLocks noChangeAspect="1"/>
          </p:cNvPicPr>
          <p:nvPr/>
        </p:nvPicPr>
        <p:blipFill rotWithShape="1">
          <a:blip r:embed="rId4"/>
          <a:srcRect l="24788" t="14713" r="17030" b="36146"/>
          <a:stretch/>
        </p:blipFill>
        <p:spPr>
          <a:xfrm>
            <a:off x="10984580" y="2386821"/>
            <a:ext cx="182880" cy="135740"/>
          </a:xfrm>
          <a:prstGeom prst="rect">
            <a:avLst/>
          </a:prstGeom>
        </p:spPr>
      </p:pic>
      <p:cxnSp>
        <p:nvCxnSpPr>
          <p:cNvPr id="35" name="Straight Arrow Connector 34">
            <a:extLst>
              <a:ext uri="{FF2B5EF4-FFF2-40B4-BE49-F238E27FC236}">
                <a16:creationId xmlns:a16="http://schemas.microsoft.com/office/drawing/2014/main" id="{FA26C475-FAB2-464A-8ABE-C5A4D09C99EF}"/>
              </a:ext>
            </a:extLst>
          </p:cNvPr>
          <p:cNvCxnSpPr>
            <a:cxnSpLocks/>
            <a:endCxn id="38" idx="0"/>
          </p:cNvCxnSpPr>
          <p:nvPr/>
        </p:nvCxnSpPr>
        <p:spPr>
          <a:xfrm>
            <a:off x="7753790" y="4582505"/>
            <a:ext cx="1823194" cy="1001106"/>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1A1641E1-FE71-4D23-B2C7-596F8D59C0EF}"/>
              </a:ext>
            </a:extLst>
          </p:cNvPr>
          <p:cNvSpPr txBox="1"/>
          <p:nvPr/>
        </p:nvSpPr>
        <p:spPr bwMode="gray">
          <a:xfrm>
            <a:off x="7393503" y="5583611"/>
            <a:ext cx="4366962" cy="597055"/>
          </a:xfrm>
          <a:prstGeom prst="rect">
            <a:avLst/>
          </a:prstGeom>
          <a:ln>
            <a:solidFill>
              <a:srgbClr val="595959"/>
            </a:solidFill>
          </a:ln>
        </p:spPr>
        <p:txBody>
          <a:bodyPr vert="horz" wrap="square" lIns="0" tIns="0" rIns="0" bIns="0" rtlCol="0" anchor="t" anchorCtr="0">
            <a:noAutofit/>
          </a:bodyPr>
          <a:lstStyle/>
          <a:p>
            <a:pPr algn="ctr"/>
            <a:r>
              <a:rPr lang="es-ES" sz="1600" dirty="0">
                <a:solidFill>
                  <a:srgbClr val="595959"/>
                </a:solidFill>
                <a:latin typeface="Poppins"/>
              </a:rPr>
              <a:t>En vista previa podrá previsualizar la animación, antes de escoger cuál quiere</a:t>
            </a:r>
          </a:p>
        </p:txBody>
      </p:sp>
    </p:spTree>
    <p:extLst>
      <p:ext uri="{BB962C8B-B14F-4D97-AF65-F5344CB8AC3E}">
        <p14:creationId xmlns:p14="http://schemas.microsoft.com/office/powerpoint/2010/main" val="1551606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4E9749-9940-47A5-8A87-F0E4940923D5}"/>
              </a:ext>
            </a:extLst>
          </p:cNvPr>
          <p:cNvSpPr>
            <a:spLocks noGrp="1"/>
          </p:cNvSpPr>
          <p:nvPr>
            <p:ph type="body" sz="quarter" idx="10"/>
          </p:nvPr>
        </p:nvSpPr>
        <p:spPr>
          <a:xfrm>
            <a:off x="469900" y="2505910"/>
            <a:ext cx="11252200" cy="523220"/>
          </a:xfrm>
        </p:spPr>
        <p:txBody>
          <a:bodyPr/>
          <a:lstStyle/>
          <a:p>
            <a:r>
              <a:rPr lang="es-ES_tradnl" dirty="0">
                <a:ea typeface="Verdana" panose="020B0604030504040204" pitchFamily="34" charset="0"/>
              </a:rPr>
              <a:t>Cuando añada animaciones</a:t>
            </a:r>
            <a:r>
              <a:rPr lang="es-ES" dirty="0">
                <a:ea typeface="Verdana" panose="020B0604030504040204" pitchFamily="34" charset="0"/>
              </a:rPr>
              <a:t> le aparecerá a la derecha el </a:t>
            </a:r>
            <a:r>
              <a:rPr lang="es-ES" b="1" dirty="0">
                <a:solidFill>
                  <a:srgbClr val="019EE2"/>
                </a:solidFill>
                <a:ea typeface="Verdana" panose="020B0604030504040204" pitchFamily="34" charset="0"/>
              </a:rPr>
              <a:t>”Panel de animaciones”</a:t>
            </a:r>
            <a:r>
              <a:rPr lang="es-ES" dirty="0">
                <a:ea typeface="Verdana" panose="020B0604030504040204" pitchFamily="34" charset="0"/>
              </a:rPr>
              <a:t>, para tener un control de qué contenido tiene animaciones. </a:t>
            </a:r>
          </a:p>
          <a:p>
            <a:endParaRPr lang="es-ES" dirty="0"/>
          </a:p>
        </p:txBody>
      </p:sp>
      <p:sp>
        <p:nvSpPr>
          <p:cNvPr id="4" name="Title 3">
            <a:extLst>
              <a:ext uri="{FF2B5EF4-FFF2-40B4-BE49-F238E27FC236}">
                <a16:creationId xmlns:a16="http://schemas.microsoft.com/office/drawing/2014/main" id="{21B2E6E1-FDD1-4E47-A5E0-41A7F2EE4936}"/>
              </a:ext>
            </a:extLst>
          </p:cNvPr>
          <p:cNvSpPr>
            <a:spLocks noGrp="1"/>
          </p:cNvSpPr>
          <p:nvPr>
            <p:ph type="title"/>
          </p:nvPr>
        </p:nvSpPr>
        <p:spPr/>
        <p:txBody>
          <a:bodyPr/>
          <a:lstStyle/>
          <a:p>
            <a:r>
              <a:rPr lang="es-ES" dirty="0"/>
              <a:t>Añadir animaciones</a:t>
            </a:r>
            <a:br>
              <a:rPr lang="es-ES" dirty="0"/>
            </a:br>
            <a:br>
              <a:rPr lang="es-ES" dirty="0"/>
            </a:br>
            <a:endParaRPr lang="es-ES" dirty="0"/>
          </a:p>
        </p:txBody>
      </p:sp>
      <p:grpSp>
        <p:nvGrpSpPr>
          <p:cNvPr id="6" name="Group 5">
            <a:extLst>
              <a:ext uri="{FF2B5EF4-FFF2-40B4-BE49-F238E27FC236}">
                <a16:creationId xmlns:a16="http://schemas.microsoft.com/office/drawing/2014/main" id="{F7CB2550-6901-40F2-A25B-6A7E5BBEE9D7}"/>
              </a:ext>
            </a:extLst>
          </p:cNvPr>
          <p:cNvGrpSpPr/>
          <p:nvPr/>
        </p:nvGrpSpPr>
        <p:grpSpPr>
          <a:xfrm>
            <a:off x="7056056" y="3118308"/>
            <a:ext cx="4666043" cy="738664"/>
            <a:chOff x="2787876" y="7961983"/>
            <a:chExt cx="3058983" cy="1115039"/>
          </a:xfrm>
        </p:grpSpPr>
        <p:sp>
          <p:nvSpPr>
            <p:cNvPr id="7" name="TextBox 6">
              <a:extLst>
                <a:ext uri="{FF2B5EF4-FFF2-40B4-BE49-F238E27FC236}">
                  <a16:creationId xmlns:a16="http://schemas.microsoft.com/office/drawing/2014/main" id="{9D1E5F75-348D-4C64-8534-6AAF37CEDAF7}"/>
                </a:ext>
              </a:extLst>
            </p:cNvPr>
            <p:cNvSpPr txBox="1"/>
            <p:nvPr/>
          </p:nvSpPr>
          <p:spPr>
            <a:xfrm>
              <a:off x="2787876" y="7961983"/>
              <a:ext cx="3058983" cy="1115039"/>
            </a:xfrm>
            <a:prstGeom prst="rect">
              <a:avLst/>
            </a:prstGeom>
            <a:noFill/>
            <a:ln w="28575">
              <a:solidFill>
                <a:srgbClr val="019EE2"/>
              </a:solidFill>
              <a:prstDash val="dash"/>
            </a:ln>
          </p:spPr>
          <p:txBody>
            <a:bodyPr wrap="square" rtlCol="0">
              <a:spAutoFit/>
            </a:bodyPr>
            <a:lstStyle/>
            <a:p>
              <a:pPr lvl="2"/>
              <a:r>
                <a:rPr lang="es-ES_tradnl" sz="1400" dirty="0">
                  <a:solidFill>
                    <a:srgbClr val="595959"/>
                  </a:solidFill>
                  <a:latin typeface="Poppins"/>
                  <a:ea typeface="Verdana" panose="020B0604030504040204" pitchFamily="34" charset="0"/>
                </a:rPr>
                <a:t>Al añadir animaciones también la aparecerá una estrella, como en las transiciones. </a:t>
              </a:r>
              <a:endParaRPr lang="es-ES" sz="1400" dirty="0">
                <a:solidFill>
                  <a:srgbClr val="595959"/>
                </a:solidFill>
                <a:latin typeface="Poppins"/>
                <a:ea typeface="Verdana" panose="020B0604030504040204" pitchFamily="34" charset="0"/>
              </a:endParaRPr>
            </a:p>
          </p:txBody>
        </p:sp>
        <p:pic>
          <p:nvPicPr>
            <p:cNvPr id="8" name="Picture 7">
              <a:extLst>
                <a:ext uri="{FF2B5EF4-FFF2-40B4-BE49-F238E27FC236}">
                  <a16:creationId xmlns:a16="http://schemas.microsoft.com/office/drawing/2014/main" id="{AA926D0F-7AF7-4B7B-893E-D1ABB47BC9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91454" y="8053505"/>
              <a:ext cx="504585" cy="939243"/>
            </a:xfrm>
            <a:prstGeom prst="rect">
              <a:avLst/>
            </a:prstGeom>
            <a:ln>
              <a:noFill/>
            </a:ln>
          </p:spPr>
        </p:pic>
      </p:grpSp>
      <p:grpSp>
        <p:nvGrpSpPr>
          <p:cNvPr id="15" name="Group 14">
            <a:extLst>
              <a:ext uri="{FF2B5EF4-FFF2-40B4-BE49-F238E27FC236}">
                <a16:creationId xmlns:a16="http://schemas.microsoft.com/office/drawing/2014/main" id="{4B429C93-237D-4709-BBE3-8FCC1D697A2C}"/>
              </a:ext>
            </a:extLst>
          </p:cNvPr>
          <p:cNvGrpSpPr/>
          <p:nvPr/>
        </p:nvGrpSpPr>
        <p:grpSpPr>
          <a:xfrm>
            <a:off x="3913632" y="1233431"/>
            <a:ext cx="4797859" cy="1122672"/>
            <a:chOff x="3886200" y="1432678"/>
            <a:chExt cx="4797859" cy="1122672"/>
          </a:xfrm>
        </p:grpSpPr>
        <p:grpSp>
          <p:nvGrpSpPr>
            <p:cNvPr id="10" name="Group 9">
              <a:extLst>
                <a:ext uri="{FF2B5EF4-FFF2-40B4-BE49-F238E27FC236}">
                  <a16:creationId xmlns:a16="http://schemas.microsoft.com/office/drawing/2014/main" id="{13A6D49F-7256-4BC3-A15A-BC12823A7570}"/>
                </a:ext>
              </a:extLst>
            </p:cNvPr>
            <p:cNvGrpSpPr/>
            <p:nvPr/>
          </p:nvGrpSpPr>
          <p:grpSpPr>
            <a:xfrm>
              <a:off x="4277376" y="1432678"/>
              <a:ext cx="4406683" cy="1122672"/>
              <a:chOff x="4075176" y="5501758"/>
              <a:chExt cx="4286918" cy="1122672"/>
            </a:xfrm>
          </p:grpSpPr>
          <p:pic>
            <p:nvPicPr>
              <p:cNvPr id="11" name="Picture 10">
                <a:extLst>
                  <a:ext uri="{FF2B5EF4-FFF2-40B4-BE49-F238E27FC236}">
                    <a16:creationId xmlns:a16="http://schemas.microsoft.com/office/drawing/2014/main" id="{73197430-B1A7-4890-AC1F-735E61F39CFB}"/>
                  </a:ext>
                </a:extLst>
              </p:cNvPr>
              <p:cNvPicPr>
                <a:picLocks noChangeAspect="1"/>
              </p:cNvPicPr>
              <p:nvPr/>
            </p:nvPicPr>
            <p:blipFill rotWithShape="1">
              <a:blip r:embed="rId3"/>
              <a:srcRect r="22299"/>
              <a:stretch/>
            </p:blipFill>
            <p:spPr>
              <a:xfrm>
                <a:off x="4113817" y="5501758"/>
                <a:ext cx="4248277" cy="1122672"/>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41DCE38C-6F01-4F3F-B244-9969A7C14AB6}"/>
                  </a:ext>
                </a:extLst>
              </p:cNvPr>
              <p:cNvSpPr/>
              <p:nvPr/>
            </p:nvSpPr>
            <p:spPr bwMode="gray">
              <a:xfrm>
                <a:off x="4075176" y="5701446"/>
                <a:ext cx="274320" cy="293970"/>
              </a:xfrm>
              <a:prstGeom prst="rect">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grpSp>
        <p:cxnSp>
          <p:nvCxnSpPr>
            <p:cNvPr id="13" name="Straight Arrow Connector 12">
              <a:extLst>
                <a:ext uri="{FF2B5EF4-FFF2-40B4-BE49-F238E27FC236}">
                  <a16:creationId xmlns:a16="http://schemas.microsoft.com/office/drawing/2014/main" id="{8C4655CD-5CDB-4E6E-BC72-E721C193F00E}"/>
                </a:ext>
              </a:extLst>
            </p:cNvPr>
            <p:cNvCxnSpPr>
              <a:cxnSpLocks/>
            </p:cNvCxnSpPr>
            <p:nvPr/>
          </p:nvCxnSpPr>
          <p:spPr>
            <a:xfrm flipH="1">
              <a:off x="3886200" y="1820315"/>
              <a:ext cx="391176" cy="0"/>
            </a:xfrm>
            <a:prstGeom prst="straightConnector1">
              <a:avLst/>
            </a:prstGeom>
            <a:ln w="19050">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E0987B96-D6A2-4BBC-AC9F-E0ACC60E0084}"/>
              </a:ext>
            </a:extLst>
          </p:cNvPr>
          <p:cNvSpPr txBox="1"/>
          <p:nvPr/>
        </p:nvSpPr>
        <p:spPr bwMode="gray">
          <a:xfrm>
            <a:off x="1295400" y="961246"/>
            <a:ext cx="2578511" cy="1036583"/>
          </a:xfrm>
          <a:prstGeom prst="rect">
            <a:avLst/>
          </a:prstGeom>
          <a:ln>
            <a:solidFill>
              <a:srgbClr val="595959"/>
            </a:solidFill>
          </a:ln>
        </p:spPr>
        <p:txBody>
          <a:bodyPr vert="horz" wrap="square" lIns="0" tIns="0" rIns="0" bIns="0" rtlCol="0" anchor="b" anchorCtr="0">
            <a:noAutofit/>
          </a:bodyPr>
          <a:lstStyle/>
          <a:p>
            <a:pPr algn="ctr"/>
            <a:r>
              <a:rPr lang="es-ES" sz="1600" dirty="0">
                <a:solidFill>
                  <a:srgbClr val="595959"/>
                </a:solidFill>
                <a:latin typeface="Poppins"/>
              </a:rPr>
              <a:t>En vista previa podrá previsualizar la animación, antes de escoger cuál quiere</a:t>
            </a:r>
          </a:p>
        </p:txBody>
      </p:sp>
      <p:pic>
        <p:nvPicPr>
          <p:cNvPr id="17" name="Picture 16">
            <a:extLst>
              <a:ext uri="{FF2B5EF4-FFF2-40B4-BE49-F238E27FC236}">
                <a16:creationId xmlns:a16="http://schemas.microsoft.com/office/drawing/2014/main" id="{8D5C0F9E-D1BB-46E2-94A3-2381E7B14EEB}"/>
              </a:ext>
            </a:extLst>
          </p:cNvPr>
          <p:cNvPicPr>
            <a:picLocks noChangeAspect="1"/>
          </p:cNvPicPr>
          <p:nvPr/>
        </p:nvPicPr>
        <p:blipFill>
          <a:blip r:embed="rId4"/>
          <a:stretch>
            <a:fillRect/>
          </a:stretch>
        </p:blipFill>
        <p:spPr>
          <a:xfrm>
            <a:off x="469900" y="3118309"/>
            <a:ext cx="3809937" cy="3162814"/>
          </a:xfrm>
          <a:prstGeom prst="rect">
            <a:avLst/>
          </a:prstGeom>
          <a:ln>
            <a:noFill/>
          </a:ln>
          <a:effectLst>
            <a:outerShdw blurRad="190500" algn="tl" rotWithShape="0">
              <a:srgbClr val="000000">
                <a:alpha val="70000"/>
              </a:srgbClr>
            </a:outerShdw>
          </a:effectLst>
        </p:spPr>
      </p:pic>
      <p:pic>
        <p:nvPicPr>
          <p:cNvPr id="18" name="Picture 17">
            <a:extLst>
              <a:ext uri="{FF2B5EF4-FFF2-40B4-BE49-F238E27FC236}">
                <a16:creationId xmlns:a16="http://schemas.microsoft.com/office/drawing/2014/main" id="{8F3726E7-3151-4B16-8568-F266B3ECCB71}"/>
              </a:ext>
            </a:extLst>
          </p:cNvPr>
          <p:cNvPicPr>
            <a:picLocks noChangeAspect="1"/>
          </p:cNvPicPr>
          <p:nvPr/>
        </p:nvPicPr>
        <p:blipFill>
          <a:blip r:embed="rId5"/>
          <a:stretch>
            <a:fillRect/>
          </a:stretch>
        </p:blipFill>
        <p:spPr>
          <a:xfrm>
            <a:off x="8101510" y="3989946"/>
            <a:ext cx="1695450" cy="2533650"/>
          </a:xfrm>
          <a:prstGeom prst="rect">
            <a:avLst/>
          </a:prstGeom>
          <a:ln>
            <a:noFill/>
          </a:ln>
          <a:effectLst>
            <a:outerShdw blurRad="190500" algn="tl" rotWithShape="0">
              <a:srgbClr val="000000">
                <a:alpha val="70000"/>
              </a:srgbClr>
            </a:outerShdw>
          </a:effectLst>
        </p:spPr>
      </p:pic>
      <p:sp>
        <p:nvSpPr>
          <p:cNvPr id="19" name="Rectangle 18">
            <a:extLst>
              <a:ext uri="{FF2B5EF4-FFF2-40B4-BE49-F238E27FC236}">
                <a16:creationId xmlns:a16="http://schemas.microsoft.com/office/drawing/2014/main" id="{B8057658-2A5F-4FA1-81D0-2AB93F46C76A}"/>
              </a:ext>
            </a:extLst>
          </p:cNvPr>
          <p:cNvSpPr/>
          <p:nvPr/>
        </p:nvSpPr>
        <p:spPr bwMode="gray">
          <a:xfrm>
            <a:off x="3218688" y="3657600"/>
            <a:ext cx="1125841" cy="180415"/>
          </a:xfrm>
          <a:prstGeom prst="rect">
            <a:avLst/>
          </a:prstGeom>
          <a:noFill/>
          <a:ln w="19050"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25424223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60F79C0B-ABF6-48A5-A432-6AAD3CDC0C56}"/>
              </a:ext>
            </a:extLst>
          </p:cNvPr>
          <p:cNvGrpSpPr/>
          <p:nvPr/>
        </p:nvGrpSpPr>
        <p:grpSpPr>
          <a:xfrm>
            <a:off x="431488" y="1985026"/>
            <a:ext cx="6022841" cy="3090657"/>
            <a:chOff x="874350" y="3194613"/>
            <a:chExt cx="7541101" cy="3935392"/>
          </a:xfrm>
        </p:grpSpPr>
        <p:pic>
          <p:nvPicPr>
            <p:cNvPr id="24" name="Picture 23">
              <a:extLst>
                <a:ext uri="{FF2B5EF4-FFF2-40B4-BE49-F238E27FC236}">
                  <a16:creationId xmlns:a16="http://schemas.microsoft.com/office/drawing/2014/main" id="{8E66F8D3-4F2B-4445-82CF-AAE2105B9003}"/>
                </a:ext>
              </a:extLst>
            </p:cNvPr>
            <p:cNvPicPr>
              <a:picLocks noChangeAspect="1"/>
            </p:cNvPicPr>
            <p:nvPr/>
          </p:nvPicPr>
          <p:blipFill rotWithShape="1">
            <a:blip r:embed="rId2"/>
            <a:srcRect t="69721" b="5737"/>
            <a:stretch/>
          </p:blipFill>
          <p:spPr>
            <a:xfrm>
              <a:off x="874350" y="6012335"/>
              <a:ext cx="7541101" cy="1036647"/>
            </a:xfrm>
            <a:prstGeom prst="rect">
              <a:avLst/>
            </a:prstGeom>
            <a:ln>
              <a:noFill/>
            </a:ln>
            <a:effectLst>
              <a:outerShdw blurRad="190500" algn="tl" rotWithShape="0">
                <a:srgbClr val="000000">
                  <a:alpha val="70000"/>
                </a:srgbClr>
              </a:outerShdw>
            </a:effectLst>
          </p:spPr>
        </p:pic>
        <p:sp>
          <p:nvSpPr>
            <p:cNvPr id="25" name="Rectangle 24">
              <a:extLst>
                <a:ext uri="{FF2B5EF4-FFF2-40B4-BE49-F238E27FC236}">
                  <a16:creationId xmlns:a16="http://schemas.microsoft.com/office/drawing/2014/main" id="{C85C46B2-36BA-4125-90D6-EDA0F0CA42E0}"/>
                </a:ext>
              </a:extLst>
            </p:cNvPr>
            <p:cNvSpPr/>
            <p:nvPr/>
          </p:nvSpPr>
          <p:spPr>
            <a:xfrm>
              <a:off x="7535119" y="3194613"/>
              <a:ext cx="880332" cy="1388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7" name="Oval 26">
              <a:extLst>
                <a:ext uri="{FF2B5EF4-FFF2-40B4-BE49-F238E27FC236}">
                  <a16:creationId xmlns:a16="http://schemas.microsoft.com/office/drawing/2014/main" id="{89385F1A-42DD-49B1-9098-826572CD6EDE}"/>
                </a:ext>
              </a:extLst>
            </p:cNvPr>
            <p:cNvSpPr/>
            <p:nvPr/>
          </p:nvSpPr>
          <p:spPr>
            <a:xfrm>
              <a:off x="5393803" y="6840638"/>
              <a:ext cx="358815" cy="28936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 name="Text Placeholder 1">
            <a:extLst>
              <a:ext uri="{FF2B5EF4-FFF2-40B4-BE49-F238E27FC236}">
                <a16:creationId xmlns:a16="http://schemas.microsoft.com/office/drawing/2014/main" id="{2C09A403-55AA-46DE-AB5A-D54B47823396}"/>
              </a:ext>
            </a:extLst>
          </p:cNvPr>
          <p:cNvSpPr>
            <a:spLocks noGrp="1"/>
          </p:cNvSpPr>
          <p:nvPr>
            <p:ph type="body" sz="quarter" idx="10"/>
          </p:nvPr>
        </p:nvSpPr>
        <p:spPr>
          <a:xfrm>
            <a:off x="469900" y="976631"/>
            <a:ext cx="11203940" cy="669290"/>
          </a:xfrm>
        </p:spPr>
        <p:txBody>
          <a:bodyPr/>
          <a:lstStyle/>
          <a:p>
            <a:pPr>
              <a:lnSpc>
                <a:spcPct val="107000"/>
              </a:lnSpc>
              <a:spcAft>
                <a:spcPts val="650"/>
              </a:spcAft>
            </a:pPr>
            <a:r>
              <a:rPr lang="es-ES" dirty="0">
                <a:ea typeface="Verdana" panose="020B0604030504040204" pitchFamily="34" charset="0"/>
                <a:cs typeface="Times New Roman" panose="02020603050405020304" pitchFamily="18" charset="0"/>
              </a:rPr>
              <a:t>Las notas se utilizan como </a:t>
            </a:r>
            <a:r>
              <a:rPr lang="es-ES" b="1" dirty="0">
                <a:ea typeface="Verdana" panose="020B0604030504040204" pitchFamily="34" charset="0"/>
                <a:cs typeface="Times New Roman" panose="02020603050405020304" pitchFamily="18" charset="0"/>
              </a:rPr>
              <a:t>guía</a:t>
            </a:r>
            <a:r>
              <a:rPr lang="es-ES" dirty="0">
                <a:ea typeface="Verdana" panose="020B0604030504040204" pitchFamily="34" charset="0"/>
                <a:cs typeface="Times New Roman" panose="02020603050405020304" pitchFamily="18" charset="0"/>
              </a:rPr>
              <a:t> para la presentación y, de este modo, tener un </a:t>
            </a:r>
            <a:r>
              <a:rPr lang="es-ES" b="1" dirty="0">
                <a:solidFill>
                  <a:srgbClr val="019EE2"/>
                </a:solidFill>
                <a:ea typeface="Verdana" panose="020B0604030504040204" pitchFamily="34" charset="0"/>
                <a:cs typeface="Times New Roman" panose="02020603050405020304" pitchFamily="18" charset="0"/>
              </a:rPr>
              <a:t>soporte con anotaciones</a:t>
            </a:r>
            <a:r>
              <a:rPr lang="es-ES" dirty="0">
                <a:ea typeface="Verdana" panose="020B0604030504040204" pitchFamily="34" charset="0"/>
                <a:cs typeface="Times New Roman" panose="02020603050405020304" pitchFamily="18" charset="0"/>
              </a:rPr>
              <a:t>, cifras, o lo que se necesite. </a:t>
            </a:r>
          </a:p>
          <a:p>
            <a:pPr>
              <a:lnSpc>
                <a:spcPct val="107000"/>
              </a:lnSpc>
              <a:spcAft>
                <a:spcPts val="650"/>
              </a:spcAft>
            </a:pPr>
            <a:r>
              <a:rPr lang="es-ES" dirty="0">
                <a:ea typeface="Verdana" panose="020B0604030504040204" pitchFamily="34" charset="0"/>
                <a:cs typeface="Times New Roman" panose="02020603050405020304" pitchFamily="18" charset="0"/>
              </a:rPr>
              <a:t>Existen </a:t>
            </a:r>
            <a:r>
              <a:rPr lang="es-ES" b="1" dirty="0">
                <a:solidFill>
                  <a:srgbClr val="019EE2"/>
                </a:solidFill>
                <a:ea typeface="Verdana" panose="020B0604030504040204" pitchFamily="34" charset="0"/>
                <a:cs typeface="Times New Roman" panose="02020603050405020304" pitchFamily="18" charset="0"/>
              </a:rPr>
              <a:t>dos</a:t>
            </a:r>
            <a:r>
              <a:rPr lang="es-ES" dirty="0">
                <a:ea typeface="Verdana" panose="020B0604030504040204" pitchFamily="34" charset="0"/>
                <a:cs typeface="Times New Roman" panose="02020603050405020304" pitchFamily="18" charset="0"/>
              </a:rPr>
              <a:t> maneras de añadir notas a la presentación. </a:t>
            </a:r>
          </a:p>
          <a:p>
            <a:endParaRPr lang="es-ES" dirty="0"/>
          </a:p>
        </p:txBody>
      </p:sp>
      <p:sp>
        <p:nvSpPr>
          <p:cNvPr id="4" name="Title 3">
            <a:extLst>
              <a:ext uri="{FF2B5EF4-FFF2-40B4-BE49-F238E27FC236}">
                <a16:creationId xmlns:a16="http://schemas.microsoft.com/office/drawing/2014/main" id="{8320B012-FF1B-41A6-A02D-D570B9691FB9}"/>
              </a:ext>
            </a:extLst>
          </p:cNvPr>
          <p:cNvSpPr>
            <a:spLocks noGrp="1"/>
          </p:cNvSpPr>
          <p:nvPr>
            <p:ph type="title"/>
          </p:nvPr>
        </p:nvSpPr>
        <p:spPr/>
        <p:txBody>
          <a:bodyPr/>
          <a:lstStyle/>
          <a:p>
            <a:r>
              <a:rPr lang="es-ES" dirty="0"/>
              <a:t>Añadir notas</a:t>
            </a:r>
            <a:br>
              <a:rPr lang="es-ES" dirty="0"/>
            </a:br>
            <a:endParaRPr lang="es-ES" dirty="0"/>
          </a:p>
        </p:txBody>
      </p:sp>
      <p:grpSp>
        <p:nvGrpSpPr>
          <p:cNvPr id="6" name="Group 5">
            <a:extLst>
              <a:ext uri="{FF2B5EF4-FFF2-40B4-BE49-F238E27FC236}">
                <a16:creationId xmlns:a16="http://schemas.microsoft.com/office/drawing/2014/main" id="{3F9EDF5E-5B3A-4450-BD6D-C8BB91292118}"/>
              </a:ext>
            </a:extLst>
          </p:cNvPr>
          <p:cNvGrpSpPr/>
          <p:nvPr/>
        </p:nvGrpSpPr>
        <p:grpSpPr>
          <a:xfrm>
            <a:off x="4435128" y="6028807"/>
            <a:ext cx="4647911" cy="523220"/>
            <a:chOff x="874349" y="8419132"/>
            <a:chExt cx="2947746" cy="789819"/>
          </a:xfrm>
        </p:grpSpPr>
        <p:sp>
          <p:nvSpPr>
            <p:cNvPr id="7" name="TextBox 6">
              <a:extLst>
                <a:ext uri="{FF2B5EF4-FFF2-40B4-BE49-F238E27FC236}">
                  <a16:creationId xmlns:a16="http://schemas.microsoft.com/office/drawing/2014/main" id="{848F8DE5-500E-4DF4-9C79-E1112408155C}"/>
                </a:ext>
              </a:extLst>
            </p:cNvPr>
            <p:cNvSpPr txBox="1"/>
            <p:nvPr/>
          </p:nvSpPr>
          <p:spPr>
            <a:xfrm>
              <a:off x="874349" y="8419132"/>
              <a:ext cx="2947746" cy="789819"/>
            </a:xfrm>
            <a:prstGeom prst="rect">
              <a:avLst/>
            </a:prstGeom>
            <a:noFill/>
            <a:ln w="28575">
              <a:solidFill>
                <a:srgbClr val="019EE2"/>
              </a:solidFill>
              <a:prstDash val="dash"/>
            </a:ln>
          </p:spPr>
          <p:txBody>
            <a:bodyPr wrap="square" rtlCol="0">
              <a:spAutoFit/>
            </a:bodyPr>
            <a:lstStyle/>
            <a:p>
              <a:pPr lvl="2"/>
              <a:r>
                <a:rPr lang="es-ES_tradnl" sz="1400" i="1" dirty="0">
                  <a:solidFill>
                    <a:srgbClr val="595959"/>
                  </a:solidFill>
                  <a:latin typeface="Poppins"/>
                  <a:ea typeface="Verdana" panose="020B0604030504040204" pitchFamily="34" charset="0"/>
                </a:rPr>
                <a:t>Únicamente verá las notas la persona que presenta </a:t>
              </a:r>
              <a:endParaRPr lang="es-ES" sz="1400" i="1" dirty="0">
                <a:solidFill>
                  <a:srgbClr val="595959"/>
                </a:solidFill>
                <a:latin typeface="Poppins"/>
                <a:ea typeface="Verdana" panose="020B0604030504040204" pitchFamily="34" charset="0"/>
              </a:endParaRPr>
            </a:p>
          </p:txBody>
        </p:sp>
        <p:pic>
          <p:nvPicPr>
            <p:cNvPr id="8" name="Picture 7">
              <a:extLst>
                <a:ext uri="{FF2B5EF4-FFF2-40B4-BE49-F238E27FC236}">
                  <a16:creationId xmlns:a16="http://schemas.microsoft.com/office/drawing/2014/main" id="{2FB401E5-B4EA-4978-BE51-369C013D15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7580" y="8419132"/>
              <a:ext cx="424310" cy="789819"/>
            </a:xfrm>
            <a:prstGeom prst="rect">
              <a:avLst/>
            </a:prstGeom>
            <a:ln>
              <a:noFill/>
            </a:ln>
          </p:spPr>
        </p:pic>
      </p:grpSp>
      <p:sp>
        <p:nvSpPr>
          <p:cNvPr id="12" name="TextBox 11">
            <a:extLst>
              <a:ext uri="{FF2B5EF4-FFF2-40B4-BE49-F238E27FC236}">
                <a16:creationId xmlns:a16="http://schemas.microsoft.com/office/drawing/2014/main" id="{60E795F3-CFA0-4FF6-99BC-E96F2F4313BE}"/>
              </a:ext>
            </a:extLst>
          </p:cNvPr>
          <p:cNvSpPr txBox="1"/>
          <p:nvPr/>
        </p:nvSpPr>
        <p:spPr>
          <a:xfrm>
            <a:off x="647809" y="1861413"/>
            <a:ext cx="5883620" cy="338554"/>
          </a:xfrm>
          <a:prstGeom prst="rect">
            <a:avLst/>
          </a:prstGeom>
          <a:noFill/>
          <a:ln>
            <a:solidFill>
              <a:srgbClr val="595959"/>
            </a:solidFill>
          </a:ln>
        </p:spPr>
        <p:txBody>
          <a:bodyPr wrap="square" rtlCol="0">
            <a:spAutoFit/>
          </a:bodyPr>
          <a:lstStyle/>
          <a:p>
            <a:r>
              <a:rPr lang="es-ES" sz="1600" dirty="0">
                <a:solidFill>
                  <a:srgbClr val="595959"/>
                </a:solidFill>
                <a:latin typeface="Poppins"/>
              </a:rPr>
              <a:t>1. Ir a “</a:t>
            </a:r>
            <a:r>
              <a:rPr lang="es-ES" sz="1600" b="1" dirty="0">
                <a:solidFill>
                  <a:srgbClr val="019EE2"/>
                </a:solidFill>
                <a:latin typeface="Poppins"/>
              </a:rPr>
              <a:t>Vista</a:t>
            </a:r>
            <a:r>
              <a:rPr lang="es-ES" sz="1600" dirty="0">
                <a:solidFill>
                  <a:srgbClr val="595959"/>
                </a:solidFill>
                <a:latin typeface="Poppins"/>
              </a:rPr>
              <a:t>” (“View”) y después clicar “</a:t>
            </a:r>
            <a:r>
              <a:rPr lang="es-ES" sz="1600" b="1" dirty="0">
                <a:solidFill>
                  <a:srgbClr val="019EE2"/>
                </a:solidFill>
                <a:latin typeface="Poppins"/>
              </a:rPr>
              <a:t>Notas</a:t>
            </a:r>
            <a:r>
              <a:rPr lang="es-ES" sz="1600" dirty="0">
                <a:solidFill>
                  <a:srgbClr val="595959"/>
                </a:solidFill>
                <a:latin typeface="Poppins"/>
              </a:rPr>
              <a:t>” (“Notes”)</a:t>
            </a:r>
          </a:p>
        </p:txBody>
      </p:sp>
      <p:sp>
        <p:nvSpPr>
          <p:cNvPr id="13" name="TextBox 12">
            <a:extLst>
              <a:ext uri="{FF2B5EF4-FFF2-40B4-BE49-F238E27FC236}">
                <a16:creationId xmlns:a16="http://schemas.microsoft.com/office/drawing/2014/main" id="{0690B340-378D-4D16-8F5E-154D43A5F97E}"/>
              </a:ext>
            </a:extLst>
          </p:cNvPr>
          <p:cNvSpPr txBox="1"/>
          <p:nvPr/>
        </p:nvSpPr>
        <p:spPr>
          <a:xfrm>
            <a:off x="3208082" y="5398919"/>
            <a:ext cx="2752446" cy="338554"/>
          </a:xfrm>
          <a:prstGeom prst="rect">
            <a:avLst/>
          </a:prstGeom>
          <a:noFill/>
          <a:ln>
            <a:solidFill>
              <a:srgbClr val="595959"/>
            </a:solidFill>
          </a:ln>
        </p:spPr>
        <p:txBody>
          <a:bodyPr wrap="square" rtlCol="0">
            <a:spAutoFit/>
          </a:bodyPr>
          <a:lstStyle/>
          <a:p>
            <a:pPr algn="ctr"/>
            <a:r>
              <a:rPr lang="es-ES" sz="1600" dirty="0">
                <a:solidFill>
                  <a:srgbClr val="595959"/>
                </a:solidFill>
                <a:latin typeface="Poppins"/>
              </a:rPr>
              <a:t>2. Clicar “</a:t>
            </a:r>
            <a:r>
              <a:rPr lang="es-ES" sz="1600" b="1" dirty="0">
                <a:solidFill>
                  <a:srgbClr val="019EE2"/>
                </a:solidFill>
                <a:latin typeface="Poppins"/>
              </a:rPr>
              <a:t>Notas</a:t>
            </a:r>
            <a:r>
              <a:rPr lang="es-ES" sz="1600" dirty="0">
                <a:solidFill>
                  <a:srgbClr val="595959"/>
                </a:solidFill>
                <a:latin typeface="Poppins"/>
              </a:rPr>
              <a:t>”</a:t>
            </a:r>
          </a:p>
        </p:txBody>
      </p:sp>
      <p:grpSp>
        <p:nvGrpSpPr>
          <p:cNvPr id="21" name="Group 20">
            <a:extLst>
              <a:ext uri="{FF2B5EF4-FFF2-40B4-BE49-F238E27FC236}">
                <a16:creationId xmlns:a16="http://schemas.microsoft.com/office/drawing/2014/main" id="{AE9FB883-2EF3-4CB7-96B4-FB4B3E47FCAE}"/>
              </a:ext>
            </a:extLst>
          </p:cNvPr>
          <p:cNvGrpSpPr/>
          <p:nvPr/>
        </p:nvGrpSpPr>
        <p:grpSpPr>
          <a:xfrm>
            <a:off x="437916" y="2199968"/>
            <a:ext cx="6022842" cy="1441203"/>
            <a:chOff x="874350" y="2873968"/>
            <a:chExt cx="7541101" cy="1912949"/>
          </a:xfrm>
        </p:grpSpPr>
        <p:pic>
          <p:nvPicPr>
            <p:cNvPr id="5" name="Picture 4">
              <a:extLst>
                <a:ext uri="{FF2B5EF4-FFF2-40B4-BE49-F238E27FC236}">
                  <a16:creationId xmlns:a16="http://schemas.microsoft.com/office/drawing/2014/main" id="{68D64318-E338-4532-9CD0-D828103CF42B}"/>
                </a:ext>
              </a:extLst>
            </p:cNvPr>
            <p:cNvPicPr>
              <a:picLocks noChangeAspect="1"/>
            </p:cNvPicPr>
            <p:nvPr/>
          </p:nvPicPr>
          <p:blipFill rotWithShape="1">
            <a:blip r:embed="rId2"/>
            <a:srcRect b="59290"/>
            <a:stretch/>
          </p:blipFill>
          <p:spPr>
            <a:xfrm>
              <a:off x="874350" y="3067329"/>
              <a:ext cx="7541101" cy="1719588"/>
            </a:xfrm>
            <a:prstGeom prst="rect">
              <a:avLst/>
            </a:prstGeom>
            <a:ln>
              <a:noFill/>
            </a:ln>
            <a:effectLst>
              <a:outerShdw blurRad="190500" algn="tl" rotWithShape="0">
                <a:srgbClr val="000000">
                  <a:alpha val="70000"/>
                </a:srgbClr>
              </a:outerShdw>
            </a:effectLst>
          </p:spPr>
        </p:pic>
        <p:sp>
          <p:nvSpPr>
            <p:cNvPr id="9" name="Rectangle 8">
              <a:extLst>
                <a:ext uri="{FF2B5EF4-FFF2-40B4-BE49-F238E27FC236}">
                  <a16:creationId xmlns:a16="http://schemas.microsoft.com/office/drawing/2014/main" id="{2CAD94E8-FF74-49D8-AA4B-5296D245019F}"/>
                </a:ext>
              </a:extLst>
            </p:cNvPr>
            <p:cNvSpPr/>
            <p:nvPr/>
          </p:nvSpPr>
          <p:spPr>
            <a:xfrm>
              <a:off x="7477873" y="3194613"/>
              <a:ext cx="880332" cy="1388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Oval 9">
              <a:extLst>
                <a:ext uri="{FF2B5EF4-FFF2-40B4-BE49-F238E27FC236}">
                  <a16:creationId xmlns:a16="http://schemas.microsoft.com/office/drawing/2014/main" id="{37658F15-B532-406D-9629-136BFCB0182B}"/>
                </a:ext>
              </a:extLst>
            </p:cNvPr>
            <p:cNvSpPr/>
            <p:nvPr/>
          </p:nvSpPr>
          <p:spPr>
            <a:xfrm>
              <a:off x="4245125" y="3287211"/>
              <a:ext cx="460432" cy="587771"/>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4" name="Straight Arrow Connector 13">
              <a:extLst>
                <a:ext uri="{FF2B5EF4-FFF2-40B4-BE49-F238E27FC236}">
                  <a16:creationId xmlns:a16="http://schemas.microsoft.com/office/drawing/2014/main" id="{78420914-D3E0-485B-8E54-96BF3B17767A}"/>
                </a:ext>
              </a:extLst>
            </p:cNvPr>
            <p:cNvCxnSpPr>
              <a:cxnSpLocks/>
              <a:stCxn id="10" idx="0"/>
              <a:endCxn id="12" idx="2"/>
            </p:cNvCxnSpPr>
            <p:nvPr/>
          </p:nvCxnSpPr>
          <p:spPr>
            <a:xfrm flipV="1">
              <a:off x="4475342" y="2873968"/>
              <a:ext cx="345203" cy="41324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5" name="Straight Arrow Connector 14">
            <a:extLst>
              <a:ext uri="{FF2B5EF4-FFF2-40B4-BE49-F238E27FC236}">
                <a16:creationId xmlns:a16="http://schemas.microsoft.com/office/drawing/2014/main" id="{F4D42819-E2B2-432F-BFD4-2C2DC8CFDBAA}"/>
              </a:ext>
            </a:extLst>
          </p:cNvPr>
          <p:cNvCxnSpPr>
            <a:cxnSpLocks/>
            <a:stCxn id="27" idx="4"/>
          </p:cNvCxnSpPr>
          <p:nvPr/>
        </p:nvCxnSpPr>
        <p:spPr>
          <a:xfrm>
            <a:off x="4184320" y="5075683"/>
            <a:ext cx="0" cy="33855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0190934-BDF7-478C-A648-B3C0EC521C34}"/>
              </a:ext>
            </a:extLst>
          </p:cNvPr>
          <p:cNvPicPr>
            <a:picLocks noChangeAspect="1"/>
          </p:cNvPicPr>
          <p:nvPr/>
        </p:nvPicPr>
        <p:blipFill rotWithShape="1">
          <a:blip r:embed="rId4"/>
          <a:srcRect r="13486" b="5001"/>
          <a:stretch/>
        </p:blipFill>
        <p:spPr>
          <a:xfrm>
            <a:off x="6655402" y="1777142"/>
            <a:ext cx="5212771" cy="3246102"/>
          </a:xfrm>
          <a:prstGeom prst="rect">
            <a:avLst/>
          </a:prstGeom>
          <a:ln>
            <a:noFill/>
          </a:ln>
          <a:effectLst>
            <a:outerShdw blurRad="190500" algn="tl" rotWithShape="0">
              <a:srgbClr val="000000">
                <a:alpha val="70000"/>
              </a:srgbClr>
            </a:outerShdw>
          </a:effectLst>
        </p:spPr>
      </p:pic>
      <p:cxnSp>
        <p:nvCxnSpPr>
          <p:cNvPr id="19" name="Straight Arrow Connector 18">
            <a:extLst>
              <a:ext uri="{FF2B5EF4-FFF2-40B4-BE49-F238E27FC236}">
                <a16:creationId xmlns:a16="http://schemas.microsoft.com/office/drawing/2014/main" id="{31384742-5967-4355-AA38-DEBB1F445662}"/>
              </a:ext>
            </a:extLst>
          </p:cNvPr>
          <p:cNvCxnSpPr>
            <a:cxnSpLocks/>
          </p:cNvCxnSpPr>
          <p:nvPr/>
        </p:nvCxnSpPr>
        <p:spPr>
          <a:xfrm>
            <a:off x="7826421" y="4236509"/>
            <a:ext cx="2288" cy="360000"/>
          </a:xfrm>
          <a:prstGeom prst="straightConnector1">
            <a:avLst/>
          </a:prstGeom>
          <a:ln w="12700">
            <a:solidFill>
              <a:srgbClr val="0A0A0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3AB4C19B-1AD4-4626-B75D-8F412624DF1A}"/>
              </a:ext>
            </a:extLst>
          </p:cNvPr>
          <p:cNvSpPr/>
          <p:nvPr/>
        </p:nvSpPr>
        <p:spPr bwMode="gray">
          <a:xfrm>
            <a:off x="7649654" y="4163026"/>
            <a:ext cx="377072" cy="527901"/>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cxnSp>
        <p:nvCxnSpPr>
          <p:cNvPr id="30" name="Straight Arrow Connector 29">
            <a:extLst>
              <a:ext uri="{FF2B5EF4-FFF2-40B4-BE49-F238E27FC236}">
                <a16:creationId xmlns:a16="http://schemas.microsoft.com/office/drawing/2014/main" id="{773F452B-3A3D-40BC-9492-D36A0C2ED12E}"/>
              </a:ext>
            </a:extLst>
          </p:cNvPr>
          <p:cNvCxnSpPr>
            <a:cxnSpLocks/>
            <a:stCxn id="28" idx="5"/>
          </p:cNvCxnSpPr>
          <p:nvPr/>
        </p:nvCxnSpPr>
        <p:spPr>
          <a:xfrm>
            <a:off x="7971505" y="4613618"/>
            <a:ext cx="276070" cy="58545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701FD8B-5CDD-44BC-B6E1-75DE501CC124}"/>
              </a:ext>
            </a:extLst>
          </p:cNvPr>
          <p:cNvSpPr txBox="1"/>
          <p:nvPr/>
        </p:nvSpPr>
        <p:spPr>
          <a:xfrm>
            <a:off x="7721902" y="5221630"/>
            <a:ext cx="3782117" cy="584775"/>
          </a:xfrm>
          <a:prstGeom prst="rect">
            <a:avLst/>
          </a:prstGeom>
          <a:noFill/>
          <a:ln>
            <a:solidFill>
              <a:srgbClr val="595959"/>
            </a:solidFill>
          </a:ln>
        </p:spPr>
        <p:txBody>
          <a:bodyPr wrap="square" rtlCol="0">
            <a:spAutoFit/>
          </a:bodyPr>
          <a:lstStyle/>
          <a:p>
            <a:r>
              <a:rPr lang="es-ES" sz="1600" dirty="0">
                <a:solidFill>
                  <a:srgbClr val="595959"/>
                </a:solidFill>
                <a:latin typeface="Poppins"/>
              </a:rPr>
              <a:t>Con esta opción podrá hacer más grande el cuadro de notas</a:t>
            </a:r>
          </a:p>
        </p:txBody>
      </p:sp>
    </p:spTree>
    <p:extLst>
      <p:ext uri="{BB962C8B-B14F-4D97-AF65-F5344CB8AC3E}">
        <p14:creationId xmlns:p14="http://schemas.microsoft.com/office/powerpoint/2010/main" val="1830029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C7B27-113E-4536-9500-BA52205C83FD}"/>
              </a:ext>
            </a:extLst>
          </p:cNvPr>
          <p:cNvSpPr>
            <a:spLocks noGrp="1"/>
          </p:cNvSpPr>
          <p:nvPr>
            <p:ph type="title"/>
          </p:nvPr>
        </p:nvSpPr>
        <p:spPr>
          <a:xfrm>
            <a:off x="886884" y="3069626"/>
            <a:ext cx="10418233" cy="718749"/>
          </a:xfrm>
        </p:spPr>
        <p:txBody>
          <a:bodyPr/>
          <a:lstStyle/>
          <a:p>
            <a:r>
              <a:rPr lang="es-ES" dirty="0"/>
              <a:t>Presentación</a:t>
            </a:r>
          </a:p>
        </p:txBody>
      </p:sp>
    </p:spTree>
    <p:extLst>
      <p:ext uri="{BB962C8B-B14F-4D97-AF65-F5344CB8AC3E}">
        <p14:creationId xmlns:p14="http://schemas.microsoft.com/office/powerpoint/2010/main" val="2181722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DD6C6C8E-1D3F-4EA3-8612-43760505429D}"/>
              </a:ext>
            </a:extLst>
          </p:cNvPr>
          <p:cNvSpPr txBox="1">
            <a:spLocks/>
          </p:cNvSpPr>
          <p:nvPr/>
        </p:nvSpPr>
        <p:spPr>
          <a:xfrm>
            <a:off x="1095723" y="3173087"/>
            <a:ext cx="10871908" cy="3094792"/>
          </a:xfrm>
          <a:prstGeom prst="rect">
            <a:avLst/>
          </a:prstGeom>
        </p:spPr>
        <p:txBody>
          <a:bodyPr vert="horz" lIns="0" tIns="0" rIns="0" bIns="0" numCol="2"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1600" b="0"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defTabSz="360000">
              <a:spcAft>
                <a:spcPts val="100"/>
              </a:spcAft>
            </a:pPr>
            <a:r>
              <a:rPr lang="es-ES" dirty="0"/>
              <a:t>1. </a:t>
            </a:r>
            <a:r>
              <a:rPr lang="es-ES" dirty="0">
                <a:hlinkClick r:id="rId3" action="ppaction://hlinksldjump"/>
              </a:rPr>
              <a:t>Revisión de los conceptos básicos 		04</a:t>
            </a:r>
            <a:endParaRPr lang="es-ES" dirty="0"/>
          </a:p>
          <a:p>
            <a:pPr marL="578094" lvl="2" indent="-342900" defTabSz="360000">
              <a:spcAft>
                <a:spcPts val="100"/>
              </a:spcAft>
            </a:pPr>
            <a:r>
              <a:rPr lang="es-ES" sz="1400" dirty="0"/>
              <a:t>Para empezar</a:t>
            </a:r>
          </a:p>
          <a:p>
            <a:pPr marL="578094" lvl="2" indent="-342900" defTabSz="360000">
              <a:spcAft>
                <a:spcPts val="100"/>
              </a:spcAft>
            </a:pPr>
            <a:r>
              <a:rPr lang="es-ES" sz="1400" dirty="0"/>
              <a:t>Trabajar con texto</a:t>
            </a:r>
          </a:p>
          <a:p>
            <a:pPr marL="578094" lvl="2" indent="-342900" defTabSz="360000">
              <a:spcAft>
                <a:spcPts val="100"/>
              </a:spcAft>
            </a:pPr>
            <a:r>
              <a:rPr lang="es-ES" sz="1400" dirty="0"/>
              <a:t>Trabajar con imágenes</a:t>
            </a:r>
          </a:p>
          <a:p>
            <a:pPr marL="578094" lvl="2" indent="-342900" defTabSz="360000">
              <a:spcAft>
                <a:spcPts val="100"/>
              </a:spcAft>
            </a:pPr>
            <a:r>
              <a:rPr lang="es-ES" sz="1400" dirty="0"/>
              <a:t>Diseño de la presentación</a:t>
            </a:r>
          </a:p>
          <a:p>
            <a:pPr marL="578094" lvl="2" indent="-342900" defTabSz="360000">
              <a:spcAft>
                <a:spcPts val="100"/>
              </a:spcAft>
            </a:pPr>
            <a:r>
              <a:rPr lang="es-ES" sz="1400" dirty="0"/>
              <a:t>Presentación</a:t>
            </a:r>
          </a:p>
          <a:p>
            <a:pPr marL="578094" lvl="2" indent="-342900" defTabSz="360000">
              <a:spcAft>
                <a:spcPts val="100"/>
              </a:spcAft>
            </a:pPr>
            <a:endParaRPr lang="es-ES" sz="1400" dirty="0"/>
          </a:p>
          <a:p>
            <a:pPr defTabSz="360000">
              <a:spcAft>
                <a:spcPts val="100"/>
              </a:spcAft>
            </a:pPr>
            <a:r>
              <a:rPr lang="es-ES" dirty="0"/>
              <a:t>2. </a:t>
            </a:r>
            <a:r>
              <a:rPr lang="es-ES" dirty="0">
                <a:hlinkClick r:id="rId4" action="ppaction://hlinksldjump"/>
              </a:rPr>
              <a:t>Añadir más contenido						09</a:t>
            </a:r>
            <a:endParaRPr lang="es-ES" dirty="0"/>
          </a:p>
          <a:p>
            <a:pPr marL="578094" lvl="2" indent="-342900" defTabSz="360000">
              <a:spcAft>
                <a:spcPts val="100"/>
              </a:spcAft>
            </a:pPr>
            <a:r>
              <a:rPr lang="es-ES" sz="1400" dirty="0"/>
              <a:t>Tablas</a:t>
            </a:r>
          </a:p>
          <a:p>
            <a:pPr marL="578094" lvl="2" indent="-342900" defTabSz="360000">
              <a:spcAft>
                <a:spcPts val="100"/>
              </a:spcAft>
            </a:pPr>
            <a:r>
              <a:rPr lang="es-ES" sz="1400" dirty="0"/>
              <a:t>Hipervínculos</a:t>
            </a:r>
          </a:p>
          <a:p>
            <a:pPr marL="578094" lvl="2" indent="-342900" defTabSz="360000">
              <a:spcAft>
                <a:spcPts val="100"/>
              </a:spcAft>
            </a:pPr>
            <a:r>
              <a:rPr lang="es-ES" sz="1400" dirty="0"/>
              <a:t>Vídeos</a:t>
            </a:r>
          </a:p>
          <a:p>
            <a:pPr marL="578094" lvl="2" indent="-342900" defTabSz="360000">
              <a:spcAft>
                <a:spcPts val="100"/>
              </a:spcAft>
            </a:pPr>
            <a:r>
              <a:rPr lang="es-ES" sz="1400" dirty="0"/>
              <a:t>Objetos</a:t>
            </a:r>
          </a:p>
          <a:p>
            <a:pPr marL="578094" lvl="2" indent="-342900" defTabSz="360000">
              <a:spcAft>
                <a:spcPts val="100"/>
              </a:spcAft>
            </a:pPr>
            <a:endParaRPr lang="es-ES" sz="1400" dirty="0"/>
          </a:p>
          <a:p>
            <a:pPr defTabSz="360000">
              <a:spcAft>
                <a:spcPts val="100"/>
              </a:spcAft>
            </a:pPr>
            <a:r>
              <a:rPr lang="es-ES" dirty="0"/>
              <a:t>3. </a:t>
            </a:r>
            <a:r>
              <a:rPr lang="es-ES" dirty="0">
                <a:hlinkClick r:id="rId5" action="ppaction://hlinksldjump"/>
              </a:rPr>
              <a:t>Diseño de la presentación						19</a:t>
            </a:r>
            <a:endParaRPr lang="es-ES" dirty="0"/>
          </a:p>
          <a:p>
            <a:pPr marL="578094" lvl="2" indent="-342900" defTabSz="360000">
              <a:spcAft>
                <a:spcPts val="100"/>
              </a:spcAft>
            </a:pPr>
            <a:r>
              <a:rPr lang="es-ES" sz="1400" dirty="0"/>
              <a:t>Modificar el diseño manualmente</a:t>
            </a:r>
          </a:p>
          <a:p>
            <a:pPr marL="578094" lvl="2" indent="-342900" defTabSz="360000">
              <a:spcAft>
                <a:spcPts val="100"/>
              </a:spcAft>
            </a:pPr>
            <a:r>
              <a:rPr lang="es-ES" sz="1400" dirty="0"/>
              <a:t>Patrón de la diapositiva</a:t>
            </a:r>
          </a:p>
          <a:p>
            <a:pPr marL="578094" lvl="2" indent="-342900" defTabSz="360000">
              <a:spcAft>
                <a:spcPts val="100"/>
              </a:spcAft>
            </a:pPr>
            <a:r>
              <a:rPr lang="es-ES" sz="1400" dirty="0"/>
              <a:t>Transiciones</a:t>
            </a:r>
          </a:p>
          <a:p>
            <a:pPr marL="578094" lvl="2" indent="-342900" defTabSz="360000">
              <a:spcAft>
                <a:spcPts val="100"/>
              </a:spcAft>
            </a:pPr>
            <a:r>
              <a:rPr lang="es-ES" sz="1400" dirty="0"/>
              <a:t>Animaciones</a:t>
            </a:r>
          </a:p>
          <a:p>
            <a:pPr marL="578094" lvl="2" indent="-342900" defTabSz="360000">
              <a:spcAft>
                <a:spcPts val="100"/>
              </a:spcAft>
            </a:pPr>
            <a:r>
              <a:rPr lang="es-ES" sz="1400" dirty="0"/>
              <a:t>Añadir notas</a:t>
            </a:r>
          </a:p>
          <a:p>
            <a:pPr marL="578094" lvl="2" indent="-342900" defTabSz="360000">
              <a:spcAft>
                <a:spcPts val="100"/>
              </a:spcAft>
            </a:pPr>
            <a:endParaRPr lang="es-ES" sz="1400" dirty="0"/>
          </a:p>
          <a:p>
            <a:pPr defTabSz="360000">
              <a:spcAft>
                <a:spcPts val="100"/>
              </a:spcAft>
            </a:pPr>
            <a:r>
              <a:rPr lang="es-ES" dirty="0"/>
              <a:t>4. </a:t>
            </a:r>
            <a:r>
              <a:rPr lang="es-ES" dirty="0">
                <a:hlinkClick r:id="rId6" action="ppaction://hlinksldjump"/>
              </a:rPr>
              <a:t>Presentación									29</a:t>
            </a:r>
            <a:endParaRPr lang="es-ES" dirty="0"/>
          </a:p>
          <a:p>
            <a:pPr marL="578094" lvl="2" indent="-342900" defTabSz="360000">
              <a:spcAft>
                <a:spcPts val="100"/>
              </a:spcAft>
            </a:pPr>
            <a:r>
              <a:rPr lang="es-ES" sz="1400" dirty="0"/>
              <a:t>Navegar en modo “Presentación”</a:t>
            </a:r>
          </a:p>
          <a:p>
            <a:pPr marL="578094" lvl="2" indent="-342900" defTabSz="360000">
              <a:spcAft>
                <a:spcPts val="100"/>
              </a:spcAft>
            </a:pPr>
            <a:r>
              <a:rPr lang="es-ES" sz="1400" dirty="0"/>
              <a:t>Más funciones en modo presentación </a:t>
            </a:r>
          </a:p>
        </p:txBody>
      </p:sp>
      <p:pic>
        <p:nvPicPr>
          <p:cNvPr id="11" name="Picture Placeholder 1">
            <a:extLst>
              <a:ext uri="{FF2B5EF4-FFF2-40B4-BE49-F238E27FC236}">
                <a16:creationId xmlns:a16="http://schemas.microsoft.com/office/drawing/2014/main" id="{306CA646-FB3A-455C-BC3E-F47A756B7284}"/>
              </a:ext>
            </a:extLst>
          </p:cNvPr>
          <p:cNvPicPr>
            <a:picLocks noChangeAspect="1"/>
          </p:cNvPicPr>
          <p:nvPr>
            <p:custDataLst>
              <p:tags r:id="rId1"/>
            </p:custDataLst>
          </p:nvPr>
        </p:nvPicPr>
        <p:blipFill rotWithShape="1">
          <a:blip r:embed="rId7">
            <a:duotone>
              <a:prstClr val="black"/>
              <a:srgbClr val="019EE2">
                <a:tint val="45000"/>
                <a:satMod val="400000"/>
              </a:srgbClr>
            </a:duotone>
          </a:blip>
          <a:srcRect t="47505" b="19977"/>
          <a:stretch/>
        </p:blipFill>
        <p:spPr>
          <a:xfrm>
            <a:off x="0" y="0"/>
            <a:ext cx="12192000" cy="2458528"/>
          </a:xfrm>
          <a:prstGeom prst="rect">
            <a:avLst/>
          </a:prstGeom>
        </p:spPr>
      </p:pic>
      <p:sp>
        <p:nvSpPr>
          <p:cNvPr id="3" name="Title 2"/>
          <p:cNvSpPr>
            <a:spLocks noGrp="1"/>
          </p:cNvSpPr>
          <p:nvPr>
            <p:ph type="title"/>
          </p:nvPr>
        </p:nvSpPr>
        <p:spPr>
          <a:xfrm>
            <a:off x="3241782" y="2584549"/>
            <a:ext cx="5708438" cy="565341"/>
          </a:xfrm>
        </p:spPr>
        <p:txBody>
          <a:bodyPr/>
          <a:lstStyle/>
          <a:p>
            <a:r>
              <a:rPr lang="es-ES" dirty="0"/>
              <a:t>Índice</a:t>
            </a:r>
          </a:p>
        </p:txBody>
      </p:sp>
      <p:sp>
        <p:nvSpPr>
          <p:cNvPr id="10" name="Freeform 255">
            <a:extLst>
              <a:ext uri="{FF2B5EF4-FFF2-40B4-BE49-F238E27FC236}">
                <a16:creationId xmlns:a16="http://schemas.microsoft.com/office/drawing/2014/main" id="{8E1AD1B5-2A37-488D-9192-A5F4171B49C1}"/>
              </a:ext>
            </a:extLst>
          </p:cNvPr>
          <p:cNvSpPr>
            <a:spLocks noChangeAspect="1" noEditPoints="1"/>
          </p:cNvSpPr>
          <p:nvPr/>
        </p:nvSpPr>
        <p:spPr bwMode="auto">
          <a:xfrm>
            <a:off x="6973647" y="2607746"/>
            <a:ext cx="402080" cy="367041"/>
          </a:xfrm>
          <a:custGeom>
            <a:avLst/>
            <a:gdLst>
              <a:gd name="T0" fmla="*/ 0 w 512"/>
              <a:gd name="T1" fmla="*/ 256 h 512"/>
              <a:gd name="T2" fmla="*/ 512 w 512"/>
              <a:gd name="T3" fmla="*/ 256 h 512"/>
              <a:gd name="T4" fmla="*/ 298 w 512"/>
              <a:gd name="T5" fmla="*/ 181 h 512"/>
              <a:gd name="T6" fmla="*/ 266 w 512"/>
              <a:gd name="T7" fmla="*/ 192 h 512"/>
              <a:gd name="T8" fmla="*/ 266 w 512"/>
              <a:gd name="T9" fmla="*/ 170 h 512"/>
              <a:gd name="T10" fmla="*/ 298 w 512"/>
              <a:gd name="T11" fmla="*/ 181 h 512"/>
              <a:gd name="T12" fmla="*/ 259 w 512"/>
              <a:gd name="T13" fmla="*/ 120 h 512"/>
              <a:gd name="T14" fmla="*/ 274 w 512"/>
              <a:gd name="T15" fmla="*/ 135 h 512"/>
              <a:gd name="T16" fmla="*/ 245 w 512"/>
              <a:gd name="T17" fmla="*/ 160 h 512"/>
              <a:gd name="T18" fmla="*/ 237 w 512"/>
              <a:gd name="T19" fmla="*/ 141 h 512"/>
              <a:gd name="T20" fmla="*/ 213 w 512"/>
              <a:gd name="T21" fmla="*/ 96 h 512"/>
              <a:gd name="T22" fmla="*/ 224 w 512"/>
              <a:gd name="T23" fmla="*/ 138 h 512"/>
              <a:gd name="T24" fmla="*/ 202 w 512"/>
              <a:gd name="T25" fmla="*/ 138 h 512"/>
              <a:gd name="T26" fmla="*/ 152 w 512"/>
              <a:gd name="T27" fmla="*/ 120 h 512"/>
              <a:gd name="T28" fmla="*/ 189 w 512"/>
              <a:gd name="T29" fmla="*/ 141 h 512"/>
              <a:gd name="T30" fmla="*/ 181 w 512"/>
              <a:gd name="T31" fmla="*/ 160 h 512"/>
              <a:gd name="T32" fmla="*/ 152 w 512"/>
              <a:gd name="T33" fmla="*/ 135 h 512"/>
              <a:gd name="T34" fmla="*/ 138 w 512"/>
              <a:gd name="T35" fmla="*/ 170 h 512"/>
              <a:gd name="T36" fmla="*/ 170 w 512"/>
              <a:gd name="T37" fmla="*/ 181 h 512"/>
              <a:gd name="T38" fmla="*/ 138 w 512"/>
              <a:gd name="T39" fmla="*/ 192 h 512"/>
              <a:gd name="T40" fmla="*/ 138 w 512"/>
              <a:gd name="T41" fmla="*/ 170 h 512"/>
              <a:gd name="T42" fmla="*/ 341 w 512"/>
              <a:gd name="T43" fmla="*/ 416 h 512"/>
              <a:gd name="T44" fmla="*/ 333 w 512"/>
              <a:gd name="T45" fmla="*/ 398 h 512"/>
              <a:gd name="T46" fmla="*/ 351 w 512"/>
              <a:gd name="T47" fmla="*/ 288 h 512"/>
              <a:gd name="T48" fmla="*/ 330 w 512"/>
              <a:gd name="T49" fmla="*/ 286 h 512"/>
              <a:gd name="T50" fmla="*/ 320 w 512"/>
              <a:gd name="T51" fmla="*/ 298 h 512"/>
              <a:gd name="T52" fmla="*/ 320 w 512"/>
              <a:gd name="T53" fmla="*/ 298 h 512"/>
              <a:gd name="T54" fmla="*/ 309 w 512"/>
              <a:gd name="T55" fmla="*/ 277 h 512"/>
              <a:gd name="T56" fmla="*/ 288 w 512"/>
              <a:gd name="T57" fmla="*/ 277 h 512"/>
              <a:gd name="T58" fmla="*/ 277 w 512"/>
              <a:gd name="T59" fmla="*/ 298 h 512"/>
              <a:gd name="T60" fmla="*/ 266 w 512"/>
              <a:gd name="T61" fmla="*/ 256 h 512"/>
              <a:gd name="T62" fmla="*/ 245 w 512"/>
              <a:gd name="T63" fmla="*/ 256 h 512"/>
              <a:gd name="T64" fmla="*/ 234 w 512"/>
              <a:gd name="T65" fmla="*/ 298 h 512"/>
              <a:gd name="T66" fmla="*/ 224 w 512"/>
              <a:gd name="T67" fmla="*/ 202 h 512"/>
              <a:gd name="T68" fmla="*/ 202 w 512"/>
              <a:gd name="T69" fmla="*/ 202 h 512"/>
              <a:gd name="T70" fmla="*/ 196 w 512"/>
              <a:gd name="T71" fmla="*/ 340 h 512"/>
              <a:gd name="T72" fmla="*/ 152 w 512"/>
              <a:gd name="T73" fmla="*/ 281 h 512"/>
              <a:gd name="T74" fmla="*/ 138 w 512"/>
              <a:gd name="T75" fmla="*/ 277 h 512"/>
              <a:gd name="T76" fmla="*/ 138 w 512"/>
              <a:gd name="T77" fmla="*/ 295 h 512"/>
              <a:gd name="T78" fmla="*/ 211 w 512"/>
              <a:gd name="T79" fmla="*/ 411 h 512"/>
              <a:gd name="T80" fmla="*/ 197 w 512"/>
              <a:gd name="T81" fmla="*/ 414 h 512"/>
              <a:gd name="T82" fmla="*/ 129 w 512"/>
              <a:gd name="T83" fmla="*/ 258 h 512"/>
              <a:gd name="T84" fmla="*/ 172 w 512"/>
              <a:gd name="T85" fmla="*/ 272 h 512"/>
              <a:gd name="T86" fmla="*/ 181 w 512"/>
              <a:gd name="T87" fmla="*/ 202 h 512"/>
              <a:gd name="T88" fmla="*/ 245 w 512"/>
              <a:gd name="T89" fmla="*/ 202 h 512"/>
              <a:gd name="T90" fmla="*/ 256 w 512"/>
              <a:gd name="T91" fmla="*/ 224 h 512"/>
              <a:gd name="T92" fmla="*/ 298 w 512"/>
              <a:gd name="T93" fmla="*/ 245 h 512"/>
              <a:gd name="T94" fmla="*/ 341 w 512"/>
              <a:gd name="T95" fmla="*/ 256 h 512"/>
              <a:gd name="T96" fmla="*/ 373 w 512"/>
              <a:gd name="T97" fmla="*/ 33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298" y="181"/>
                </a:moveTo>
                <a:cubicBezTo>
                  <a:pt x="298" y="187"/>
                  <a:pt x="294" y="192"/>
                  <a:pt x="288" y="192"/>
                </a:cubicBezTo>
                <a:cubicBezTo>
                  <a:pt x="266" y="192"/>
                  <a:pt x="266" y="192"/>
                  <a:pt x="266" y="192"/>
                </a:cubicBezTo>
                <a:cubicBezTo>
                  <a:pt x="260" y="192"/>
                  <a:pt x="256" y="187"/>
                  <a:pt x="256" y="181"/>
                </a:cubicBezTo>
                <a:cubicBezTo>
                  <a:pt x="256" y="175"/>
                  <a:pt x="260" y="170"/>
                  <a:pt x="266" y="170"/>
                </a:cubicBezTo>
                <a:cubicBezTo>
                  <a:pt x="288" y="170"/>
                  <a:pt x="288" y="170"/>
                  <a:pt x="288" y="170"/>
                </a:cubicBezTo>
                <a:cubicBezTo>
                  <a:pt x="294" y="170"/>
                  <a:pt x="298" y="175"/>
                  <a:pt x="298" y="181"/>
                </a:cubicBezTo>
                <a:close/>
                <a:moveTo>
                  <a:pt x="237" y="141"/>
                </a:moveTo>
                <a:cubicBezTo>
                  <a:pt x="259" y="120"/>
                  <a:pt x="259" y="120"/>
                  <a:pt x="259" y="120"/>
                </a:cubicBezTo>
                <a:cubicBezTo>
                  <a:pt x="263" y="116"/>
                  <a:pt x="270" y="116"/>
                  <a:pt x="274" y="120"/>
                </a:cubicBezTo>
                <a:cubicBezTo>
                  <a:pt x="278" y="124"/>
                  <a:pt x="278" y="131"/>
                  <a:pt x="274" y="135"/>
                </a:cubicBezTo>
                <a:cubicBezTo>
                  <a:pt x="253" y="157"/>
                  <a:pt x="253" y="157"/>
                  <a:pt x="253" y="157"/>
                </a:cubicBezTo>
                <a:cubicBezTo>
                  <a:pt x="250" y="159"/>
                  <a:pt x="248" y="160"/>
                  <a:pt x="245" y="160"/>
                </a:cubicBezTo>
                <a:cubicBezTo>
                  <a:pt x="242" y="160"/>
                  <a:pt x="240" y="159"/>
                  <a:pt x="237" y="157"/>
                </a:cubicBezTo>
                <a:cubicBezTo>
                  <a:pt x="233" y="152"/>
                  <a:pt x="233" y="146"/>
                  <a:pt x="237" y="141"/>
                </a:cubicBezTo>
                <a:close/>
                <a:moveTo>
                  <a:pt x="202" y="106"/>
                </a:moveTo>
                <a:cubicBezTo>
                  <a:pt x="202" y="100"/>
                  <a:pt x="207" y="96"/>
                  <a:pt x="213" y="96"/>
                </a:cubicBezTo>
                <a:cubicBezTo>
                  <a:pt x="219" y="96"/>
                  <a:pt x="224" y="100"/>
                  <a:pt x="224" y="106"/>
                </a:cubicBezTo>
                <a:cubicBezTo>
                  <a:pt x="224" y="138"/>
                  <a:pt x="224" y="138"/>
                  <a:pt x="224" y="138"/>
                </a:cubicBezTo>
                <a:cubicBezTo>
                  <a:pt x="224" y="144"/>
                  <a:pt x="219" y="149"/>
                  <a:pt x="213" y="149"/>
                </a:cubicBezTo>
                <a:cubicBezTo>
                  <a:pt x="207" y="149"/>
                  <a:pt x="202" y="144"/>
                  <a:pt x="202" y="138"/>
                </a:cubicBezTo>
                <a:lnTo>
                  <a:pt x="202" y="106"/>
                </a:lnTo>
                <a:close/>
                <a:moveTo>
                  <a:pt x="152" y="120"/>
                </a:moveTo>
                <a:cubicBezTo>
                  <a:pt x="156" y="116"/>
                  <a:pt x="163" y="116"/>
                  <a:pt x="167" y="120"/>
                </a:cubicBezTo>
                <a:cubicBezTo>
                  <a:pt x="189" y="141"/>
                  <a:pt x="189" y="141"/>
                  <a:pt x="189" y="141"/>
                </a:cubicBezTo>
                <a:cubicBezTo>
                  <a:pt x="193" y="146"/>
                  <a:pt x="193" y="152"/>
                  <a:pt x="189" y="157"/>
                </a:cubicBezTo>
                <a:cubicBezTo>
                  <a:pt x="186" y="159"/>
                  <a:pt x="184" y="160"/>
                  <a:pt x="181" y="160"/>
                </a:cubicBezTo>
                <a:cubicBezTo>
                  <a:pt x="178" y="160"/>
                  <a:pt x="176" y="159"/>
                  <a:pt x="173" y="157"/>
                </a:cubicBezTo>
                <a:cubicBezTo>
                  <a:pt x="152" y="135"/>
                  <a:pt x="152" y="135"/>
                  <a:pt x="152" y="135"/>
                </a:cubicBezTo>
                <a:cubicBezTo>
                  <a:pt x="148" y="131"/>
                  <a:pt x="148" y="124"/>
                  <a:pt x="152" y="120"/>
                </a:cubicBezTo>
                <a:close/>
                <a:moveTo>
                  <a:pt x="138" y="170"/>
                </a:moveTo>
                <a:cubicBezTo>
                  <a:pt x="160" y="170"/>
                  <a:pt x="160" y="170"/>
                  <a:pt x="160" y="170"/>
                </a:cubicBezTo>
                <a:cubicBezTo>
                  <a:pt x="166" y="170"/>
                  <a:pt x="170" y="175"/>
                  <a:pt x="170" y="181"/>
                </a:cubicBezTo>
                <a:cubicBezTo>
                  <a:pt x="170" y="187"/>
                  <a:pt x="166" y="192"/>
                  <a:pt x="160" y="192"/>
                </a:cubicBezTo>
                <a:cubicBezTo>
                  <a:pt x="138" y="192"/>
                  <a:pt x="138" y="192"/>
                  <a:pt x="138" y="192"/>
                </a:cubicBezTo>
                <a:cubicBezTo>
                  <a:pt x="132" y="192"/>
                  <a:pt x="128" y="187"/>
                  <a:pt x="128" y="181"/>
                </a:cubicBezTo>
                <a:cubicBezTo>
                  <a:pt x="128" y="175"/>
                  <a:pt x="132" y="170"/>
                  <a:pt x="138" y="170"/>
                </a:cubicBezTo>
                <a:close/>
                <a:moveTo>
                  <a:pt x="349" y="412"/>
                </a:moveTo>
                <a:cubicBezTo>
                  <a:pt x="347" y="414"/>
                  <a:pt x="344" y="416"/>
                  <a:pt x="341" y="416"/>
                </a:cubicBezTo>
                <a:cubicBezTo>
                  <a:pt x="338" y="416"/>
                  <a:pt x="336" y="415"/>
                  <a:pt x="334" y="413"/>
                </a:cubicBezTo>
                <a:cubicBezTo>
                  <a:pt x="329" y="409"/>
                  <a:pt x="329" y="403"/>
                  <a:pt x="333" y="398"/>
                </a:cubicBezTo>
                <a:cubicBezTo>
                  <a:pt x="354" y="373"/>
                  <a:pt x="351" y="332"/>
                  <a:pt x="351" y="331"/>
                </a:cubicBezTo>
                <a:cubicBezTo>
                  <a:pt x="351" y="288"/>
                  <a:pt x="351" y="288"/>
                  <a:pt x="351" y="288"/>
                </a:cubicBezTo>
                <a:cubicBezTo>
                  <a:pt x="351" y="282"/>
                  <a:pt x="346" y="277"/>
                  <a:pt x="341" y="277"/>
                </a:cubicBezTo>
                <a:cubicBezTo>
                  <a:pt x="335" y="277"/>
                  <a:pt x="331" y="281"/>
                  <a:pt x="330" y="286"/>
                </a:cubicBezTo>
                <a:cubicBezTo>
                  <a:pt x="330" y="288"/>
                  <a:pt x="330" y="288"/>
                  <a:pt x="330" y="288"/>
                </a:cubicBezTo>
                <a:cubicBezTo>
                  <a:pt x="330" y="294"/>
                  <a:pt x="326" y="298"/>
                  <a:pt x="320" y="298"/>
                </a:cubicBezTo>
                <a:cubicBezTo>
                  <a:pt x="320" y="298"/>
                  <a:pt x="320" y="298"/>
                  <a:pt x="320" y="298"/>
                </a:cubicBezTo>
                <a:cubicBezTo>
                  <a:pt x="320" y="298"/>
                  <a:pt x="320" y="298"/>
                  <a:pt x="320" y="298"/>
                </a:cubicBezTo>
                <a:cubicBezTo>
                  <a:pt x="314" y="298"/>
                  <a:pt x="309" y="294"/>
                  <a:pt x="309" y="288"/>
                </a:cubicBezTo>
                <a:cubicBezTo>
                  <a:pt x="309" y="277"/>
                  <a:pt x="309" y="277"/>
                  <a:pt x="309" y="277"/>
                </a:cubicBezTo>
                <a:cubicBezTo>
                  <a:pt x="309" y="271"/>
                  <a:pt x="304" y="266"/>
                  <a:pt x="298" y="266"/>
                </a:cubicBezTo>
                <a:cubicBezTo>
                  <a:pt x="292" y="266"/>
                  <a:pt x="288" y="271"/>
                  <a:pt x="288" y="277"/>
                </a:cubicBezTo>
                <a:cubicBezTo>
                  <a:pt x="288" y="288"/>
                  <a:pt x="288" y="288"/>
                  <a:pt x="288" y="288"/>
                </a:cubicBezTo>
                <a:cubicBezTo>
                  <a:pt x="288" y="294"/>
                  <a:pt x="283" y="298"/>
                  <a:pt x="277" y="298"/>
                </a:cubicBezTo>
                <a:cubicBezTo>
                  <a:pt x="271" y="298"/>
                  <a:pt x="266" y="294"/>
                  <a:pt x="266" y="288"/>
                </a:cubicBezTo>
                <a:cubicBezTo>
                  <a:pt x="266" y="256"/>
                  <a:pt x="266" y="256"/>
                  <a:pt x="266" y="256"/>
                </a:cubicBezTo>
                <a:cubicBezTo>
                  <a:pt x="266" y="250"/>
                  <a:pt x="262" y="245"/>
                  <a:pt x="256" y="245"/>
                </a:cubicBezTo>
                <a:cubicBezTo>
                  <a:pt x="250" y="245"/>
                  <a:pt x="245" y="250"/>
                  <a:pt x="245" y="256"/>
                </a:cubicBezTo>
                <a:cubicBezTo>
                  <a:pt x="245" y="288"/>
                  <a:pt x="245" y="288"/>
                  <a:pt x="245" y="288"/>
                </a:cubicBezTo>
                <a:cubicBezTo>
                  <a:pt x="245" y="294"/>
                  <a:pt x="240" y="298"/>
                  <a:pt x="234" y="298"/>
                </a:cubicBezTo>
                <a:cubicBezTo>
                  <a:pt x="228" y="298"/>
                  <a:pt x="224" y="294"/>
                  <a:pt x="224" y="288"/>
                </a:cubicBezTo>
                <a:cubicBezTo>
                  <a:pt x="224" y="202"/>
                  <a:pt x="224" y="202"/>
                  <a:pt x="224" y="202"/>
                </a:cubicBezTo>
                <a:cubicBezTo>
                  <a:pt x="224" y="196"/>
                  <a:pt x="219" y="192"/>
                  <a:pt x="213" y="192"/>
                </a:cubicBezTo>
                <a:cubicBezTo>
                  <a:pt x="207" y="192"/>
                  <a:pt x="202" y="196"/>
                  <a:pt x="202" y="202"/>
                </a:cubicBezTo>
                <a:cubicBezTo>
                  <a:pt x="202" y="330"/>
                  <a:pt x="202" y="330"/>
                  <a:pt x="202" y="330"/>
                </a:cubicBezTo>
                <a:cubicBezTo>
                  <a:pt x="202" y="335"/>
                  <a:pt x="200" y="338"/>
                  <a:pt x="196" y="340"/>
                </a:cubicBezTo>
                <a:cubicBezTo>
                  <a:pt x="192" y="342"/>
                  <a:pt x="188" y="341"/>
                  <a:pt x="185" y="338"/>
                </a:cubicBezTo>
                <a:cubicBezTo>
                  <a:pt x="171" y="326"/>
                  <a:pt x="155" y="288"/>
                  <a:pt x="152" y="281"/>
                </a:cubicBezTo>
                <a:cubicBezTo>
                  <a:pt x="151" y="279"/>
                  <a:pt x="149" y="277"/>
                  <a:pt x="146" y="276"/>
                </a:cubicBezTo>
                <a:cubicBezTo>
                  <a:pt x="144" y="276"/>
                  <a:pt x="141" y="276"/>
                  <a:pt x="138" y="277"/>
                </a:cubicBezTo>
                <a:cubicBezTo>
                  <a:pt x="134" y="279"/>
                  <a:pt x="134" y="288"/>
                  <a:pt x="137" y="294"/>
                </a:cubicBezTo>
                <a:cubicBezTo>
                  <a:pt x="137" y="294"/>
                  <a:pt x="138" y="294"/>
                  <a:pt x="138" y="295"/>
                </a:cubicBezTo>
                <a:cubicBezTo>
                  <a:pt x="138" y="295"/>
                  <a:pt x="165" y="369"/>
                  <a:pt x="208" y="396"/>
                </a:cubicBezTo>
                <a:cubicBezTo>
                  <a:pt x="213" y="399"/>
                  <a:pt x="214" y="406"/>
                  <a:pt x="211" y="411"/>
                </a:cubicBezTo>
                <a:cubicBezTo>
                  <a:pt x="209" y="414"/>
                  <a:pt x="206" y="416"/>
                  <a:pt x="202" y="416"/>
                </a:cubicBezTo>
                <a:cubicBezTo>
                  <a:pt x="200" y="416"/>
                  <a:pt x="198" y="415"/>
                  <a:pt x="197" y="414"/>
                </a:cubicBezTo>
                <a:cubicBezTo>
                  <a:pt x="149" y="384"/>
                  <a:pt x="121" y="310"/>
                  <a:pt x="118" y="303"/>
                </a:cubicBezTo>
                <a:cubicBezTo>
                  <a:pt x="111" y="287"/>
                  <a:pt x="113" y="266"/>
                  <a:pt x="129" y="258"/>
                </a:cubicBezTo>
                <a:cubicBezTo>
                  <a:pt x="136" y="254"/>
                  <a:pt x="145" y="253"/>
                  <a:pt x="153" y="256"/>
                </a:cubicBezTo>
                <a:cubicBezTo>
                  <a:pt x="161" y="259"/>
                  <a:pt x="168" y="265"/>
                  <a:pt x="172" y="272"/>
                </a:cubicBezTo>
                <a:cubicBezTo>
                  <a:pt x="174" y="279"/>
                  <a:pt x="177" y="286"/>
                  <a:pt x="181" y="293"/>
                </a:cubicBezTo>
                <a:cubicBezTo>
                  <a:pt x="181" y="202"/>
                  <a:pt x="181" y="202"/>
                  <a:pt x="181" y="202"/>
                </a:cubicBezTo>
                <a:cubicBezTo>
                  <a:pt x="181" y="185"/>
                  <a:pt x="195" y="170"/>
                  <a:pt x="213" y="170"/>
                </a:cubicBezTo>
                <a:cubicBezTo>
                  <a:pt x="231" y="170"/>
                  <a:pt x="245" y="185"/>
                  <a:pt x="245" y="202"/>
                </a:cubicBezTo>
                <a:cubicBezTo>
                  <a:pt x="245" y="226"/>
                  <a:pt x="245" y="226"/>
                  <a:pt x="245" y="226"/>
                </a:cubicBezTo>
                <a:cubicBezTo>
                  <a:pt x="248" y="224"/>
                  <a:pt x="252" y="224"/>
                  <a:pt x="256" y="224"/>
                </a:cubicBezTo>
                <a:cubicBezTo>
                  <a:pt x="270" y="224"/>
                  <a:pt x="283" y="234"/>
                  <a:pt x="286" y="247"/>
                </a:cubicBezTo>
                <a:cubicBezTo>
                  <a:pt x="290" y="246"/>
                  <a:pt x="294" y="245"/>
                  <a:pt x="298" y="245"/>
                </a:cubicBezTo>
                <a:cubicBezTo>
                  <a:pt x="310" y="245"/>
                  <a:pt x="320" y="251"/>
                  <a:pt x="325" y="260"/>
                </a:cubicBezTo>
                <a:cubicBezTo>
                  <a:pt x="330" y="257"/>
                  <a:pt x="335" y="256"/>
                  <a:pt x="341" y="256"/>
                </a:cubicBezTo>
                <a:cubicBezTo>
                  <a:pt x="358" y="256"/>
                  <a:pt x="373" y="270"/>
                  <a:pt x="373" y="288"/>
                </a:cubicBezTo>
                <a:cubicBezTo>
                  <a:pt x="373" y="330"/>
                  <a:pt x="373" y="330"/>
                  <a:pt x="373" y="330"/>
                </a:cubicBezTo>
                <a:cubicBezTo>
                  <a:pt x="373" y="332"/>
                  <a:pt x="376" y="380"/>
                  <a:pt x="349" y="412"/>
                </a:cubicBezTo>
                <a:close/>
              </a:path>
            </a:pathLst>
          </a:custGeom>
          <a:solidFill>
            <a:srgbClr val="019EE2"/>
          </a:solidFill>
          <a:ln>
            <a:noFill/>
          </a:ln>
        </p:spPr>
        <p:txBody>
          <a:bodyPr vert="horz" wrap="square" lIns="91440" tIns="45720" rIns="91440" bIns="45720" numCol="1" anchor="t" anchorCtr="0" compatLnSpc="1">
            <a:prstTxWarp prst="textNoShape">
              <a:avLst/>
            </a:prstTxWarp>
          </a:bodyPr>
          <a:lstStyle/>
          <a:p>
            <a:endParaRPr lang="en-GB" dirty="0"/>
          </a:p>
        </p:txBody>
      </p:sp>
      <p:cxnSp>
        <p:nvCxnSpPr>
          <p:cNvPr id="15" name="Straight Connector 14">
            <a:extLst>
              <a:ext uri="{FF2B5EF4-FFF2-40B4-BE49-F238E27FC236}">
                <a16:creationId xmlns:a16="http://schemas.microsoft.com/office/drawing/2014/main" id="{F05B7AB6-F953-4F48-92E3-1610169B231B}"/>
              </a:ext>
            </a:extLst>
          </p:cNvPr>
          <p:cNvCxnSpPr>
            <a:cxnSpLocks/>
          </p:cNvCxnSpPr>
          <p:nvPr/>
        </p:nvCxnSpPr>
        <p:spPr>
          <a:xfrm flipH="1">
            <a:off x="6096000" y="3403600"/>
            <a:ext cx="1" cy="2619131"/>
          </a:xfrm>
          <a:prstGeom prst="line">
            <a:avLst/>
          </a:prstGeom>
          <a:ln w="28575">
            <a:solidFill>
              <a:srgbClr val="019EE2"/>
            </a:solidFill>
          </a:ln>
        </p:spPr>
        <p:style>
          <a:lnRef idx="1">
            <a:schemeClr val="accent1"/>
          </a:lnRef>
          <a:fillRef idx="0">
            <a:schemeClr val="accent1"/>
          </a:fillRef>
          <a:effectRef idx="0">
            <a:schemeClr val="accent1"/>
          </a:effectRef>
          <a:fontRef idx="minor">
            <a:schemeClr val="tx1"/>
          </a:fontRef>
        </p:style>
      </p:cxnSp>
      <p:pic>
        <p:nvPicPr>
          <p:cNvPr id="12" name="Imagen 11">
            <a:extLst>
              <a:ext uri="{FF2B5EF4-FFF2-40B4-BE49-F238E27FC236}">
                <a16:creationId xmlns:a16="http://schemas.microsoft.com/office/drawing/2014/main" id="{C6C318FB-0F0A-487A-A242-8EED8D858B33}"/>
              </a:ext>
            </a:extLst>
          </p:cNvPr>
          <p:cNvPicPr>
            <a:picLocks noChangeAspect="1"/>
          </p:cNvPicPr>
          <p:nvPr/>
        </p:nvPicPr>
        <p:blipFill>
          <a:blip r:embed="rId8"/>
          <a:stretch>
            <a:fillRect/>
          </a:stretch>
        </p:blipFill>
        <p:spPr>
          <a:xfrm>
            <a:off x="10377714" y="275771"/>
            <a:ext cx="1714143" cy="342057"/>
          </a:xfrm>
          <a:prstGeom prst="rect">
            <a:avLst/>
          </a:prstGeom>
        </p:spPr>
      </p:pic>
    </p:spTree>
    <p:extLst>
      <p:ext uri="{BB962C8B-B14F-4D97-AF65-F5344CB8AC3E}">
        <p14:creationId xmlns:p14="http://schemas.microsoft.com/office/powerpoint/2010/main" val="3645210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1"/>
            <a:ext cx="11203940" cy="2018030"/>
          </a:xfrm>
        </p:spPr>
        <p:txBody>
          <a:bodyPr numCol="2"/>
          <a:lstStyle/>
          <a:p>
            <a:pPr defTabSz="990575"/>
            <a:r>
              <a:rPr lang="es-ES" altLang="es-ES" u="sng" dirty="0">
                <a:ea typeface="Verdana" panose="020B0604030504040204" pitchFamily="34" charset="0"/>
                <a:cs typeface="Times New Roman" panose="02020603050405020304" pitchFamily="18" charset="0"/>
              </a:rPr>
              <a:t>Cambiar diapositiva</a:t>
            </a:r>
          </a:p>
          <a:p>
            <a:pPr defTabSz="990575"/>
            <a:endParaRPr lang="es-ES" altLang="es-ES" dirty="0">
              <a:ea typeface="Verdana" panose="020B0604030504040204" pitchFamily="34" charset="0"/>
              <a:cs typeface="Times New Roman" panose="02020603050405020304" pitchFamily="18" charset="0"/>
            </a:endParaRPr>
          </a:p>
          <a:p>
            <a:pPr defTabSz="990575"/>
            <a:r>
              <a:rPr lang="es-ES" altLang="es-ES" dirty="0">
                <a:ea typeface="Verdana" panose="020B0604030504040204" pitchFamily="34" charset="0"/>
                <a:cs typeface="Times New Roman" panose="02020603050405020304" pitchFamily="18" charset="0"/>
              </a:rPr>
              <a:t>Desde el modo presentación, hay diferentes maneras de pasar de una diapositiva a otra: </a:t>
            </a:r>
          </a:p>
          <a:p>
            <a:pPr defTabSz="990575"/>
            <a:endParaRPr lang="es-ES" altLang="es-ES" dirty="0">
              <a:ea typeface="Verdana" panose="020B0604030504040204" pitchFamily="34" charset="0"/>
            </a:endParaRPr>
          </a:p>
          <a:p>
            <a:pPr marL="185733" indent="-185733" defTabSz="990575">
              <a:buFont typeface="Arial" panose="020B0604020202020204" pitchFamily="34" charset="0"/>
              <a:buChar char="•"/>
            </a:pPr>
            <a:r>
              <a:rPr lang="es-ES" altLang="es-ES" dirty="0">
                <a:ea typeface="Verdana" panose="020B0604030504040204" pitchFamily="34" charset="0"/>
                <a:cs typeface="Times New Roman" panose="02020603050405020304" pitchFamily="18" charset="0"/>
              </a:rPr>
              <a:t>Botón derecho del ratón </a:t>
            </a:r>
          </a:p>
          <a:p>
            <a:pPr marL="185733" indent="-185733" defTabSz="990575">
              <a:buFont typeface="Arial" panose="020B0604020202020204" pitchFamily="34" charset="0"/>
              <a:buChar char="•"/>
            </a:pPr>
            <a:r>
              <a:rPr lang="es-ES" altLang="es-ES" dirty="0">
                <a:ea typeface="Verdana" panose="020B0604030504040204" pitchFamily="34" charset="0"/>
                <a:cs typeface="Times New Roman" panose="02020603050405020304" pitchFamily="18" charset="0"/>
              </a:rPr>
              <a:t>Barra espacio</a:t>
            </a:r>
          </a:p>
          <a:p>
            <a:pPr marL="185733" indent="-185733" defTabSz="990575">
              <a:buFont typeface="Arial" panose="020B0604020202020204" pitchFamily="34" charset="0"/>
              <a:buChar char="•"/>
            </a:pPr>
            <a:r>
              <a:rPr lang="es-ES" altLang="es-ES" dirty="0">
                <a:ea typeface="Verdana" panose="020B0604030504040204" pitchFamily="34" charset="0"/>
                <a:cs typeface="Times New Roman" panose="02020603050405020304" pitchFamily="18" charset="0"/>
              </a:rPr>
              <a:t>“Flechas”</a:t>
            </a:r>
          </a:p>
          <a:p>
            <a:pPr marL="185733" indent="-185733" defTabSz="990575">
              <a:buFont typeface="Arial" panose="020B0604020202020204" pitchFamily="34" charset="0"/>
              <a:buChar char="•"/>
            </a:pPr>
            <a:endParaRPr lang="es-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es-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es-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es-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es-ES" altLang="es-ES" dirty="0">
              <a:ea typeface="Verdana" panose="020B0604030504040204" pitchFamily="34" charset="0"/>
              <a:cs typeface="Times New Roman" panose="02020603050405020304" pitchFamily="18" charset="0"/>
            </a:endParaRPr>
          </a:p>
          <a:p>
            <a:r>
              <a:rPr lang="es-ES" altLang="es-ES" u="sng" dirty="0">
                <a:ea typeface="Verdana" panose="020B0604030504040204" pitchFamily="34" charset="0"/>
                <a:cs typeface="Times New Roman" panose="02020603050405020304" pitchFamily="18" charset="0"/>
              </a:rPr>
              <a:t>Salir de la presentación</a:t>
            </a:r>
            <a:endParaRPr lang="es-ES" altLang="es-ES" u="sng" dirty="0">
              <a:ea typeface="Verdana" panose="020B0604030504040204" pitchFamily="34" charset="0"/>
            </a:endParaRPr>
          </a:p>
          <a:p>
            <a:endParaRPr lang="es-ES" dirty="0"/>
          </a:p>
          <a:p>
            <a:r>
              <a:rPr lang="es-ES" dirty="0"/>
              <a:t>Una vez finalizada la presentación, para salir de ella, hay las siguientes maneras: </a:t>
            </a:r>
          </a:p>
          <a:p>
            <a:endParaRPr lang="es-ES" dirty="0"/>
          </a:p>
          <a:p>
            <a:pPr marL="342900" indent="-342900">
              <a:buFont typeface="Arial" panose="020B0604020202020204" pitchFamily="34" charset="0"/>
              <a:buChar char="•"/>
            </a:pPr>
            <a:r>
              <a:rPr lang="es-ES" dirty="0"/>
              <a:t>Presionar botón </a:t>
            </a:r>
            <a:r>
              <a:rPr lang="es-ES" i="1" dirty="0"/>
              <a:t>“</a:t>
            </a:r>
            <a:r>
              <a:rPr lang="es-ES" b="1" i="1" dirty="0" err="1">
                <a:solidFill>
                  <a:srgbClr val="019EE2"/>
                </a:solidFill>
              </a:rPr>
              <a:t>Esc</a:t>
            </a:r>
            <a:r>
              <a:rPr lang="es-ES" i="1" dirty="0"/>
              <a:t>” </a:t>
            </a:r>
            <a:r>
              <a:rPr lang="es-ES" dirty="0"/>
              <a:t>(con este botón puedes salir en cualquier momento)</a:t>
            </a:r>
          </a:p>
          <a:p>
            <a:pPr marL="342900" indent="-342900">
              <a:buFont typeface="Arial" panose="020B0604020202020204" pitchFamily="34" charset="0"/>
              <a:buChar char="•"/>
            </a:pPr>
            <a:r>
              <a:rPr lang="es-ES" dirty="0"/>
              <a:t>Barra espacio</a:t>
            </a:r>
          </a:p>
          <a:p>
            <a:pPr marL="342900" indent="-342900">
              <a:buFont typeface="Arial" panose="020B0604020202020204" pitchFamily="34" charset="0"/>
              <a:buChar char="•"/>
            </a:pPr>
            <a:r>
              <a:rPr lang="es-ES" dirty="0"/>
              <a:t>Flecha adelante</a:t>
            </a:r>
          </a:p>
          <a:p>
            <a:pPr marL="185733" indent="-185733" defTabSz="990575">
              <a:buFont typeface="Arial" panose="020B0604020202020204" pitchFamily="34" charset="0"/>
              <a:buChar char="•"/>
            </a:pPr>
            <a:endParaRPr lang="es-ES" altLang="es-ES" dirty="0">
              <a:ea typeface="Verdana" panose="020B0604030504040204" pitchFamily="34" charset="0"/>
              <a:cs typeface="Times New Roman" panose="02020603050405020304" pitchFamily="18" charset="0"/>
            </a:endParaRPr>
          </a:p>
          <a:p>
            <a:pPr marL="185733" indent="-185733" defTabSz="990575">
              <a:buFont typeface="Arial" panose="020B0604020202020204" pitchFamily="34" charset="0"/>
              <a:buChar char="•"/>
            </a:pPr>
            <a:endParaRPr lang="es-ES" altLang="es-ES" dirty="0">
              <a:ea typeface="Verdana" panose="020B0604030504040204" pitchFamily="34" charset="0"/>
              <a:cs typeface="Times New Roman" panose="02020603050405020304" pitchFamily="18" charset="0"/>
            </a:endParaRPr>
          </a:p>
          <a:p>
            <a:endParaRPr lang="es-ES" dirty="0"/>
          </a:p>
        </p:txBody>
      </p:sp>
      <p:sp>
        <p:nvSpPr>
          <p:cNvPr id="4" name="Title 3"/>
          <p:cNvSpPr>
            <a:spLocks noGrp="1"/>
          </p:cNvSpPr>
          <p:nvPr>
            <p:ph type="title"/>
          </p:nvPr>
        </p:nvSpPr>
        <p:spPr>
          <a:xfrm>
            <a:off x="469900" y="402586"/>
            <a:ext cx="8163560" cy="469481"/>
          </a:xfrm>
        </p:spPr>
        <p:txBody>
          <a:bodyPr/>
          <a:lstStyle/>
          <a:p>
            <a:r>
              <a:rPr lang="es-ES" dirty="0"/>
              <a:t>Cambiar diapositiva y Salir de Presentación</a:t>
            </a:r>
          </a:p>
        </p:txBody>
      </p:sp>
      <p:grpSp>
        <p:nvGrpSpPr>
          <p:cNvPr id="5" name="Group 4"/>
          <p:cNvGrpSpPr/>
          <p:nvPr/>
        </p:nvGrpSpPr>
        <p:grpSpPr>
          <a:xfrm>
            <a:off x="3452005" y="3814070"/>
            <a:ext cx="5287990" cy="1931410"/>
            <a:chOff x="1434870" y="3049073"/>
            <a:chExt cx="6801055" cy="2853636"/>
          </a:xfrm>
        </p:grpSpPr>
        <p:pic>
          <p:nvPicPr>
            <p:cNvPr id="6" name="Picture 5" descr="Ver las imágenes de origen"/>
            <p:cNvPicPr>
              <a:picLocks noChangeAspect="1"/>
            </p:cNvPicPr>
            <p:nvPr/>
          </p:nvPicPr>
          <p:blipFill rotWithShape="1">
            <a:blip r:embed="rId2">
              <a:extLst>
                <a:ext uri="{28A0092B-C50C-407E-A947-70E740481C1C}">
                  <a14:useLocalDpi xmlns:a14="http://schemas.microsoft.com/office/drawing/2010/main" val="0"/>
                </a:ext>
              </a:extLst>
            </a:blip>
            <a:srcRect l="3725" t="16467" r="3478" b="6529"/>
            <a:stretch/>
          </p:blipFill>
          <p:spPr bwMode="auto">
            <a:xfrm>
              <a:off x="1434972" y="3108966"/>
              <a:ext cx="6800953" cy="2733850"/>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7" name="Oval 6"/>
            <p:cNvSpPr/>
            <p:nvPr/>
          </p:nvSpPr>
          <p:spPr>
            <a:xfrm>
              <a:off x="2865183" y="5222182"/>
              <a:ext cx="2145317" cy="68052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8" name="Oval 7"/>
            <p:cNvSpPr/>
            <p:nvPr/>
          </p:nvSpPr>
          <p:spPr>
            <a:xfrm>
              <a:off x="6271344" y="5293816"/>
              <a:ext cx="479874" cy="53726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9" name="Oval 8"/>
            <p:cNvSpPr/>
            <p:nvPr/>
          </p:nvSpPr>
          <p:spPr>
            <a:xfrm>
              <a:off x="6911175" y="5293816"/>
              <a:ext cx="479560" cy="536264"/>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10" name="Oval 9"/>
            <p:cNvSpPr/>
            <p:nvPr/>
          </p:nvSpPr>
          <p:spPr>
            <a:xfrm>
              <a:off x="1434870" y="3049073"/>
              <a:ext cx="479874" cy="53726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grpSp>
    </p:spTree>
    <p:extLst>
      <p:ext uri="{BB962C8B-B14F-4D97-AF65-F5344CB8AC3E}">
        <p14:creationId xmlns:p14="http://schemas.microsoft.com/office/powerpoint/2010/main" val="3145467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id:image016.png@01D61A33.318CBE90">
            <a:extLst>
              <a:ext uri="{FF2B5EF4-FFF2-40B4-BE49-F238E27FC236}">
                <a16:creationId xmlns:a16="http://schemas.microsoft.com/office/drawing/2014/main" id="{F7064D04-2C71-4FDA-AF65-4FBB8199E19F}"/>
              </a:ext>
            </a:extLst>
          </p:cNvPr>
          <p:cNvPicPr/>
          <p:nvPr/>
        </p:nvPicPr>
        <p:blipFill rotWithShape="1">
          <a:blip r:embed="rId2" r:link="rId3">
            <a:extLst>
              <a:ext uri="{28A0092B-C50C-407E-A947-70E740481C1C}">
                <a14:useLocalDpi xmlns:a14="http://schemas.microsoft.com/office/drawing/2010/main" val="0"/>
              </a:ext>
            </a:extLst>
          </a:blip>
          <a:srcRect t="95991" r="85167"/>
          <a:stretch>
            <a:fillRect/>
          </a:stretch>
        </p:blipFill>
        <p:spPr bwMode="auto">
          <a:xfrm>
            <a:off x="3061955" y="5420288"/>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2" name="Text Placeholder 1">
            <a:extLst>
              <a:ext uri="{FF2B5EF4-FFF2-40B4-BE49-F238E27FC236}">
                <a16:creationId xmlns:a16="http://schemas.microsoft.com/office/drawing/2014/main" id="{C3E0203F-02CB-4D47-BF80-1EAD219D736C}"/>
              </a:ext>
            </a:extLst>
          </p:cNvPr>
          <p:cNvSpPr>
            <a:spLocks noGrp="1"/>
          </p:cNvSpPr>
          <p:nvPr>
            <p:ph type="body" sz="quarter" idx="10"/>
          </p:nvPr>
        </p:nvSpPr>
        <p:spPr>
          <a:xfrm>
            <a:off x="469900" y="1004063"/>
            <a:ext cx="11203940" cy="294386"/>
          </a:xfrm>
        </p:spPr>
        <p:txBody>
          <a:bodyPr/>
          <a:lstStyle/>
          <a:p>
            <a:r>
              <a:rPr lang="es-ES" dirty="0"/>
              <a:t>Cuando presentamos el PowerPoint las diapositivas ser verán de la siguiente manera: </a:t>
            </a:r>
          </a:p>
          <a:p>
            <a:endParaRPr lang="es-ES" dirty="0"/>
          </a:p>
        </p:txBody>
      </p:sp>
      <p:sp>
        <p:nvSpPr>
          <p:cNvPr id="4" name="Title 3">
            <a:extLst>
              <a:ext uri="{FF2B5EF4-FFF2-40B4-BE49-F238E27FC236}">
                <a16:creationId xmlns:a16="http://schemas.microsoft.com/office/drawing/2014/main" id="{8EDD1651-05B9-4DFE-A496-27017A39AB8F}"/>
              </a:ext>
            </a:extLst>
          </p:cNvPr>
          <p:cNvSpPr>
            <a:spLocks noGrp="1"/>
          </p:cNvSpPr>
          <p:nvPr>
            <p:ph type="title"/>
          </p:nvPr>
        </p:nvSpPr>
        <p:spPr/>
        <p:txBody>
          <a:bodyPr/>
          <a:lstStyle/>
          <a:p>
            <a:r>
              <a:rPr lang="es-ES" dirty="0"/>
              <a:t>Navegar dentro de la presentación</a:t>
            </a:r>
            <a:br>
              <a:rPr lang="es-ES" dirty="0"/>
            </a:br>
            <a:endParaRPr lang="es-ES" dirty="0"/>
          </a:p>
        </p:txBody>
      </p:sp>
      <p:pic>
        <p:nvPicPr>
          <p:cNvPr id="5" name="Picture 4">
            <a:extLst>
              <a:ext uri="{FF2B5EF4-FFF2-40B4-BE49-F238E27FC236}">
                <a16:creationId xmlns:a16="http://schemas.microsoft.com/office/drawing/2014/main" id="{E2E34D63-257A-40E6-B4E3-897A32B87CEE}"/>
              </a:ext>
            </a:extLst>
          </p:cNvPr>
          <p:cNvPicPr>
            <a:picLocks noChangeAspect="1"/>
          </p:cNvPicPr>
          <p:nvPr/>
        </p:nvPicPr>
        <p:blipFill>
          <a:blip r:embed="rId4"/>
          <a:stretch>
            <a:fillRect/>
          </a:stretch>
        </p:blipFill>
        <p:spPr>
          <a:xfrm>
            <a:off x="2986241" y="1458067"/>
            <a:ext cx="5499392" cy="3080377"/>
          </a:xfrm>
          <a:prstGeom prst="rect">
            <a:avLst/>
          </a:prstGeom>
          <a:ln>
            <a:noFill/>
          </a:ln>
          <a:effectLst>
            <a:outerShdw blurRad="190500" algn="tl" rotWithShape="0">
              <a:srgbClr val="000000">
                <a:alpha val="70000"/>
              </a:srgbClr>
            </a:outerShdw>
          </a:effectLst>
        </p:spPr>
      </p:pic>
      <p:sp>
        <p:nvSpPr>
          <p:cNvPr id="6" name="Text Placeholder 1">
            <a:extLst>
              <a:ext uri="{FF2B5EF4-FFF2-40B4-BE49-F238E27FC236}">
                <a16:creationId xmlns:a16="http://schemas.microsoft.com/office/drawing/2014/main" id="{D092CF52-ABC1-406A-B3E7-6FE9CB29BBE7}"/>
              </a:ext>
            </a:extLst>
          </p:cNvPr>
          <p:cNvSpPr txBox="1">
            <a:spLocks/>
          </p:cNvSpPr>
          <p:nvPr/>
        </p:nvSpPr>
        <p:spPr>
          <a:xfrm>
            <a:off x="469900" y="4822083"/>
            <a:ext cx="11203940" cy="294386"/>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Podemos navegar dentro de la presentación a través de los “botoncitos que se muestran a continuación: </a:t>
            </a:r>
          </a:p>
          <a:p>
            <a:endParaRPr lang="es-ES" dirty="0"/>
          </a:p>
        </p:txBody>
      </p:sp>
      <p:sp>
        <p:nvSpPr>
          <p:cNvPr id="12" name="TextBox 11">
            <a:extLst>
              <a:ext uri="{FF2B5EF4-FFF2-40B4-BE49-F238E27FC236}">
                <a16:creationId xmlns:a16="http://schemas.microsoft.com/office/drawing/2014/main" id="{554E526F-9D90-4798-B892-37742C07E44B}"/>
              </a:ext>
            </a:extLst>
          </p:cNvPr>
          <p:cNvSpPr txBox="1"/>
          <p:nvPr/>
        </p:nvSpPr>
        <p:spPr>
          <a:xfrm>
            <a:off x="5506413" y="5420287"/>
            <a:ext cx="5701518" cy="338554"/>
          </a:xfrm>
          <a:prstGeom prst="rect">
            <a:avLst/>
          </a:prstGeom>
          <a:noFill/>
          <a:ln>
            <a:solidFill>
              <a:srgbClr val="595959"/>
            </a:solidFill>
          </a:ln>
        </p:spPr>
        <p:txBody>
          <a:bodyPr wrap="square" rtlCol="0">
            <a:spAutoFit/>
          </a:bodyPr>
          <a:lstStyle/>
          <a:p>
            <a:r>
              <a:rPr lang="es-ES" sz="1600" dirty="0">
                <a:solidFill>
                  <a:srgbClr val="595959"/>
                </a:solidFill>
                <a:latin typeface="Poppins"/>
                <a:ea typeface="Verdana" panose="020B0604030504040204" pitchFamily="34" charset="0"/>
              </a:rPr>
              <a:t>1. Ir hacia delante o hacia atrás en la presentación</a:t>
            </a:r>
          </a:p>
        </p:txBody>
      </p:sp>
      <p:sp>
        <p:nvSpPr>
          <p:cNvPr id="13" name="Oval 12">
            <a:extLst>
              <a:ext uri="{FF2B5EF4-FFF2-40B4-BE49-F238E27FC236}">
                <a16:creationId xmlns:a16="http://schemas.microsoft.com/office/drawing/2014/main" id="{078E15DF-8BD1-45CD-9F1B-D6ACD385845D}"/>
              </a:ext>
            </a:extLst>
          </p:cNvPr>
          <p:cNvSpPr/>
          <p:nvPr/>
        </p:nvSpPr>
        <p:spPr bwMode="gray">
          <a:xfrm>
            <a:off x="2962656" y="5399933"/>
            <a:ext cx="777239" cy="294386"/>
          </a:xfrm>
          <a:prstGeom prst="ellipse">
            <a:avLst/>
          </a:prstGeom>
          <a:noFill/>
          <a:ln w="28575" algn="ctr">
            <a:solidFill>
              <a:srgbClr val="019EE2"/>
            </a:solidFill>
            <a:miter lim="800000"/>
            <a:headEnd/>
            <a:tailEnd/>
          </a:ln>
        </p:spPr>
        <p:txBody>
          <a:bodyPr wrap="square" lIns="88900" tIns="88900" rIns="88900" bIns="88900" rtlCol="0" anchor="ctr"/>
          <a:lstStyle/>
          <a:p>
            <a:pPr algn="ctr">
              <a:lnSpc>
                <a:spcPct val="106000"/>
              </a:lnSpc>
              <a:buFont typeface="Wingdings 2" pitchFamily="18" charset="2"/>
              <a:buNone/>
            </a:pPr>
            <a:endParaRPr lang="es-ES" sz="1600" b="1" dirty="0">
              <a:solidFill>
                <a:schemeClr val="bg1"/>
              </a:solidFill>
            </a:endParaRPr>
          </a:p>
        </p:txBody>
      </p:sp>
    </p:spTree>
    <p:extLst>
      <p:ext uri="{BB962C8B-B14F-4D97-AF65-F5344CB8AC3E}">
        <p14:creationId xmlns:p14="http://schemas.microsoft.com/office/powerpoint/2010/main" val="38052304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7911C9-97A5-484B-8E37-9C50EEE9CE99}"/>
              </a:ext>
            </a:extLst>
          </p:cNvPr>
          <p:cNvSpPr>
            <a:spLocks noGrp="1"/>
          </p:cNvSpPr>
          <p:nvPr>
            <p:ph type="title"/>
          </p:nvPr>
        </p:nvSpPr>
        <p:spPr/>
        <p:txBody>
          <a:bodyPr/>
          <a:lstStyle/>
          <a:p>
            <a:r>
              <a:rPr lang="es-ES" dirty="0"/>
              <a:t>Navegar dentro de la presentación</a:t>
            </a:r>
            <a:br>
              <a:rPr lang="es-ES" dirty="0"/>
            </a:br>
            <a:endParaRPr lang="es-ES" dirty="0"/>
          </a:p>
        </p:txBody>
      </p:sp>
      <p:grpSp>
        <p:nvGrpSpPr>
          <p:cNvPr id="5" name="Group 4">
            <a:extLst>
              <a:ext uri="{FF2B5EF4-FFF2-40B4-BE49-F238E27FC236}">
                <a16:creationId xmlns:a16="http://schemas.microsoft.com/office/drawing/2014/main" id="{C38B7075-B019-4EC7-8D06-6BBBB1CD33E6}"/>
              </a:ext>
            </a:extLst>
          </p:cNvPr>
          <p:cNvGrpSpPr/>
          <p:nvPr/>
        </p:nvGrpSpPr>
        <p:grpSpPr>
          <a:xfrm>
            <a:off x="479390" y="1197747"/>
            <a:ext cx="1874550" cy="392593"/>
            <a:chOff x="813786" y="1480158"/>
            <a:chExt cx="2957423" cy="585787"/>
          </a:xfrm>
        </p:grpSpPr>
        <p:pic>
          <p:nvPicPr>
            <p:cNvPr id="6" name="Picture 5" descr="cid:image016.png@01D61A33.318CBE90">
              <a:extLst>
                <a:ext uri="{FF2B5EF4-FFF2-40B4-BE49-F238E27FC236}">
                  <a16:creationId xmlns:a16="http://schemas.microsoft.com/office/drawing/2014/main" id="{79D105C4-1120-46BE-917C-B179C5103D5C}"/>
                </a:ext>
              </a:extLst>
            </p:cNvPr>
            <p:cNvPicPr/>
            <p:nvPr/>
          </p:nvPicPr>
          <p:blipFill rotWithShape="1">
            <a:blip r:embed="rId2" r:link="rId3">
              <a:extLst>
                <a:ext uri="{28A0092B-C50C-407E-A947-70E740481C1C}">
                  <a14:useLocalDpi xmlns:a14="http://schemas.microsoft.com/office/drawing/2010/main" val="0"/>
                </a:ext>
              </a:extLst>
            </a:blip>
            <a:srcRect t="95991" r="85167"/>
            <a:stretch>
              <a:fillRect/>
            </a:stretch>
          </p:blipFill>
          <p:spPr bwMode="auto">
            <a:xfrm>
              <a:off x="813786" y="1524172"/>
              <a:ext cx="2957423" cy="432084"/>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7" name="Oval 6">
              <a:extLst>
                <a:ext uri="{FF2B5EF4-FFF2-40B4-BE49-F238E27FC236}">
                  <a16:creationId xmlns:a16="http://schemas.microsoft.com/office/drawing/2014/main" id="{995C4A1E-9467-49FA-8241-62296005692F}"/>
                </a:ext>
              </a:extLst>
            </p:cNvPr>
            <p:cNvSpPr/>
            <p:nvPr/>
          </p:nvSpPr>
          <p:spPr>
            <a:xfrm>
              <a:off x="1713207" y="1480158"/>
              <a:ext cx="600075" cy="58578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8" name="TextBox 7">
            <a:extLst>
              <a:ext uri="{FF2B5EF4-FFF2-40B4-BE49-F238E27FC236}">
                <a16:creationId xmlns:a16="http://schemas.microsoft.com/office/drawing/2014/main" id="{0F1F7202-7118-44B6-B9AC-FCA81BE2AA11}"/>
              </a:ext>
            </a:extLst>
          </p:cNvPr>
          <p:cNvSpPr txBox="1"/>
          <p:nvPr/>
        </p:nvSpPr>
        <p:spPr>
          <a:xfrm>
            <a:off x="3131163" y="1087178"/>
            <a:ext cx="6770483" cy="584775"/>
          </a:xfrm>
          <a:prstGeom prst="rect">
            <a:avLst/>
          </a:prstGeom>
          <a:noFill/>
          <a:ln>
            <a:solidFill>
              <a:schemeClr val="tx1"/>
            </a:solidFill>
          </a:ln>
        </p:spPr>
        <p:txBody>
          <a:bodyPr wrap="square" rtlCol="0">
            <a:spAutoFit/>
          </a:bodyPr>
          <a:lstStyle/>
          <a:p>
            <a:r>
              <a:rPr lang="es-ES" sz="1600" dirty="0">
                <a:solidFill>
                  <a:srgbClr val="595959"/>
                </a:solidFill>
                <a:latin typeface="Poppins"/>
                <a:ea typeface="Verdana" panose="020B0604030504040204" pitchFamily="34" charset="0"/>
              </a:rPr>
              <a:t>2. Seleccionar en caso de querer </a:t>
            </a:r>
            <a:r>
              <a:rPr lang="es-ES" sz="1600" b="1" dirty="0">
                <a:solidFill>
                  <a:srgbClr val="019EE2"/>
                </a:solidFill>
                <a:latin typeface="Poppins"/>
                <a:ea typeface="Verdana" panose="020B0604030504040204" pitchFamily="34" charset="0"/>
              </a:rPr>
              <a:t>destacar</a:t>
            </a:r>
            <a:r>
              <a:rPr lang="es-ES" sz="1600" dirty="0">
                <a:solidFill>
                  <a:srgbClr val="595959"/>
                </a:solidFill>
                <a:latin typeface="Poppins"/>
                <a:ea typeface="Verdana" panose="020B0604030504040204" pitchFamily="34" charset="0"/>
              </a:rPr>
              <a:t> algo de la diapositiva a través de un “puntero láser”, un bolígrafo, etc. </a:t>
            </a:r>
          </a:p>
        </p:txBody>
      </p:sp>
      <p:pic>
        <p:nvPicPr>
          <p:cNvPr id="9" name="Picture 8">
            <a:extLst>
              <a:ext uri="{FF2B5EF4-FFF2-40B4-BE49-F238E27FC236}">
                <a16:creationId xmlns:a16="http://schemas.microsoft.com/office/drawing/2014/main" id="{17018B57-C000-4359-B440-4F9AD8741984}"/>
              </a:ext>
            </a:extLst>
          </p:cNvPr>
          <p:cNvPicPr>
            <a:picLocks noChangeAspect="1"/>
          </p:cNvPicPr>
          <p:nvPr/>
        </p:nvPicPr>
        <p:blipFill>
          <a:blip r:embed="rId4"/>
          <a:stretch>
            <a:fillRect/>
          </a:stretch>
        </p:blipFill>
        <p:spPr>
          <a:xfrm>
            <a:off x="479390" y="1827080"/>
            <a:ext cx="5303549" cy="2970679"/>
          </a:xfrm>
          <a:prstGeom prst="rect">
            <a:avLst/>
          </a:prstGeom>
          <a:ln>
            <a:noFill/>
          </a:ln>
          <a:effectLst>
            <a:outerShdw blurRad="190500" algn="tl" rotWithShape="0">
              <a:srgbClr val="000000">
                <a:alpha val="70000"/>
              </a:srgbClr>
            </a:outerShdw>
          </a:effectLst>
        </p:spPr>
      </p:pic>
      <p:pic>
        <p:nvPicPr>
          <p:cNvPr id="11" name="Picture 10" descr="cid:image016.png@01D61A33.318CBE90">
            <a:extLst>
              <a:ext uri="{FF2B5EF4-FFF2-40B4-BE49-F238E27FC236}">
                <a16:creationId xmlns:a16="http://schemas.microsoft.com/office/drawing/2014/main" id="{B49598BF-A671-4DD5-B81A-D58003594244}"/>
              </a:ext>
            </a:extLst>
          </p:cNvPr>
          <p:cNvPicPr/>
          <p:nvPr/>
        </p:nvPicPr>
        <p:blipFill rotWithShape="1">
          <a:blip r:embed="rId2" r:link="rId3">
            <a:extLst>
              <a:ext uri="{28A0092B-C50C-407E-A947-70E740481C1C}">
                <a14:useLocalDpi xmlns:a14="http://schemas.microsoft.com/office/drawing/2010/main" val="0"/>
              </a:ext>
            </a:extLst>
          </a:blip>
          <a:srcRect t="95991" r="85167"/>
          <a:stretch>
            <a:fillRect/>
          </a:stretch>
        </p:blipFill>
        <p:spPr bwMode="auto">
          <a:xfrm>
            <a:off x="3908389" y="5196916"/>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AC2D4B46-1068-41C4-8A99-351E8D4399B0}"/>
              </a:ext>
            </a:extLst>
          </p:cNvPr>
          <p:cNvSpPr txBox="1"/>
          <p:nvPr/>
        </p:nvSpPr>
        <p:spPr>
          <a:xfrm>
            <a:off x="298572" y="5770822"/>
            <a:ext cx="5797428" cy="584775"/>
          </a:xfrm>
          <a:prstGeom prst="rect">
            <a:avLst/>
          </a:prstGeom>
          <a:noFill/>
          <a:ln>
            <a:solidFill>
              <a:srgbClr val="595959"/>
            </a:solidFill>
          </a:ln>
        </p:spPr>
        <p:txBody>
          <a:bodyPr wrap="square" rtlCol="0">
            <a:spAutoFit/>
          </a:bodyPr>
          <a:lstStyle/>
          <a:p>
            <a:r>
              <a:rPr lang="es-ES" sz="1600" dirty="0">
                <a:solidFill>
                  <a:srgbClr val="595959"/>
                </a:solidFill>
                <a:latin typeface="Poppins"/>
                <a:ea typeface="Verdana" panose="020B0604030504040204" pitchFamily="34" charset="0"/>
              </a:rPr>
              <a:t>3. </a:t>
            </a:r>
            <a:r>
              <a:rPr lang="es-ES" sz="1600" b="1" dirty="0">
                <a:solidFill>
                  <a:srgbClr val="019EE2"/>
                </a:solidFill>
                <a:latin typeface="Poppins"/>
                <a:ea typeface="Verdana" panose="020B0604030504040204" pitchFamily="34" charset="0"/>
              </a:rPr>
              <a:t>Saltar</a:t>
            </a:r>
            <a:r>
              <a:rPr lang="es-ES" sz="1600" dirty="0">
                <a:solidFill>
                  <a:srgbClr val="595959"/>
                </a:solidFill>
                <a:latin typeface="Poppins"/>
                <a:ea typeface="Verdana" panose="020B0604030504040204" pitchFamily="34" charset="0"/>
              </a:rPr>
              <a:t> de la </a:t>
            </a:r>
            <a:r>
              <a:rPr lang="es-ES" sz="1600" b="1" dirty="0">
                <a:solidFill>
                  <a:srgbClr val="019EE2"/>
                </a:solidFill>
                <a:latin typeface="Poppins"/>
                <a:ea typeface="Verdana" panose="020B0604030504040204" pitchFamily="34" charset="0"/>
              </a:rPr>
              <a:t>diapositiva</a:t>
            </a:r>
            <a:r>
              <a:rPr lang="es-ES" sz="1600" dirty="0">
                <a:solidFill>
                  <a:srgbClr val="595959"/>
                </a:solidFill>
                <a:latin typeface="Poppins"/>
                <a:ea typeface="Verdana" panose="020B0604030504040204" pitchFamily="34" charset="0"/>
              </a:rPr>
              <a:t> actual a un más adelante. Con esta función podrás acceder rápidamente. </a:t>
            </a:r>
          </a:p>
        </p:txBody>
      </p:sp>
      <p:pic>
        <p:nvPicPr>
          <p:cNvPr id="13" name="Picture 12">
            <a:extLst>
              <a:ext uri="{FF2B5EF4-FFF2-40B4-BE49-F238E27FC236}">
                <a16:creationId xmlns:a16="http://schemas.microsoft.com/office/drawing/2014/main" id="{1112073C-7406-4D60-AB61-2F6F95A9419B}"/>
              </a:ext>
            </a:extLst>
          </p:cNvPr>
          <p:cNvPicPr>
            <a:picLocks noChangeAspect="1"/>
          </p:cNvPicPr>
          <p:nvPr/>
        </p:nvPicPr>
        <p:blipFill>
          <a:blip r:embed="rId5"/>
          <a:stretch>
            <a:fillRect/>
          </a:stretch>
        </p:blipFill>
        <p:spPr>
          <a:xfrm>
            <a:off x="6269783" y="3222771"/>
            <a:ext cx="5623646" cy="3149975"/>
          </a:xfrm>
          <a:prstGeom prst="rect">
            <a:avLst/>
          </a:prstGeom>
          <a:ln>
            <a:noFill/>
          </a:ln>
          <a:effectLst>
            <a:outerShdw blurRad="190500" algn="tl" rotWithShape="0">
              <a:srgbClr val="000000">
                <a:alpha val="70000"/>
              </a:srgbClr>
            </a:outerShdw>
          </a:effectLst>
        </p:spPr>
      </p:pic>
      <p:sp>
        <p:nvSpPr>
          <p:cNvPr id="15" name="Oval 14">
            <a:extLst>
              <a:ext uri="{FF2B5EF4-FFF2-40B4-BE49-F238E27FC236}">
                <a16:creationId xmlns:a16="http://schemas.microsoft.com/office/drawing/2014/main" id="{EDA81726-6F1A-4A59-99D3-79E1A146C191}"/>
              </a:ext>
            </a:extLst>
          </p:cNvPr>
          <p:cNvSpPr/>
          <p:nvPr/>
        </p:nvSpPr>
        <p:spPr>
          <a:xfrm>
            <a:off x="4804062" y="5117978"/>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204244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DDD0EE-FE0A-4D0B-A0CB-27DEBBC211A1}"/>
              </a:ext>
            </a:extLst>
          </p:cNvPr>
          <p:cNvSpPr>
            <a:spLocks noGrp="1"/>
          </p:cNvSpPr>
          <p:nvPr>
            <p:ph type="title"/>
          </p:nvPr>
        </p:nvSpPr>
        <p:spPr/>
        <p:txBody>
          <a:bodyPr/>
          <a:lstStyle/>
          <a:p>
            <a:r>
              <a:rPr lang="es-ES" dirty="0"/>
              <a:t>Navegar dentro de la presentación</a:t>
            </a:r>
            <a:br>
              <a:rPr lang="es-ES" dirty="0"/>
            </a:br>
            <a:endParaRPr lang="es-ES" dirty="0"/>
          </a:p>
        </p:txBody>
      </p:sp>
      <p:pic>
        <p:nvPicPr>
          <p:cNvPr id="5" name="Picture 4" descr="cid:image016.png@01D61A33.318CBE90">
            <a:extLst>
              <a:ext uri="{FF2B5EF4-FFF2-40B4-BE49-F238E27FC236}">
                <a16:creationId xmlns:a16="http://schemas.microsoft.com/office/drawing/2014/main" id="{EAEB0DD1-6A81-4FC4-A959-5B4EB37D790E}"/>
              </a:ext>
            </a:extLst>
          </p:cNvPr>
          <p:cNvPicPr/>
          <p:nvPr/>
        </p:nvPicPr>
        <p:blipFill rotWithShape="1">
          <a:blip r:embed="rId3" r:link="rId4">
            <a:extLst>
              <a:ext uri="{28A0092B-C50C-407E-A947-70E740481C1C}">
                <a14:useLocalDpi xmlns:a14="http://schemas.microsoft.com/office/drawing/2010/main" val="0"/>
              </a:ext>
            </a:extLst>
          </a:blip>
          <a:srcRect t="95991" r="85167"/>
          <a:stretch>
            <a:fillRect/>
          </a:stretch>
        </p:blipFill>
        <p:spPr bwMode="auto">
          <a:xfrm>
            <a:off x="469900" y="987335"/>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02D23039-E9A3-40A3-9FCE-6643EADB30BB}"/>
              </a:ext>
            </a:extLst>
          </p:cNvPr>
          <p:cNvSpPr txBox="1"/>
          <p:nvPr/>
        </p:nvSpPr>
        <p:spPr>
          <a:xfrm>
            <a:off x="6777815" y="2536255"/>
            <a:ext cx="4686051" cy="584775"/>
          </a:xfrm>
          <a:prstGeom prst="rect">
            <a:avLst/>
          </a:prstGeom>
          <a:noFill/>
          <a:ln>
            <a:solidFill>
              <a:schemeClr val="tx1"/>
            </a:solidFill>
          </a:ln>
        </p:spPr>
        <p:txBody>
          <a:bodyPr wrap="square" rtlCol="0">
            <a:spAutoFit/>
          </a:bodyPr>
          <a:lstStyle/>
          <a:p>
            <a:r>
              <a:rPr lang="es-ES" sz="1600" dirty="0">
                <a:solidFill>
                  <a:srgbClr val="595959"/>
                </a:solidFill>
                <a:latin typeface="Poppins"/>
                <a:ea typeface="Verdana" panose="020B0604030504040204" pitchFamily="34" charset="0"/>
              </a:rPr>
              <a:t>4. Utilizar en caso de querer hacer </a:t>
            </a:r>
            <a:r>
              <a:rPr lang="es-ES" sz="1600" b="1" dirty="0">
                <a:solidFill>
                  <a:srgbClr val="019EE2"/>
                </a:solidFill>
                <a:latin typeface="Poppins"/>
                <a:ea typeface="Verdana" panose="020B0604030504040204" pitchFamily="34" charset="0"/>
              </a:rPr>
              <a:t>“zoom” </a:t>
            </a:r>
            <a:r>
              <a:rPr lang="es-ES" sz="1600" dirty="0">
                <a:solidFill>
                  <a:srgbClr val="595959"/>
                </a:solidFill>
                <a:latin typeface="Poppins"/>
                <a:ea typeface="Verdana" panose="020B0604030504040204" pitchFamily="34" charset="0"/>
              </a:rPr>
              <a:t>a una parte específica de la diapositiva. </a:t>
            </a:r>
          </a:p>
        </p:txBody>
      </p:sp>
      <p:pic>
        <p:nvPicPr>
          <p:cNvPr id="7" name="Picture 6">
            <a:extLst>
              <a:ext uri="{FF2B5EF4-FFF2-40B4-BE49-F238E27FC236}">
                <a16:creationId xmlns:a16="http://schemas.microsoft.com/office/drawing/2014/main" id="{F6EDD329-7FEF-4A5D-88B1-C9F3BFBF0A53}"/>
              </a:ext>
            </a:extLst>
          </p:cNvPr>
          <p:cNvPicPr>
            <a:picLocks noChangeAspect="1"/>
          </p:cNvPicPr>
          <p:nvPr/>
        </p:nvPicPr>
        <p:blipFill>
          <a:blip r:embed="rId5"/>
          <a:stretch>
            <a:fillRect/>
          </a:stretch>
        </p:blipFill>
        <p:spPr>
          <a:xfrm>
            <a:off x="469900" y="1426876"/>
            <a:ext cx="5444725" cy="3049756"/>
          </a:xfrm>
          <a:prstGeom prst="rect">
            <a:avLst/>
          </a:prstGeom>
          <a:ln>
            <a:noFill/>
          </a:ln>
          <a:effectLst>
            <a:outerShdw blurRad="190500" algn="tl" rotWithShape="0">
              <a:srgbClr val="000000">
                <a:alpha val="70000"/>
              </a:srgbClr>
            </a:outerShdw>
          </a:effectLst>
        </p:spPr>
      </p:pic>
      <p:pic>
        <p:nvPicPr>
          <p:cNvPr id="8" name="Picture 7" descr="cid:image016.png@01D61A33.318CBE90">
            <a:extLst>
              <a:ext uri="{FF2B5EF4-FFF2-40B4-BE49-F238E27FC236}">
                <a16:creationId xmlns:a16="http://schemas.microsoft.com/office/drawing/2014/main" id="{B3D5AC72-2734-43A5-AF94-CC8DBFAB4FF4}"/>
              </a:ext>
            </a:extLst>
          </p:cNvPr>
          <p:cNvPicPr/>
          <p:nvPr/>
        </p:nvPicPr>
        <p:blipFill rotWithShape="1">
          <a:blip r:embed="rId3" r:link="rId4">
            <a:extLst>
              <a:ext uri="{28A0092B-C50C-407E-A947-70E740481C1C}">
                <a14:useLocalDpi xmlns:a14="http://schemas.microsoft.com/office/drawing/2010/main" val="0"/>
              </a:ext>
            </a:extLst>
          </a:blip>
          <a:srcRect t="95991" r="85167"/>
          <a:stretch>
            <a:fillRect/>
          </a:stretch>
        </p:blipFill>
        <p:spPr bwMode="auto">
          <a:xfrm>
            <a:off x="469900" y="5485090"/>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9" name="Rectangle 8">
            <a:extLst>
              <a:ext uri="{FF2B5EF4-FFF2-40B4-BE49-F238E27FC236}">
                <a16:creationId xmlns:a16="http://schemas.microsoft.com/office/drawing/2014/main" id="{2EB00D0D-6E01-4297-A1F4-D455A4ED6FCF}"/>
              </a:ext>
            </a:extLst>
          </p:cNvPr>
          <p:cNvSpPr/>
          <p:nvPr/>
        </p:nvSpPr>
        <p:spPr>
          <a:xfrm>
            <a:off x="2937817" y="5091272"/>
            <a:ext cx="8526049" cy="1323439"/>
          </a:xfrm>
          <a:prstGeom prst="rect">
            <a:avLst/>
          </a:prstGeom>
          <a:ln>
            <a:solidFill>
              <a:srgbClr val="595959"/>
            </a:solidFill>
          </a:ln>
        </p:spPr>
        <p:txBody>
          <a:bodyPr wrap="square">
            <a:spAutoFit/>
          </a:bodyPr>
          <a:lstStyle/>
          <a:p>
            <a:r>
              <a:rPr lang="es-ES" sz="1600" dirty="0">
                <a:solidFill>
                  <a:srgbClr val="595959"/>
                </a:solidFill>
                <a:latin typeface="Poppins"/>
                <a:ea typeface="Verdana" panose="020B0604030504040204" pitchFamily="34" charset="0"/>
              </a:rPr>
              <a:t>5. Utilizar </a:t>
            </a:r>
            <a:r>
              <a:rPr lang="es-ES" sz="1600" b="1" dirty="0">
                <a:solidFill>
                  <a:srgbClr val="019EE2"/>
                </a:solidFill>
                <a:latin typeface="Poppins"/>
                <a:ea typeface="Verdana" panose="020B0604030504040204" pitchFamily="34" charset="0"/>
              </a:rPr>
              <a:t>“Usar vista Moderador” </a:t>
            </a:r>
            <a:r>
              <a:rPr lang="es-ES" sz="1600" dirty="0">
                <a:solidFill>
                  <a:srgbClr val="595959"/>
                </a:solidFill>
                <a:latin typeface="Poppins"/>
                <a:ea typeface="Verdana" panose="020B0604030504040204" pitchFamily="34" charset="0"/>
              </a:rPr>
              <a:t>cuando se utilice un proyector conectado a tu ordenador. De este modo, podrás ver las notas, la duración de la presentación, la diapositiva siguiente, etc. </a:t>
            </a:r>
          </a:p>
          <a:p>
            <a:endParaRPr lang="es-ES" sz="1600" dirty="0">
              <a:solidFill>
                <a:srgbClr val="595959"/>
              </a:solidFill>
              <a:latin typeface="Poppins"/>
              <a:ea typeface="Verdana" panose="020B0604030504040204" pitchFamily="34" charset="0"/>
            </a:endParaRPr>
          </a:p>
          <a:p>
            <a:r>
              <a:rPr lang="es-ES" sz="1600" dirty="0">
                <a:solidFill>
                  <a:srgbClr val="595959"/>
                </a:solidFill>
                <a:latin typeface="Poppins"/>
                <a:ea typeface="Verdana" panose="020B0604030504040204" pitchFamily="34" charset="0"/>
              </a:rPr>
              <a:t>Para acceder a esta modalidad, puede hacerlo de dos maneras: </a:t>
            </a:r>
          </a:p>
        </p:txBody>
      </p:sp>
      <p:sp>
        <p:nvSpPr>
          <p:cNvPr id="10" name="Oval 9">
            <a:extLst>
              <a:ext uri="{FF2B5EF4-FFF2-40B4-BE49-F238E27FC236}">
                <a16:creationId xmlns:a16="http://schemas.microsoft.com/office/drawing/2014/main" id="{5FF855A9-D59D-476A-8F04-8166EB21FD5F}"/>
              </a:ext>
            </a:extLst>
          </p:cNvPr>
          <p:cNvSpPr/>
          <p:nvPr/>
        </p:nvSpPr>
        <p:spPr>
          <a:xfrm>
            <a:off x="1671276" y="935829"/>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Oval 10">
            <a:extLst>
              <a:ext uri="{FF2B5EF4-FFF2-40B4-BE49-F238E27FC236}">
                <a16:creationId xmlns:a16="http://schemas.microsoft.com/office/drawing/2014/main" id="{7F23CED7-8453-40BD-A662-63BCABCC4A48}"/>
              </a:ext>
            </a:extLst>
          </p:cNvPr>
          <p:cNvSpPr/>
          <p:nvPr/>
        </p:nvSpPr>
        <p:spPr>
          <a:xfrm>
            <a:off x="2005998" y="5433584"/>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4132867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874506-7C91-4CA4-BDB1-FF2AEAB4285A}"/>
              </a:ext>
            </a:extLst>
          </p:cNvPr>
          <p:cNvSpPr>
            <a:spLocks noGrp="1"/>
          </p:cNvSpPr>
          <p:nvPr>
            <p:ph type="title"/>
          </p:nvPr>
        </p:nvSpPr>
        <p:spPr/>
        <p:txBody>
          <a:bodyPr/>
          <a:lstStyle/>
          <a:p>
            <a:r>
              <a:rPr lang="es-ES" dirty="0"/>
              <a:t>Navegar dentro de la presentación</a:t>
            </a:r>
            <a:br>
              <a:rPr lang="es-ES" dirty="0"/>
            </a:br>
            <a:endParaRPr lang="es-ES" dirty="0"/>
          </a:p>
        </p:txBody>
      </p:sp>
      <p:grpSp>
        <p:nvGrpSpPr>
          <p:cNvPr id="5" name="Group 4">
            <a:extLst>
              <a:ext uri="{FF2B5EF4-FFF2-40B4-BE49-F238E27FC236}">
                <a16:creationId xmlns:a16="http://schemas.microsoft.com/office/drawing/2014/main" id="{C123E5C1-E0EC-4BAA-AD5E-10913C5DAB74}"/>
              </a:ext>
            </a:extLst>
          </p:cNvPr>
          <p:cNvGrpSpPr/>
          <p:nvPr/>
        </p:nvGrpSpPr>
        <p:grpSpPr>
          <a:xfrm>
            <a:off x="469900" y="1958656"/>
            <a:ext cx="5464555" cy="3847784"/>
            <a:chOff x="888082" y="3123022"/>
            <a:chExt cx="6602068" cy="4368421"/>
          </a:xfrm>
        </p:grpSpPr>
        <p:pic>
          <p:nvPicPr>
            <p:cNvPr id="6" name="Picture 5">
              <a:extLst>
                <a:ext uri="{FF2B5EF4-FFF2-40B4-BE49-F238E27FC236}">
                  <a16:creationId xmlns:a16="http://schemas.microsoft.com/office/drawing/2014/main" id="{82EBC0CC-BEE6-4F8B-B8FD-04A964CA70A9}"/>
                </a:ext>
              </a:extLst>
            </p:cNvPr>
            <p:cNvPicPr>
              <a:picLocks noChangeAspect="1"/>
            </p:cNvPicPr>
            <p:nvPr/>
          </p:nvPicPr>
          <p:blipFill rotWithShape="1">
            <a:blip r:embed="rId2"/>
            <a:srcRect r="12452"/>
            <a:stretch/>
          </p:blipFill>
          <p:spPr>
            <a:xfrm>
              <a:off x="888082" y="3123022"/>
              <a:ext cx="6602068" cy="4224000"/>
            </a:xfrm>
            <a:prstGeom prst="rect">
              <a:avLst/>
            </a:prstGeom>
            <a:ln>
              <a:noFill/>
            </a:ln>
            <a:effectLst>
              <a:outerShdw blurRad="190500" algn="tl" rotWithShape="0">
                <a:srgbClr val="000000">
                  <a:alpha val="70000"/>
                </a:srgbClr>
              </a:outerShdw>
            </a:effectLst>
          </p:spPr>
        </p:pic>
        <p:sp>
          <p:nvSpPr>
            <p:cNvPr id="7" name="Oval 6">
              <a:extLst>
                <a:ext uri="{FF2B5EF4-FFF2-40B4-BE49-F238E27FC236}">
                  <a16:creationId xmlns:a16="http://schemas.microsoft.com/office/drawing/2014/main" id="{14C1C327-5A8F-48A0-AA6A-6DC95032D5D6}"/>
                </a:ext>
              </a:extLst>
            </p:cNvPr>
            <p:cNvSpPr/>
            <p:nvPr/>
          </p:nvSpPr>
          <p:spPr>
            <a:xfrm>
              <a:off x="1356360" y="5699760"/>
              <a:ext cx="1310640" cy="35052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 name="Straight Arrow Connector 7">
              <a:extLst>
                <a:ext uri="{FF2B5EF4-FFF2-40B4-BE49-F238E27FC236}">
                  <a16:creationId xmlns:a16="http://schemas.microsoft.com/office/drawing/2014/main" id="{299A8B8C-5DDD-4FEC-9388-B4F4E7E9FD28}"/>
                </a:ext>
              </a:extLst>
            </p:cNvPr>
            <p:cNvCxnSpPr>
              <a:cxnSpLocks/>
            </p:cNvCxnSpPr>
            <p:nvPr/>
          </p:nvCxnSpPr>
          <p:spPr>
            <a:xfrm flipV="1">
              <a:off x="2011679" y="6202681"/>
              <a:ext cx="1" cy="128876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80AAA444-8726-422A-AFCA-86EF4DA7FDD8}"/>
              </a:ext>
            </a:extLst>
          </p:cNvPr>
          <p:cNvGrpSpPr/>
          <p:nvPr/>
        </p:nvGrpSpPr>
        <p:grpSpPr>
          <a:xfrm>
            <a:off x="6167250" y="1967800"/>
            <a:ext cx="5812696" cy="3720575"/>
            <a:chOff x="8858340" y="3123022"/>
            <a:chExt cx="7821089" cy="4223999"/>
          </a:xfrm>
        </p:grpSpPr>
        <p:pic>
          <p:nvPicPr>
            <p:cNvPr id="10" name="Picture 9">
              <a:extLst>
                <a:ext uri="{FF2B5EF4-FFF2-40B4-BE49-F238E27FC236}">
                  <a16:creationId xmlns:a16="http://schemas.microsoft.com/office/drawing/2014/main" id="{049DC3D7-90BD-47D5-9DBD-10E60739D8E0}"/>
                </a:ext>
              </a:extLst>
            </p:cNvPr>
            <p:cNvPicPr>
              <a:picLocks noChangeAspect="1"/>
            </p:cNvPicPr>
            <p:nvPr/>
          </p:nvPicPr>
          <p:blipFill rotWithShape="1">
            <a:blip r:embed="rId3"/>
            <a:srcRect b="6030"/>
            <a:stretch/>
          </p:blipFill>
          <p:spPr>
            <a:xfrm>
              <a:off x="8858340" y="3123022"/>
              <a:ext cx="7821089" cy="4223999"/>
            </a:xfrm>
            <a:prstGeom prst="rect">
              <a:avLst/>
            </a:prstGeom>
            <a:ln>
              <a:noFill/>
            </a:ln>
            <a:effectLst>
              <a:outerShdw blurRad="190500" algn="tl" rotWithShape="0">
                <a:srgbClr val="000000">
                  <a:alpha val="70000"/>
                </a:srgbClr>
              </a:outerShdw>
            </a:effectLst>
          </p:spPr>
        </p:pic>
        <p:sp>
          <p:nvSpPr>
            <p:cNvPr id="11" name="Rectangle 10">
              <a:extLst>
                <a:ext uri="{FF2B5EF4-FFF2-40B4-BE49-F238E27FC236}">
                  <a16:creationId xmlns:a16="http://schemas.microsoft.com/office/drawing/2014/main" id="{96EDF85A-6247-43B4-82A2-0E23C8379936}"/>
                </a:ext>
              </a:extLst>
            </p:cNvPr>
            <p:cNvSpPr/>
            <p:nvPr/>
          </p:nvSpPr>
          <p:spPr>
            <a:xfrm>
              <a:off x="15807875" y="3241856"/>
              <a:ext cx="871554" cy="167248"/>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angle 11">
              <a:extLst>
                <a:ext uri="{FF2B5EF4-FFF2-40B4-BE49-F238E27FC236}">
                  <a16:creationId xmlns:a16="http://schemas.microsoft.com/office/drawing/2014/main" id="{34881E37-632D-4638-86DF-3D13468EC5D2}"/>
                </a:ext>
              </a:extLst>
            </p:cNvPr>
            <p:cNvSpPr/>
            <p:nvPr/>
          </p:nvSpPr>
          <p:spPr>
            <a:xfrm>
              <a:off x="13985923" y="3616220"/>
              <a:ext cx="811366" cy="19461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angle 12">
              <a:extLst>
                <a:ext uri="{FF2B5EF4-FFF2-40B4-BE49-F238E27FC236}">
                  <a16:creationId xmlns:a16="http://schemas.microsoft.com/office/drawing/2014/main" id="{6CD0CE5C-AC87-4080-9266-0402E635C7F7}"/>
                </a:ext>
              </a:extLst>
            </p:cNvPr>
            <p:cNvSpPr/>
            <p:nvPr/>
          </p:nvSpPr>
          <p:spPr>
            <a:xfrm>
              <a:off x="11662465" y="3241856"/>
              <a:ext cx="1251611" cy="16724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5" name="Text Placeholder 2">
            <a:extLst>
              <a:ext uri="{FF2B5EF4-FFF2-40B4-BE49-F238E27FC236}">
                <a16:creationId xmlns:a16="http://schemas.microsoft.com/office/drawing/2014/main" id="{281AA72D-C3B6-47B1-A4FA-D733FA55AB70}"/>
              </a:ext>
            </a:extLst>
          </p:cNvPr>
          <p:cNvSpPr>
            <a:spLocks noGrp="1"/>
          </p:cNvSpPr>
          <p:nvPr>
            <p:ph type="body" sz="quarter" idx="13"/>
          </p:nvPr>
        </p:nvSpPr>
        <p:spPr>
          <a:xfrm>
            <a:off x="469900" y="952417"/>
            <a:ext cx="7058660" cy="396663"/>
          </a:xfrm>
        </p:spPr>
        <p:txBody>
          <a:bodyPr/>
          <a:lstStyle/>
          <a:p>
            <a:r>
              <a:rPr lang="es-ES" dirty="0"/>
              <a:t>Usar vista Moderador</a:t>
            </a:r>
          </a:p>
          <a:p>
            <a:endParaRPr lang="es-ES" dirty="0"/>
          </a:p>
        </p:txBody>
      </p:sp>
      <p:pic>
        <p:nvPicPr>
          <p:cNvPr id="16" name="Picture 15" descr="cid:image016.png@01D61A33.318CBE90">
            <a:extLst>
              <a:ext uri="{FF2B5EF4-FFF2-40B4-BE49-F238E27FC236}">
                <a16:creationId xmlns:a16="http://schemas.microsoft.com/office/drawing/2014/main" id="{C62B0316-258A-42D5-BBFA-C66758B92BB0}"/>
              </a:ext>
            </a:extLst>
          </p:cNvPr>
          <p:cNvPicPr/>
          <p:nvPr/>
        </p:nvPicPr>
        <p:blipFill rotWithShape="1">
          <a:blip r:embed="rId4" r:link="rId5">
            <a:extLst>
              <a:ext uri="{28A0092B-C50C-407E-A947-70E740481C1C}">
                <a14:useLocalDpi xmlns:a14="http://schemas.microsoft.com/office/drawing/2010/main" val="0"/>
              </a:ext>
            </a:extLst>
          </a:blip>
          <a:srcRect t="95991" r="85167"/>
          <a:stretch>
            <a:fillRect/>
          </a:stretch>
        </p:blipFill>
        <p:spPr bwMode="auto">
          <a:xfrm>
            <a:off x="469900" y="1391720"/>
            <a:ext cx="1874550" cy="289582"/>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
        <p:nvSpPr>
          <p:cNvPr id="17" name="TextBox 16">
            <a:extLst>
              <a:ext uri="{FF2B5EF4-FFF2-40B4-BE49-F238E27FC236}">
                <a16:creationId xmlns:a16="http://schemas.microsoft.com/office/drawing/2014/main" id="{7859790F-B095-4132-B640-CA82064DAC12}"/>
              </a:ext>
            </a:extLst>
          </p:cNvPr>
          <p:cNvSpPr txBox="1"/>
          <p:nvPr/>
        </p:nvSpPr>
        <p:spPr>
          <a:xfrm>
            <a:off x="420235" y="5884869"/>
            <a:ext cx="5514217" cy="338554"/>
          </a:xfrm>
          <a:prstGeom prst="rect">
            <a:avLst/>
          </a:prstGeom>
          <a:noFill/>
          <a:ln>
            <a:solidFill>
              <a:srgbClr val="595959"/>
            </a:solidFill>
          </a:ln>
        </p:spPr>
        <p:txBody>
          <a:bodyPr wrap="square" rtlCol="0">
            <a:spAutoFit/>
          </a:bodyPr>
          <a:lstStyle/>
          <a:p>
            <a:r>
              <a:rPr lang="es-ES" sz="1600" dirty="0">
                <a:solidFill>
                  <a:srgbClr val="595959"/>
                </a:solidFill>
                <a:latin typeface="Poppins"/>
                <a:ea typeface="Verdana" panose="020B0604030504040204" pitchFamily="34" charset="0"/>
              </a:rPr>
              <a:t>1. Dentro de la modalidad presentación</a:t>
            </a:r>
          </a:p>
        </p:txBody>
      </p:sp>
      <p:sp>
        <p:nvSpPr>
          <p:cNvPr id="18" name="TextBox 17">
            <a:extLst>
              <a:ext uri="{FF2B5EF4-FFF2-40B4-BE49-F238E27FC236}">
                <a16:creationId xmlns:a16="http://schemas.microsoft.com/office/drawing/2014/main" id="{696A3CFB-810F-41D1-987B-ABFE08254BE3}"/>
              </a:ext>
            </a:extLst>
          </p:cNvPr>
          <p:cNvSpPr txBox="1"/>
          <p:nvPr/>
        </p:nvSpPr>
        <p:spPr>
          <a:xfrm>
            <a:off x="6167250" y="5793046"/>
            <a:ext cx="5748515" cy="584775"/>
          </a:xfrm>
          <a:prstGeom prst="rect">
            <a:avLst/>
          </a:prstGeom>
          <a:noFill/>
          <a:ln>
            <a:solidFill>
              <a:srgbClr val="595959"/>
            </a:solidFill>
          </a:ln>
        </p:spPr>
        <p:txBody>
          <a:bodyPr wrap="square" rtlCol="0">
            <a:spAutoFit/>
          </a:bodyPr>
          <a:lstStyle/>
          <a:p>
            <a:r>
              <a:rPr lang="es-ES" sz="1600" dirty="0">
                <a:solidFill>
                  <a:srgbClr val="595959"/>
                </a:solidFill>
                <a:latin typeface="Poppins"/>
                <a:ea typeface="Verdana" panose="020B0604030504040204" pitchFamily="34" charset="0"/>
              </a:rPr>
              <a:t>2. Accediendo a la pestaña </a:t>
            </a:r>
            <a:r>
              <a:rPr lang="es-ES" sz="1600" b="1" dirty="0">
                <a:solidFill>
                  <a:srgbClr val="019EE2"/>
                </a:solidFill>
                <a:latin typeface="Poppins"/>
                <a:ea typeface="Verdana" panose="020B0604030504040204" pitchFamily="34" charset="0"/>
              </a:rPr>
              <a:t>“Presentación con diapositivas” </a:t>
            </a:r>
            <a:r>
              <a:rPr lang="es-ES" sz="1600" dirty="0">
                <a:solidFill>
                  <a:srgbClr val="595959"/>
                </a:solidFill>
                <a:latin typeface="Poppins"/>
                <a:ea typeface="Verdana" panose="020B0604030504040204" pitchFamily="34" charset="0"/>
              </a:rPr>
              <a:t>y clicar </a:t>
            </a:r>
            <a:r>
              <a:rPr lang="es-ES" sz="1600" b="1" dirty="0">
                <a:solidFill>
                  <a:srgbClr val="019EE2"/>
                </a:solidFill>
                <a:latin typeface="Poppins"/>
                <a:ea typeface="Verdana" panose="020B0604030504040204" pitchFamily="34" charset="0"/>
              </a:rPr>
              <a:t>“Usar vista Moderador”</a:t>
            </a:r>
            <a:endParaRPr lang="es-ES" sz="1600" dirty="0">
              <a:solidFill>
                <a:srgbClr val="595959"/>
              </a:solidFill>
              <a:latin typeface="Poppins"/>
              <a:ea typeface="Verdana" panose="020B0604030504040204" pitchFamily="34" charset="0"/>
            </a:endParaRPr>
          </a:p>
        </p:txBody>
      </p:sp>
      <p:cxnSp>
        <p:nvCxnSpPr>
          <p:cNvPr id="19" name="Straight Arrow Connector 18">
            <a:extLst>
              <a:ext uri="{FF2B5EF4-FFF2-40B4-BE49-F238E27FC236}">
                <a16:creationId xmlns:a16="http://schemas.microsoft.com/office/drawing/2014/main" id="{5B0EB3CA-37C1-4888-97BB-0A8861E50A46}"/>
              </a:ext>
            </a:extLst>
          </p:cNvPr>
          <p:cNvCxnSpPr>
            <a:cxnSpLocks/>
          </p:cNvCxnSpPr>
          <p:nvPr/>
        </p:nvCxnSpPr>
        <p:spPr>
          <a:xfrm flipV="1">
            <a:off x="10353702" y="2652713"/>
            <a:ext cx="0" cy="3035662"/>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50A4810C-8810-40D0-8C83-1B20F488C6D1}"/>
              </a:ext>
            </a:extLst>
          </p:cNvPr>
          <p:cNvSpPr/>
          <p:nvPr/>
        </p:nvSpPr>
        <p:spPr>
          <a:xfrm>
            <a:off x="1985969" y="1328534"/>
            <a:ext cx="380355" cy="39259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819442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04594D-0116-4477-9863-9CE2AD08B5B0}"/>
              </a:ext>
            </a:extLst>
          </p:cNvPr>
          <p:cNvSpPr>
            <a:spLocks noGrp="1"/>
          </p:cNvSpPr>
          <p:nvPr>
            <p:ph type="body" sz="quarter" idx="10"/>
          </p:nvPr>
        </p:nvSpPr>
        <p:spPr>
          <a:xfrm>
            <a:off x="469900" y="958343"/>
            <a:ext cx="10932668" cy="321818"/>
          </a:xfrm>
        </p:spPr>
        <p:txBody>
          <a:bodyPr/>
          <a:lstStyle/>
          <a:p>
            <a:r>
              <a:rPr lang="es-ES" dirty="0">
                <a:ea typeface="Verdana" panose="020B0604030504040204" pitchFamily="34" charset="0"/>
              </a:rPr>
              <a:t>Al utilizar </a:t>
            </a:r>
            <a:r>
              <a:rPr lang="es-ES" b="1" dirty="0">
                <a:solidFill>
                  <a:srgbClr val="019EE2"/>
                </a:solidFill>
                <a:ea typeface="Verdana" panose="020B0604030504040204" pitchFamily="34" charset="0"/>
              </a:rPr>
              <a:t>“Usar vista Moderador”</a:t>
            </a:r>
            <a:r>
              <a:rPr lang="es-ES" dirty="0">
                <a:ea typeface="Verdana" panose="020B0604030504040204" pitchFamily="34" charset="0"/>
              </a:rPr>
              <a:t>,</a:t>
            </a:r>
            <a:r>
              <a:rPr lang="es-ES" b="1" dirty="0">
                <a:ea typeface="Verdana" panose="020B0604030504040204" pitchFamily="34" charset="0"/>
              </a:rPr>
              <a:t> </a:t>
            </a:r>
            <a:r>
              <a:rPr lang="es-ES" dirty="0">
                <a:ea typeface="Verdana" panose="020B0604030504040204" pitchFamily="34" charset="0"/>
              </a:rPr>
              <a:t>lo que se mostrará en el ordenador del presentador será los siguiente: </a:t>
            </a:r>
          </a:p>
          <a:p>
            <a:endParaRPr lang="es-ES" dirty="0"/>
          </a:p>
        </p:txBody>
      </p:sp>
      <p:sp>
        <p:nvSpPr>
          <p:cNvPr id="4" name="Title 3">
            <a:extLst>
              <a:ext uri="{FF2B5EF4-FFF2-40B4-BE49-F238E27FC236}">
                <a16:creationId xmlns:a16="http://schemas.microsoft.com/office/drawing/2014/main" id="{6FFB09B9-306A-4E22-B303-7E130C460862}"/>
              </a:ext>
            </a:extLst>
          </p:cNvPr>
          <p:cNvSpPr>
            <a:spLocks noGrp="1"/>
          </p:cNvSpPr>
          <p:nvPr>
            <p:ph type="title"/>
          </p:nvPr>
        </p:nvSpPr>
        <p:spPr/>
        <p:txBody>
          <a:bodyPr/>
          <a:lstStyle/>
          <a:p>
            <a:r>
              <a:rPr lang="es-ES" dirty="0"/>
              <a:t>Navegar dentro de la presentación</a:t>
            </a:r>
            <a:br>
              <a:rPr lang="es-ES" dirty="0"/>
            </a:br>
            <a:endParaRPr lang="es-ES" dirty="0"/>
          </a:p>
        </p:txBody>
      </p:sp>
      <p:grpSp>
        <p:nvGrpSpPr>
          <p:cNvPr id="26" name="Group 25">
            <a:extLst>
              <a:ext uri="{FF2B5EF4-FFF2-40B4-BE49-F238E27FC236}">
                <a16:creationId xmlns:a16="http://schemas.microsoft.com/office/drawing/2014/main" id="{5C826E72-5E47-4682-844F-A2247C284AF6}"/>
              </a:ext>
            </a:extLst>
          </p:cNvPr>
          <p:cNvGrpSpPr/>
          <p:nvPr/>
        </p:nvGrpSpPr>
        <p:grpSpPr>
          <a:xfrm>
            <a:off x="2482695" y="1763964"/>
            <a:ext cx="6995815" cy="4210020"/>
            <a:chOff x="3567493" y="2535636"/>
            <a:chExt cx="10503348" cy="6558775"/>
          </a:xfrm>
        </p:grpSpPr>
        <p:pic>
          <p:nvPicPr>
            <p:cNvPr id="27" name="Picture 26">
              <a:extLst>
                <a:ext uri="{FF2B5EF4-FFF2-40B4-BE49-F238E27FC236}">
                  <a16:creationId xmlns:a16="http://schemas.microsoft.com/office/drawing/2014/main" id="{D75A5023-28BE-4D16-8043-FFDE3D036E3A}"/>
                </a:ext>
              </a:extLst>
            </p:cNvPr>
            <p:cNvPicPr>
              <a:picLocks noChangeAspect="1"/>
            </p:cNvPicPr>
            <p:nvPr/>
          </p:nvPicPr>
          <p:blipFill>
            <a:blip r:embed="rId2"/>
            <a:stretch>
              <a:fillRect/>
            </a:stretch>
          </p:blipFill>
          <p:spPr>
            <a:xfrm>
              <a:off x="3914005" y="2729990"/>
              <a:ext cx="9707191" cy="5437293"/>
            </a:xfrm>
            <a:prstGeom prst="rect">
              <a:avLst/>
            </a:prstGeom>
            <a:ln>
              <a:noFill/>
            </a:ln>
            <a:effectLst>
              <a:outerShdw blurRad="190500" algn="tl" rotWithShape="0">
                <a:srgbClr val="000000">
                  <a:alpha val="70000"/>
                </a:srgbClr>
              </a:outerShdw>
            </a:effectLst>
          </p:spPr>
        </p:pic>
        <p:sp>
          <p:nvSpPr>
            <p:cNvPr id="28" name="Oval 27">
              <a:extLst>
                <a:ext uri="{FF2B5EF4-FFF2-40B4-BE49-F238E27FC236}">
                  <a16:creationId xmlns:a16="http://schemas.microsoft.com/office/drawing/2014/main" id="{5AC23093-F151-40C4-BBF7-7EB9CFEAC90A}"/>
                </a:ext>
              </a:extLst>
            </p:cNvPr>
            <p:cNvSpPr/>
            <p:nvPr/>
          </p:nvSpPr>
          <p:spPr>
            <a:xfrm>
              <a:off x="3914005" y="3215640"/>
              <a:ext cx="978035" cy="319904"/>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9" name="Straight Arrow Connector 28">
              <a:extLst>
                <a:ext uri="{FF2B5EF4-FFF2-40B4-BE49-F238E27FC236}">
                  <a16:creationId xmlns:a16="http://schemas.microsoft.com/office/drawing/2014/main" id="{2E61D191-6902-4495-8530-2358EC7C3A7B}"/>
                </a:ext>
              </a:extLst>
            </p:cNvPr>
            <p:cNvCxnSpPr>
              <a:cxnSpLocks/>
            </p:cNvCxnSpPr>
            <p:nvPr/>
          </p:nvCxnSpPr>
          <p:spPr>
            <a:xfrm>
              <a:off x="6936391" y="2535636"/>
              <a:ext cx="2" cy="133532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8E1E986C-1825-4E11-B87A-D369FBD89A79}"/>
                </a:ext>
              </a:extLst>
            </p:cNvPr>
            <p:cNvSpPr/>
            <p:nvPr/>
          </p:nvSpPr>
          <p:spPr>
            <a:xfrm>
              <a:off x="10241280" y="3236249"/>
              <a:ext cx="1956115" cy="319904"/>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1" name="Straight Arrow Connector 30">
              <a:extLst>
                <a:ext uri="{FF2B5EF4-FFF2-40B4-BE49-F238E27FC236}">
                  <a16:creationId xmlns:a16="http://schemas.microsoft.com/office/drawing/2014/main" id="{F9788FFE-4E5C-43E5-88BD-2E1FF15330C3}"/>
                </a:ext>
              </a:extLst>
            </p:cNvPr>
            <p:cNvCxnSpPr>
              <a:cxnSpLocks/>
              <a:stCxn id="40" idx="3"/>
              <a:endCxn id="28" idx="2"/>
            </p:cNvCxnSpPr>
            <p:nvPr/>
          </p:nvCxnSpPr>
          <p:spPr>
            <a:xfrm>
              <a:off x="3567493" y="3369819"/>
              <a:ext cx="346512" cy="577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41513ED-1FA3-46B3-8326-DD1F8EB24C52}"/>
                </a:ext>
              </a:extLst>
            </p:cNvPr>
            <p:cNvCxnSpPr>
              <a:cxnSpLocks/>
              <a:stCxn id="39" idx="1"/>
              <a:endCxn id="30" idx="7"/>
            </p:cNvCxnSpPr>
            <p:nvPr/>
          </p:nvCxnSpPr>
          <p:spPr>
            <a:xfrm flipH="1">
              <a:off x="11910929" y="2750844"/>
              <a:ext cx="2159912" cy="532254"/>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4BD55B61-7137-4BCC-92D5-7AF0673D03B1}"/>
                </a:ext>
              </a:extLst>
            </p:cNvPr>
            <p:cNvSpPr/>
            <p:nvPr/>
          </p:nvSpPr>
          <p:spPr>
            <a:xfrm>
              <a:off x="10208880" y="5206929"/>
              <a:ext cx="2279395" cy="507829"/>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4" name="Straight Arrow Connector 33">
              <a:extLst>
                <a:ext uri="{FF2B5EF4-FFF2-40B4-BE49-F238E27FC236}">
                  <a16:creationId xmlns:a16="http://schemas.microsoft.com/office/drawing/2014/main" id="{7D578285-AC3E-4ACA-97DD-8684B9870B9D}"/>
                </a:ext>
              </a:extLst>
            </p:cNvPr>
            <p:cNvCxnSpPr>
              <a:endCxn id="33" idx="6"/>
            </p:cNvCxnSpPr>
            <p:nvPr/>
          </p:nvCxnSpPr>
          <p:spPr>
            <a:xfrm flipH="1" flipV="1">
              <a:off x="12488275" y="5460844"/>
              <a:ext cx="1539918" cy="448237"/>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6A797A0D-60EF-45DD-9B80-F81910BF8B58}"/>
                </a:ext>
              </a:extLst>
            </p:cNvPr>
            <p:cNvSpPr/>
            <p:nvPr/>
          </p:nvSpPr>
          <p:spPr>
            <a:xfrm>
              <a:off x="10347960" y="7680960"/>
              <a:ext cx="838200" cy="48632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6" name="Straight Arrow Connector 35">
              <a:extLst>
                <a:ext uri="{FF2B5EF4-FFF2-40B4-BE49-F238E27FC236}">
                  <a16:creationId xmlns:a16="http://schemas.microsoft.com/office/drawing/2014/main" id="{5BAC9C02-3BE6-4D09-9FB4-07F1CB8E009E}"/>
                </a:ext>
              </a:extLst>
            </p:cNvPr>
            <p:cNvCxnSpPr>
              <a:cxnSpLocks/>
              <a:endCxn id="35" idx="4"/>
            </p:cNvCxnSpPr>
            <p:nvPr/>
          </p:nvCxnSpPr>
          <p:spPr>
            <a:xfrm flipV="1">
              <a:off x="10767061" y="8167282"/>
              <a:ext cx="0" cy="927129"/>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BBB33B1D-71C4-4B40-B521-2323DD998A21}"/>
                </a:ext>
              </a:extLst>
            </p:cNvPr>
            <p:cNvSpPr/>
            <p:nvPr/>
          </p:nvSpPr>
          <p:spPr>
            <a:xfrm>
              <a:off x="5830708" y="7409309"/>
              <a:ext cx="3027268" cy="726181"/>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8" name="Straight Arrow Connector 37">
              <a:extLst>
                <a:ext uri="{FF2B5EF4-FFF2-40B4-BE49-F238E27FC236}">
                  <a16:creationId xmlns:a16="http://schemas.microsoft.com/office/drawing/2014/main" id="{4C4D08C8-30F5-4B02-9048-72DA3AE0ED97}"/>
                </a:ext>
              </a:extLst>
            </p:cNvPr>
            <p:cNvCxnSpPr>
              <a:endCxn id="37" idx="2"/>
            </p:cNvCxnSpPr>
            <p:nvPr/>
          </p:nvCxnSpPr>
          <p:spPr>
            <a:xfrm flipV="1">
              <a:off x="4335781" y="7772400"/>
              <a:ext cx="1494927" cy="564700"/>
            </a:xfrm>
            <a:prstGeom prst="straightConnector1">
              <a:avLst/>
            </a:prstGeom>
            <a:ln w="28575">
              <a:solidFill>
                <a:srgbClr val="019EE2"/>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TextBox 38">
            <a:extLst>
              <a:ext uri="{FF2B5EF4-FFF2-40B4-BE49-F238E27FC236}">
                <a16:creationId xmlns:a16="http://schemas.microsoft.com/office/drawing/2014/main" id="{CE81C3EB-0FCF-485C-B661-11DD2062793C}"/>
              </a:ext>
            </a:extLst>
          </p:cNvPr>
          <p:cNvSpPr txBox="1"/>
          <p:nvPr/>
        </p:nvSpPr>
        <p:spPr>
          <a:xfrm>
            <a:off x="9478510" y="1609716"/>
            <a:ext cx="2239357" cy="584775"/>
          </a:xfrm>
          <a:prstGeom prst="rect">
            <a:avLst/>
          </a:prstGeom>
          <a:noFill/>
          <a:ln w="3175">
            <a:solidFill>
              <a:srgbClr val="595959"/>
            </a:solidFill>
          </a:ln>
        </p:spPr>
        <p:txBody>
          <a:bodyPr wrap="square" rtlCol="0">
            <a:spAutoFit/>
          </a:bodyPr>
          <a:lstStyle/>
          <a:p>
            <a:r>
              <a:rPr lang="es-ES_tradnl" sz="1600" dirty="0">
                <a:solidFill>
                  <a:srgbClr val="595959"/>
                </a:solidFill>
                <a:latin typeface="Poppins"/>
                <a:ea typeface="Verdana" panose="020B0604030504040204" pitchFamily="34" charset="0"/>
              </a:rPr>
              <a:t>Verá en pequeño la </a:t>
            </a:r>
            <a:r>
              <a:rPr lang="es-ES_tradnl" sz="1600" b="1" dirty="0">
                <a:solidFill>
                  <a:srgbClr val="019EE2"/>
                </a:solidFill>
                <a:latin typeface="Poppins"/>
                <a:ea typeface="Verdana" panose="020B0604030504040204" pitchFamily="34" charset="0"/>
              </a:rPr>
              <a:t>siguiente diapositiva</a:t>
            </a:r>
            <a:endParaRPr lang="es-ES" sz="1600" b="1" dirty="0">
              <a:solidFill>
                <a:srgbClr val="019EE2"/>
              </a:solidFill>
              <a:latin typeface="Poppins"/>
              <a:ea typeface="Verdana" panose="020B0604030504040204" pitchFamily="34" charset="0"/>
            </a:endParaRPr>
          </a:p>
        </p:txBody>
      </p:sp>
      <p:sp>
        <p:nvSpPr>
          <p:cNvPr id="40" name="TextBox 39">
            <a:extLst>
              <a:ext uri="{FF2B5EF4-FFF2-40B4-BE49-F238E27FC236}">
                <a16:creationId xmlns:a16="http://schemas.microsoft.com/office/drawing/2014/main" id="{13089CE6-257B-4AAE-A7AB-4DBD5B6D657D}"/>
              </a:ext>
            </a:extLst>
          </p:cNvPr>
          <p:cNvSpPr txBox="1"/>
          <p:nvPr/>
        </p:nvSpPr>
        <p:spPr>
          <a:xfrm>
            <a:off x="411543" y="2007031"/>
            <a:ext cx="2071152" cy="584775"/>
          </a:xfrm>
          <a:prstGeom prst="rect">
            <a:avLst/>
          </a:prstGeom>
          <a:noFill/>
          <a:ln w="3175">
            <a:solidFill>
              <a:srgbClr val="595959"/>
            </a:solidFill>
          </a:ln>
        </p:spPr>
        <p:txBody>
          <a:bodyPr wrap="square" rtlCol="0">
            <a:spAutoFit/>
          </a:bodyPr>
          <a:lstStyle/>
          <a:p>
            <a:r>
              <a:rPr lang="es-ES_tradnl" sz="1600" b="1" dirty="0">
                <a:solidFill>
                  <a:srgbClr val="019EE2"/>
                </a:solidFill>
                <a:latin typeface="Poppins"/>
                <a:ea typeface="Verdana" panose="020B0604030504040204" pitchFamily="34" charset="0"/>
              </a:rPr>
              <a:t>Tiempo</a:t>
            </a:r>
            <a:r>
              <a:rPr lang="es-ES_tradnl" sz="1600" dirty="0">
                <a:solidFill>
                  <a:srgbClr val="595959"/>
                </a:solidFill>
                <a:latin typeface="Poppins"/>
                <a:ea typeface="Verdana" panose="020B0604030504040204" pitchFamily="34" charset="0"/>
              </a:rPr>
              <a:t> transcurrido presentación</a:t>
            </a:r>
            <a:endParaRPr lang="es-ES" sz="1600" dirty="0">
              <a:solidFill>
                <a:srgbClr val="595959"/>
              </a:solidFill>
              <a:latin typeface="Poppins"/>
              <a:ea typeface="Verdana" panose="020B0604030504040204" pitchFamily="34" charset="0"/>
            </a:endParaRPr>
          </a:p>
        </p:txBody>
      </p:sp>
      <p:sp>
        <p:nvSpPr>
          <p:cNvPr id="41" name="TextBox 40">
            <a:extLst>
              <a:ext uri="{FF2B5EF4-FFF2-40B4-BE49-F238E27FC236}">
                <a16:creationId xmlns:a16="http://schemas.microsoft.com/office/drawing/2014/main" id="{266A77EE-9224-4974-B910-9CB5982272C5}"/>
              </a:ext>
            </a:extLst>
          </p:cNvPr>
          <p:cNvSpPr txBox="1"/>
          <p:nvPr/>
        </p:nvSpPr>
        <p:spPr>
          <a:xfrm>
            <a:off x="9478509" y="3694679"/>
            <a:ext cx="1816024" cy="584775"/>
          </a:xfrm>
          <a:prstGeom prst="rect">
            <a:avLst/>
          </a:prstGeom>
          <a:noFill/>
          <a:ln w="3175">
            <a:solidFill>
              <a:srgbClr val="595959"/>
            </a:solidFill>
          </a:ln>
        </p:spPr>
        <p:txBody>
          <a:bodyPr wrap="square" rtlCol="0">
            <a:spAutoFit/>
          </a:bodyPr>
          <a:lstStyle/>
          <a:p>
            <a:r>
              <a:rPr lang="es-ES_tradnl" sz="1600" dirty="0">
                <a:solidFill>
                  <a:srgbClr val="595959"/>
                </a:solidFill>
                <a:latin typeface="Poppins"/>
                <a:ea typeface="Verdana" panose="020B0604030504040204" pitchFamily="34" charset="0"/>
              </a:rPr>
              <a:t>Le aparecerán las </a:t>
            </a:r>
            <a:r>
              <a:rPr lang="es-ES_tradnl" sz="1600" b="1" dirty="0">
                <a:solidFill>
                  <a:srgbClr val="019EE2"/>
                </a:solidFill>
                <a:latin typeface="Poppins"/>
                <a:ea typeface="Verdana" panose="020B0604030504040204" pitchFamily="34" charset="0"/>
              </a:rPr>
              <a:t>notas</a:t>
            </a:r>
            <a:r>
              <a:rPr lang="es-ES_tradnl" sz="1600" dirty="0">
                <a:solidFill>
                  <a:srgbClr val="595959"/>
                </a:solidFill>
                <a:latin typeface="Poppins"/>
                <a:ea typeface="Verdana" panose="020B0604030504040204" pitchFamily="34" charset="0"/>
              </a:rPr>
              <a:t> escritas</a:t>
            </a:r>
            <a:endParaRPr lang="es-ES" sz="1600" dirty="0">
              <a:solidFill>
                <a:srgbClr val="595959"/>
              </a:solidFill>
              <a:latin typeface="Poppins"/>
              <a:ea typeface="Verdana" panose="020B0604030504040204" pitchFamily="34" charset="0"/>
            </a:endParaRPr>
          </a:p>
        </p:txBody>
      </p:sp>
      <p:sp>
        <p:nvSpPr>
          <p:cNvPr id="42" name="TextBox 41">
            <a:extLst>
              <a:ext uri="{FF2B5EF4-FFF2-40B4-BE49-F238E27FC236}">
                <a16:creationId xmlns:a16="http://schemas.microsoft.com/office/drawing/2014/main" id="{91746E53-7248-4BBA-B98B-70C2AA9B7FAA}"/>
              </a:ext>
            </a:extLst>
          </p:cNvPr>
          <p:cNvSpPr txBox="1"/>
          <p:nvPr/>
        </p:nvSpPr>
        <p:spPr>
          <a:xfrm>
            <a:off x="6757326" y="5973984"/>
            <a:ext cx="3605874" cy="338554"/>
          </a:xfrm>
          <a:prstGeom prst="rect">
            <a:avLst/>
          </a:prstGeom>
          <a:noFill/>
          <a:ln w="3175">
            <a:solidFill>
              <a:srgbClr val="595959"/>
            </a:solidFill>
          </a:ln>
        </p:spPr>
        <p:txBody>
          <a:bodyPr wrap="square" rtlCol="0">
            <a:spAutoFit/>
          </a:bodyPr>
          <a:lstStyle/>
          <a:p>
            <a:pPr algn="ctr"/>
            <a:r>
              <a:rPr lang="es-ES_tradnl" sz="1600" dirty="0">
                <a:solidFill>
                  <a:srgbClr val="595959"/>
                </a:solidFill>
                <a:latin typeface="Poppins"/>
                <a:ea typeface="Verdana" panose="020B0604030504040204" pitchFamily="34" charset="0"/>
              </a:rPr>
              <a:t>Hacer más grande o pequeña la </a:t>
            </a:r>
            <a:r>
              <a:rPr lang="es-ES_tradnl" sz="1600" b="1" dirty="0">
                <a:solidFill>
                  <a:srgbClr val="019EE2"/>
                </a:solidFill>
                <a:latin typeface="Poppins"/>
                <a:ea typeface="Verdana" panose="020B0604030504040204" pitchFamily="34" charset="0"/>
              </a:rPr>
              <a:t>letra</a:t>
            </a:r>
            <a:endParaRPr lang="es-ES" sz="1600" b="1" dirty="0">
              <a:solidFill>
                <a:srgbClr val="019EE2"/>
              </a:solidFill>
              <a:latin typeface="Poppins"/>
              <a:ea typeface="Verdana" panose="020B0604030504040204" pitchFamily="34" charset="0"/>
            </a:endParaRPr>
          </a:p>
        </p:txBody>
      </p:sp>
      <p:sp>
        <p:nvSpPr>
          <p:cNvPr id="43" name="TextBox 42">
            <a:extLst>
              <a:ext uri="{FF2B5EF4-FFF2-40B4-BE49-F238E27FC236}">
                <a16:creationId xmlns:a16="http://schemas.microsoft.com/office/drawing/2014/main" id="{43966599-3C7D-45C3-8E85-15A3376C0B74}"/>
              </a:ext>
            </a:extLst>
          </p:cNvPr>
          <p:cNvSpPr txBox="1"/>
          <p:nvPr/>
        </p:nvSpPr>
        <p:spPr>
          <a:xfrm>
            <a:off x="469900" y="5481541"/>
            <a:ext cx="5837767" cy="830997"/>
          </a:xfrm>
          <a:prstGeom prst="rect">
            <a:avLst/>
          </a:prstGeom>
          <a:noFill/>
          <a:ln w="3175">
            <a:solidFill>
              <a:srgbClr val="595959"/>
            </a:solidFill>
          </a:ln>
        </p:spPr>
        <p:txBody>
          <a:bodyPr wrap="square" rtlCol="0">
            <a:spAutoFit/>
          </a:bodyPr>
          <a:lstStyle/>
          <a:p>
            <a:r>
              <a:rPr lang="es-ES_tradnl" sz="1600" dirty="0">
                <a:solidFill>
                  <a:srgbClr val="595959"/>
                </a:solidFill>
                <a:latin typeface="Poppins"/>
                <a:ea typeface="Verdana" panose="020B0604030504040204" pitchFamily="34" charset="0"/>
              </a:rPr>
              <a:t>Le aparecerá el </a:t>
            </a:r>
            <a:r>
              <a:rPr lang="es-ES_tradnl" sz="1600" b="1" dirty="0">
                <a:solidFill>
                  <a:srgbClr val="019EE2"/>
                </a:solidFill>
                <a:latin typeface="Poppins"/>
                <a:ea typeface="Verdana" panose="020B0604030504040204" pitchFamily="34" charset="0"/>
              </a:rPr>
              <a:t>total de diapositivas </a:t>
            </a:r>
            <a:r>
              <a:rPr lang="es-ES_tradnl" sz="1600" dirty="0">
                <a:solidFill>
                  <a:srgbClr val="595959"/>
                </a:solidFill>
                <a:latin typeface="Poppins"/>
                <a:ea typeface="Verdana" panose="020B0604030504040204" pitchFamily="34" charset="0"/>
              </a:rPr>
              <a:t>y qué </a:t>
            </a:r>
            <a:r>
              <a:rPr lang="es-ES_tradnl" sz="1600" b="1" dirty="0">
                <a:solidFill>
                  <a:srgbClr val="019EE2"/>
                </a:solidFill>
                <a:latin typeface="Poppins"/>
                <a:ea typeface="Verdana" panose="020B0604030504040204" pitchFamily="34" charset="0"/>
              </a:rPr>
              <a:t>número</a:t>
            </a:r>
            <a:r>
              <a:rPr lang="es-ES_tradnl" sz="1600" dirty="0">
                <a:solidFill>
                  <a:srgbClr val="595959"/>
                </a:solidFill>
                <a:latin typeface="Poppins"/>
                <a:ea typeface="Verdana" panose="020B0604030504040204" pitchFamily="34" charset="0"/>
              </a:rPr>
              <a:t> es la presente. Asimismo, también tendrá la opción de </a:t>
            </a:r>
            <a:r>
              <a:rPr lang="es-ES_tradnl" sz="1600" b="1" dirty="0">
                <a:solidFill>
                  <a:srgbClr val="019EE2"/>
                </a:solidFill>
                <a:latin typeface="Poppins"/>
                <a:ea typeface="Verdana" panose="020B0604030504040204" pitchFamily="34" charset="0"/>
              </a:rPr>
              <a:t>pasar hacia adelante o hacia atrás la diapositiva</a:t>
            </a:r>
          </a:p>
        </p:txBody>
      </p:sp>
      <p:sp>
        <p:nvSpPr>
          <p:cNvPr id="44" name="TextBox 43">
            <a:extLst>
              <a:ext uri="{FF2B5EF4-FFF2-40B4-BE49-F238E27FC236}">
                <a16:creationId xmlns:a16="http://schemas.microsoft.com/office/drawing/2014/main" id="{6CE401E6-C0A9-4176-8997-8B8AD10A6C3A}"/>
              </a:ext>
            </a:extLst>
          </p:cNvPr>
          <p:cNvSpPr txBox="1"/>
          <p:nvPr/>
        </p:nvSpPr>
        <p:spPr>
          <a:xfrm>
            <a:off x="3492267" y="1413569"/>
            <a:ext cx="3882200" cy="338554"/>
          </a:xfrm>
          <a:prstGeom prst="rect">
            <a:avLst/>
          </a:prstGeom>
          <a:noFill/>
          <a:ln w="3175">
            <a:solidFill>
              <a:srgbClr val="595959"/>
            </a:solidFill>
          </a:ln>
        </p:spPr>
        <p:txBody>
          <a:bodyPr wrap="square" rtlCol="0">
            <a:spAutoFit/>
          </a:bodyPr>
          <a:lstStyle/>
          <a:p>
            <a:pPr algn="ctr"/>
            <a:r>
              <a:rPr lang="es-ES_tradnl" sz="1600" b="1" dirty="0">
                <a:solidFill>
                  <a:srgbClr val="019EE2"/>
                </a:solidFill>
                <a:latin typeface="Poppins"/>
                <a:ea typeface="Verdana" panose="020B0604030504040204" pitchFamily="34" charset="0"/>
              </a:rPr>
              <a:t>Diapositiva</a:t>
            </a:r>
            <a:r>
              <a:rPr lang="es-ES_tradnl" sz="1600" dirty="0">
                <a:solidFill>
                  <a:srgbClr val="595959"/>
                </a:solidFill>
                <a:latin typeface="Poppins"/>
                <a:ea typeface="Verdana" panose="020B0604030504040204" pitchFamily="34" charset="0"/>
              </a:rPr>
              <a:t> que verán los espectadores</a:t>
            </a:r>
            <a:endParaRPr lang="es-ES" sz="1600" dirty="0">
              <a:solidFill>
                <a:srgbClr val="595959"/>
              </a:solidFill>
              <a:latin typeface="Poppins"/>
              <a:ea typeface="Verdana" panose="020B0604030504040204" pitchFamily="34" charset="0"/>
            </a:endParaRPr>
          </a:p>
        </p:txBody>
      </p:sp>
    </p:spTree>
    <p:extLst>
      <p:ext uri="{BB962C8B-B14F-4D97-AF65-F5344CB8AC3E}">
        <p14:creationId xmlns:p14="http://schemas.microsoft.com/office/powerpoint/2010/main" val="32451929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256632" y="2639444"/>
            <a:ext cx="7678737" cy="1579113"/>
          </a:xfrm>
        </p:spPr>
        <p:txBody>
          <a:bodyPr/>
          <a:lstStyle/>
          <a:p>
            <a:r>
              <a:rPr lang="es-ES" sz="4000" dirty="0"/>
              <a:t>Muchas gracias </a:t>
            </a:r>
          </a:p>
          <a:p>
            <a:r>
              <a:rPr lang="es-ES" sz="4000" dirty="0"/>
              <a:t>por vuestra atención</a:t>
            </a:r>
          </a:p>
        </p:txBody>
      </p:sp>
    </p:spTree>
    <p:extLst>
      <p:ext uri="{BB962C8B-B14F-4D97-AF65-F5344CB8AC3E}">
        <p14:creationId xmlns:p14="http://schemas.microsoft.com/office/powerpoint/2010/main" val="555420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884" y="3069626"/>
            <a:ext cx="10418233" cy="718749"/>
          </a:xfrm>
        </p:spPr>
        <p:txBody>
          <a:bodyPr/>
          <a:lstStyle/>
          <a:p>
            <a:r>
              <a:rPr lang="es-ES" dirty="0"/>
              <a:t>Revisión de los conceptos básicos </a:t>
            </a:r>
          </a:p>
        </p:txBody>
      </p:sp>
    </p:spTree>
    <p:extLst>
      <p:ext uri="{BB962C8B-B14F-4D97-AF65-F5344CB8AC3E}">
        <p14:creationId xmlns:p14="http://schemas.microsoft.com/office/powerpoint/2010/main" val="1516938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1"/>
            <a:ext cx="4596937" cy="3795118"/>
          </a:xfrm>
        </p:spPr>
        <p:txBody>
          <a:bodyPr/>
          <a:lstStyle/>
          <a:p>
            <a:pPr marL="342900" indent="-342900">
              <a:lnSpc>
                <a:spcPct val="150000"/>
              </a:lnSpc>
              <a:buFont typeface="Wingdings" panose="05000000000000000000" pitchFamily="2" charset="2"/>
              <a:buChar char="ü"/>
            </a:pPr>
            <a:r>
              <a:rPr lang="es-ES" dirty="0"/>
              <a:t>Abrir PowerPoint</a:t>
            </a:r>
          </a:p>
          <a:p>
            <a:pPr marL="342900" indent="-342900">
              <a:lnSpc>
                <a:spcPct val="150000"/>
              </a:lnSpc>
              <a:buFont typeface="Wingdings" panose="05000000000000000000" pitchFamily="2" charset="2"/>
              <a:buChar char="ü"/>
            </a:pPr>
            <a:r>
              <a:rPr lang="es-ES" dirty="0"/>
              <a:t>La galería de presentaciones </a:t>
            </a:r>
          </a:p>
          <a:p>
            <a:pPr marL="342900" indent="-342900">
              <a:lnSpc>
                <a:spcPct val="150000"/>
              </a:lnSpc>
              <a:buFont typeface="Wingdings" panose="05000000000000000000" pitchFamily="2" charset="2"/>
              <a:buChar char="ü"/>
            </a:pPr>
            <a:r>
              <a:rPr lang="es-ES" dirty="0"/>
              <a:t>Navegar por PowerPoint</a:t>
            </a:r>
          </a:p>
          <a:p>
            <a:pPr marL="342900" indent="-342900">
              <a:lnSpc>
                <a:spcPct val="150000"/>
              </a:lnSpc>
              <a:buFont typeface="Wingdings" panose="05000000000000000000" pitchFamily="2" charset="2"/>
              <a:buChar char="ü"/>
            </a:pPr>
            <a:r>
              <a:rPr lang="es-ES" dirty="0"/>
              <a:t>Revisión de la ortografía y cambio de idioma </a:t>
            </a:r>
          </a:p>
          <a:p>
            <a:pPr marL="342900" indent="-342900">
              <a:lnSpc>
                <a:spcPct val="150000"/>
              </a:lnSpc>
              <a:buFont typeface="Wingdings" panose="05000000000000000000" pitchFamily="2" charset="2"/>
              <a:buChar char="ü"/>
            </a:pPr>
            <a:r>
              <a:rPr lang="es-ES" dirty="0"/>
              <a:t>Tamaño y orientación de las diapositivas</a:t>
            </a:r>
          </a:p>
          <a:p>
            <a:pPr marL="342900" indent="-342900">
              <a:lnSpc>
                <a:spcPct val="150000"/>
              </a:lnSpc>
              <a:buFont typeface="Wingdings" panose="05000000000000000000" pitchFamily="2" charset="2"/>
              <a:buChar char="ü"/>
            </a:pPr>
            <a:r>
              <a:rPr lang="es-ES" dirty="0"/>
              <a:t>Crear presentación</a:t>
            </a:r>
          </a:p>
          <a:p>
            <a:pPr marL="342900" indent="-342900">
              <a:lnSpc>
                <a:spcPct val="150000"/>
              </a:lnSpc>
              <a:buFont typeface="Wingdings" panose="05000000000000000000" pitchFamily="2" charset="2"/>
              <a:buChar char="ü"/>
            </a:pPr>
            <a:r>
              <a:rPr lang="es-ES" dirty="0"/>
              <a:t>Añadir nuevas diapositivas</a:t>
            </a:r>
          </a:p>
          <a:p>
            <a:pPr marL="342900" indent="-342900">
              <a:lnSpc>
                <a:spcPct val="150000"/>
              </a:lnSpc>
              <a:buFont typeface="Wingdings" panose="05000000000000000000" pitchFamily="2" charset="2"/>
              <a:buChar char="ü"/>
            </a:pPr>
            <a:r>
              <a:rPr lang="es-ES" dirty="0"/>
              <a:t>Modificar el orden de las diapositivas</a:t>
            </a:r>
          </a:p>
          <a:p>
            <a:pPr marL="342900" indent="-342900">
              <a:lnSpc>
                <a:spcPct val="150000"/>
              </a:lnSpc>
              <a:buFont typeface="Wingdings" panose="05000000000000000000" pitchFamily="2" charset="2"/>
              <a:buChar char="ü"/>
            </a:pPr>
            <a:r>
              <a:rPr lang="es-ES" dirty="0"/>
              <a:t>Cambiar el diseño de las diapositivas</a:t>
            </a:r>
          </a:p>
          <a:p>
            <a:pPr marL="342900" indent="-342900">
              <a:lnSpc>
                <a:spcPct val="150000"/>
              </a:lnSpc>
              <a:buFont typeface="Wingdings" panose="05000000000000000000" pitchFamily="2" charset="2"/>
              <a:buChar char="ü"/>
            </a:pPr>
            <a:r>
              <a:rPr lang="es-ES" dirty="0"/>
              <a:t>Guardar la presentación</a:t>
            </a:r>
          </a:p>
          <a:p>
            <a:endParaRPr lang="es-ES" dirty="0"/>
          </a:p>
        </p:txBody>
      </p:sp>
      <p:sp>
        <p:nvSpPr>
          <p:cNvPr id="3" name="Text Placeholder 2"/>
          <p:cNvSpPr>
            <a:spLocks noGrp="1"/>
          </p:cNvSpPr>
          <p:nvPr>
            <p:ph type="body" sz="quarter" idx="13"/>
          </p:nvPr>
        </p:nvSpPr>
        <p:spPr/>
        <p:txBody>
          <a:bodyPr/>
          <a:lstStyle/>
          <a:p>
            <a:r>
              <a:rPr lang="es-ES" dirty="0"/>
              <a:t>1. Para empezar</a:t>
            </a:r>
          </a:p>
          <a:p>
            <a:endParaRPr lang="es-ES" dirty="0"/>
          </a:p>
        </p:txBody>
      </p:sp>
      <p:sp>
        <p:nvSpPr>
          <p:cNvPr id="4" name="Title 3"/>
          <p:cNvSpPr>
            <a:spLocks noGrp="1"/>
          </p:cNvSpPr>
          <p:nvPr>
            <p:ph type="title"/>
          </p:nvPr>
        </p:nvSpPr>
        <p:spPr/>
        <p:txBody>
          <a:bodyPr/>
          <a:lstStyle/>
          <a:p>
            <a:r>
              <a:rPr lang="es-ES_tradnl" dirty="0">
                <a:ea typeface="Verdana" panose="020B0604030504040204" pitchFamily="34" charset="0"/>
              </a:rPr>
              <a:t>Visto en la formación básica</a:t>
            </a:r>
            <a:endParaRPr lang="es-ES" dirty="0"/>
          </a:p>
        </p:txBody>
      </p:sp>
      <p:grpSp>
        <p:nvGrpSpPr>
          <p:cNvPr id="5" name="Group 4"/>
          <p:cNvGrpSpPr/>
          <p:nvPr/>
        </p:nvGrpSpPr>
        <p:grpSpPr>
          <a:xfrm>
            <a:off x="5826412" y="1628547"/>
            <a:ext cx="5774335" cy="741379"/>
            <a:chOff x="208885" y="7211078"/>
            <a:chExt cx="17068800" cy="1866900"/>
          </a:xfrm>
        </p:grpSpPr>
        <p:pic>
          <p:nvPicPr>
            <p:cNvPr id="6" name="Picture 5"/>
            <p:cNvPicPr>
              <a:picLocks noChangeAspect="1"/>
            </p:cNvPicPr>
            <p:nvPr/>
          </p:nvPicPr>
          <p:blipFill>
            <a:blip r:embed="rId2"/>
            <a:stretch>
              <a:fillRect/>
            </a:stretch>
          </p:blipFill>
          <p:spPr>
            <a:xfrm>
              <a:off x="208885" y="7211078"/>
              <a:ext cx="17068800" cy="1866900"/>
            </a:xfrm>
            <a:prstGeom prst="rect">
              <a:avLst/>
            </a:prstGeom>
            <a:ln>
              <a:noFill/>
            </a:ln>
            <a:effectLst>
              <a:outerShdw blurRad="190500" algn="tl" rotWithShape="0">
                <a:srgbClr val="000000">
                  <a:alpha val="70000"/>
                </a:srgbClr>
              </a:outerShdw>
            </a:effectLst>
          </p:spPr>
        </p:pic>
        <p:sp>
          <p:nvSpPr>
            <p:cNvPr id="7" name="Rectangle 6"/>
            <p:cNvSpPr/>
            <p:nvPr/>
          </p:nvSpPr>
          <p:spPr>
            <a:xfrm>
              <a:off x="15310022" y="7537622"/>
              <a:ext cx="1967663" cy="37070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8" name="Group 7"/>
          <p:cNvGrpSpPr/>
          <p:nvPr/>
        </p:nvGrpSpPr>
        <p:grpSpPr>
          <a:xfrm>
            <a:off x="5826412" y="2787589"/>
            <a:ext cx="5774335" cy="941032"/>
            <a:chOff x="1062339" y="6206383"/>
            <a:chExt cx="11608603" cy="2007135"/>
          </a:xfrm>
        </p:grpSpPr>
        <p:pic>
          <p:nvPicPr>
            <p:cNvPr id="9" name="Picture 8"/>
            <p:cNvPicPr>
              <a:picLocks noChangeAspect="1"/>
            </p:cNvPicPr>
            <p:nvPr/>
          </p:nvPicPr>
          <p:blipFill rotWithShape="1">
            <a:blip r:embed="rId3"/>
            <a:srcRect r="10031"/>
            <a:stretch/>
          </p:blipFill>
          <p:spPr>
            <a:xfrm>
              <a:off x="1062339" y="6206383"/>
              <a:ext cx="11608603" cy="2007135"/>
            </a:xfrm>
            <a:prstGeom prst="rect">
              <a:avLst/>
            </a:prstGeom>
            <a:ln>
              <a:noFill/>
            </a:ln>
            <a:effectLst>
              <a:outerShdw blurRad="190500" algn="tl" rotWithShape="0">
                <a:srgbClr val="000000">
                  <a:alpha val="70000"/>
                </a:srgbClr>
              </a:outerShdw>
            </a:effectLst>
          </p:spPr>
        </p:pic>
        <p:sp>
          <p:nvSpPr>
            <p:cNvPr id="10" name="Oval 9"/>
            <p:cNvSpPr/>
            <p:nvPr/>
          </p:nvSpPr>
          <p:spPr>
            <a:xfrm>
              <a:off x="10694086" y="6570298"/>
              <a:ext cx="1371183" cy="436200"/>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a:latin typeface="Poppins"/>
              </a:endParaRPr>
            </a:p>
          </p:txBody>
        </p:sp>
        <p:sp>
          <p:nvSpPr>
            <p:cNvPr id="11" name="Oval 10"/>
            <p:cNvSpPr/>
            <p:nvPr/>
          </p:nvSpPr>
          <p:spPr>
            <a:xfrm>
              <a:off x="4123899" y="6893590"/>
              <a:ext cx="1102300" cy="1155959"/>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a:latin typeface="Poppins"/>
              </a:endParaRPr>
            </a:p>
          </p:txBody>
        </p:sp>
      </p:grpSp>
      <p:pic>
        <p:nvPicPr>
          <p:cNvPr id="12" name="Picture 11"/>
          <p:cNvPicPr>
            <a:picLocks noChangeAspect="1"/>
          </p:cNvPicPr>
          <p:nvPr/>
        </p:nvPicPr>
        <p:blipFill rotWithShape="1">
          <a:blip r:embed="rId4"/>
          <a:srcRect r="35508"/>
          <a:stretch/>
        </p:blipFill>
        <p:spPr>
          <a:xfrm>
            <a:off x="9521834" y="4090846"/>
            <a:ext cx="1677608" cy="2037350"/>
          </a:xfrm>
          <a:prstGeom prst="rect">
            <a:avLst/>
          </a:prstGeom>
          <a:ln>
            <a:noFill/>
          </a:ln>
          <a:effectLst>
            <a:outerShdw blurRad="190500" algn="tl" rotWithShape="0">
              <a:srgbClr val="000000">
                <a:alpha val="70000"/>
              </a:srgbClr>
            </a:outerShdw>
          </a:effectLst>
        </p:spPr>
      </p:pic>
      <p:pic>
        <p:nvPicPr>
          <p:cNvPr id="13" name="Picture 12"/>
          <p:cNvPicPr>
            <a:picLocks noChangeAspect="1"/>
          </p:cNvPicPr>
          <p:nvPr/>
        </p:nvPicPr>
        <p:blipFill rotWithShape="1">
          <a:blip r:embed="rId5"/>
          <a:srcRect r="36594" b="18967"/>
          <a:stretch/>
        </p:blipFill>
        <p:spPr>
          <a:xfrm>
            <a:off x="6074987" y="4090846"/>
            <a:ext cx="2713906" cy="204405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26702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0"/>
            <a:ext cx="4596937" cy="4434309"/>
          </a:xfrm>
        </p:spPr>
        <p:txBody>
          <a:bodyPr/>
          <a:lstStyle/>
          <a:p>
            <a:pPr marL="342900" indent="-342900">
              <a:lnSpc>
                <a:spcPct val="150000"/>
              </a:lnSpc>
              <a:buFont typeface="Wingdings" panose="05000000000000000000" pitchFamily="2" charset="2"/>
              <a:buChar char="ü"/>
            </a:pPr>
            <a:r>
              <a:rPr lang="es-ES" dirty="0"/>
              <a:t>Añadir texto – Diseño diapositiva inicial (Título)</a:t>
            </a:r>
          </a:p>
          <a:p>
            <a:pPr marL="342900" indent="-342900">
              <a:lnSpc>
                <a:spcPct val="150000"/>
              </a:lnSpc>
              <a:buFont typeface="Wingdings" panose="05000000000000000000" pitchFamily="2" charset="2"/>
              <a:buChar char="ü"/>
            </a:pPr>
            <a:r>
              <a:rPr lang="es-ES" dirty="0"/>
              <a:t>Añadir Texto – diapositiva en blanco</a:t>
            </a:r>
          </a:p>
          <a:p>
            <a:pPr marL="342900" indent="-342900">
              <a:lnSpc>
                <a:spcPct val="150000"/>
              </a:lnSpc>
              <a:buFont typeface="Wingdings" panose="05000000000000000000" pitchFamily="2" charset="2"/>
              <a:buChar char="ü"/>
            </a:pPr>
            <a:r>
              <a:rPr lang="es-ES" dirty="0"/>
              <a:t>Cómo añadir una forma </a:t>
            </a:r>
          </a:p>
          <a:p>
            <a:pPr marL="342900" indent="-342900">
              <a:lnSpc>
                <a:spcPct val="150000"/>
              </a:lnSpc>
              <a:buFont typeface="Wingdings" panose="05000000000000000000" pitchFamily="2" charset="2"/>
              <a:buChar char="ü"/>
            </a:pPr>
            <a:r>
              <a:rPr lang="es-ES" dirty="0"/>
              <a:t>Modificar las formas</a:t>
            </a:r>
          </a:p>
          <a:p>
            <a:pPr marL="342900" indent="-342900">
              <a:lnSpc>
                <a:spcPct val="150000"/>
              </a:lnSpc>
              <a:buFont typeface="Wingdings" panose="05000000000000000000" pitchFamily="2" charset="2"/>
              <a:buChar char="ü"/>
            </a:pPr>
            <a:r>
              <a:rPr lang="es-ES" dirty="0"/>
              <a:t>Mover las formas</a:t>
            </a:r>
          </a:p>
          <a:p>
            <a:pPr marL="342900" indent="-342900">
              <a:lnSpc>
                <a:spcPct val="150000"/>
              </a:lnSpc>
              <a:buFont typeface="Wingdings" panose="05000000000000000000" pitchFamily="2" charset="2"/>
              <a:buChar char="ü"/>
            </a:pPr>
            <a:r>
              <a:rPr lang="es-ES" dirty="0"/>
              <a:t>Cambiar orden de objetos</a:t>
            </a:r>
          </a:p>
          <a:p>
            <a:pPr marL="342900" indent="-342900">
              <a:lnSpc>
                <a:spcPct val="150000"/>
              </a:lnSpc>
              <a:buFont typeface="Wingdings" panose="05000000000000000000" pitchFamily="2" charset="2"/>
              <a:buChar char="ü"/>
            </a:pPr>
            <a:r>
              <a:rPr lang="es-ES" dirty="0"/>
              <a:t>Opciones de alinear objetos</a:t>
            </a:r>
          </a:p>
          <a:p>
            <a:pPr marL="342900" indent="-342900">
              <a:lnSpc>
                <a:spcPct val="150000"/>
              </a:lnSpc>
              <a:buFont typeface="Wingdings" panose="05000000000000000000" pitchFamily="2" charset="2"/>
              <a:buChar char="ü"/>
            </a:pPr>
            <a:r>
              <a:rPr lang="es-ES" dirty="0"/>
              <a:t>Añadir texto de otro documento (Copiar y Pegar)</a:t>
            </a:r>
          </a:p>
          <a:p>
            <a:pPr marL="342900" indent="-342900">
              <a:lnSpc>
                <a:spcPct val="150000"/>
              </a:lnSpc>
              <a:buFont typeface="Wingdings" panose="05000000000000000000" pitchFamily="2" charset="2"/>
              <a:buChar char="ü"/>
            </a:pPr>
            <a:r>
              <a:rPr lang="es-ES" dirty="0"/>
              <a:t>Formato del texto </a:t>
            </a:r>
          </a:p>
          <a:p>
            <a:pPr marL="342900" indent="-342900">
              <a:lnSpc>
                <a:spcPct val="150000"/>
              </a:lnSpc>
              <a:buFont typeface="Wingdings" panose="05000000000000000000" pitchFamily="2" charset="2"/>
              <a:buChar char="ü"/>
            </a:pPr>
            <a:r>
              <a:rPr lang="es-ES" dirty="0"/>
              <a:t>Texto en columnas</a:t>
            </a:r>
          </a:p>
          <a:p>
            <a:endParaRPr lang="es-ES" dirty="0"/>
          </a:p>
        </p:txBody>
      </p:sp>
      <p:sp>
        <p:nvSpPr>
          <p:cNvPr id="3" name="Text Placeholder 2"/>
          <p:cNvSpPr>
            <a:spLocks noGrp="1"/>
          </p:cNvSpPr>
          <p:nvPr>
            <p:ph type="body" sz="quarter" idx="13"/>
          </p:nvPr>
        </p:nvSpPr>
        <p:spPr/>
        <p:txBody>
          <a:bodyPr/>
          <a:lstStyle/>
          <a:p>
            <a:r>
              <a:rPr lang="es-ES" dirty="0"/>
              <a:t>2. Trabajar con texto</a:t>
            </a:r>
          </a:p>
          <a:p>
            <a:endParaRPr lang="es-ES" dirty="0"/>
          </a:p>
        </p:txBody>
      </p:sp>
      <p:sp>
        <p:nvSpPr>
          <p:cNvPr id="4" name="Title 3"/>
          <p:cNvSpPr>
            <a:spLocks noGrp="1"/>
          </p:cNvSpPr>
          <p:nvPr>
            <p:ph type="title"/>
          </p:nvPr>
        </p:nvSpPr>
        <p:spPr/>
        <p:txBody>
          <a:bodyPr/>
          <a:lstStyle/>
          <a:p>
            <a:r>
              <a:rPr lang="es-ES_tradnl" dirty="0">
                <a:ea typeface="Verdana" panose="020B0604030504040204" pitchFamily="34" charset="0"/>
              </a:rPr>
              <a:t>Visto en la formación básica</a:t>
            </a:r>
            <a:endParaRPr lang="es-ES" dirty="0"/>
          </a:p>
        </p:txBody>
      </p:sp>
      <p:grpSp>
        <p:nvGrpSpPr>
          <p:cNvPr id="18" name="Group 17"/>
          <p:cNvGrpSpPr/>
          <p:nvPr/>
        </p:nvGrpSpPr>
        <p:grpSpPr>
          <a:xfrm>
            <a:off x="6479941" y="709349"/>
            <a:ext cx="4048976" cy="2386721"/>
            <a:chOff x="720000" y="1916109"/>
            <a:chExt cx="7597999" cy="4088452"/>
          </a:xfrm>
        </p:grpSpPr>
        <p:grpSp>
          <p:nvGrpSpPr>
            <p:cNvPr id="19" name="Group 18"/>
            <p:cNvGrpSpPr/>
            <p:nvPr/>
          </p:nvGrpSpPr>
          <p:grpSpPr>
            <a:xfrm>
              <a:off x="720000" y="1916109"/>
              <a:ext cx="7597999" cy="4088452"/>
              <a:chOff x="474062" y="1624077"/>
              <a:chExt cx="5909876" cy="3147842"/>
            </a:xfrm>
          </p:grpSpPr>
          <p:pic>
            <p:nvPicPr>
              <p:cNvPr id="21" name="Picture 20"/>
              <p:cNvPicPr>
                <a:picLocks noChangeAspect="1"/>
              </p:cNvPicPr>
              <p:nvPr/>
            </p:nvPicPr>
            <p:blipFill>
              <a:blip r:embed="rId2"/>
              <a:stretch>
                <a:fillRect/>
              </a:stretch>
            </p:blipFill>
            <p:spPr>
              <a:xfrm>
                <a:off x="474062" y="1624077"/>
                <a:ext cx="5909876" cy="3147842"/>
              </a:xfrm>
              <a:prstGeom prst="rect">
                <a:avLst/>
              </a:prstGeom>
              <a:ln>
                <a:noFill/>
              </a:ln>
              <a:effectLst>
                <a:outerShdw blurRad="190500" algn="tl" rotWithShape="0">
                  <a:srgbClr val="000000">
                    <a:alpha val="70000"/>
                  </a:srgbClr>
                </a:outerShdw>
              </a:effectLst>
            </p:spPr>
          </p:pic>
          <p:sp>
            <p:nvSpPr>
              <p:cNvPr id="22" name="Rectangle 21"/>
              <p:cNvSpPr/>
              <p:nvPr/>
            </p:nvSpPr>
            <p:spPr>
              <a:xfrm>
                <a:off x="5695363" y="1750526"/>
                <a:ext cx="621792" cy="1214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20" name="Oval 19"/>
            <p:cNvSpPr/>
            <p:nvPr/>
          </p:nvSpPr>
          <p:spPr>
            <a:xfrm>
              <a:off x="2905191" y="3654763"/>
              <a:ext cx="4563626" cy="1206033"/>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5720" tIns="27860" rIns="55720" bIns="27860" numCol="1" spcCol="0" rtlCol="0" fromWordArt="0" anchor="ctr" anchorCtr="0" forceAA="0" compatLnSpc="1">
              <a:prstTxWarp prst="textNoShape">
                <a:avLst/>
              </a:prstTxWarp>
              <a:noAutofit/>
            </a:bodyPr>
            <a:lstStyle/>
            <a:p>
              <a:pPr algn="ctr"/>
              <a:endParaRPr lang="en-GB" sz="1867">
                <a:latin typeface="Poppins"/>
                <a:ea typeface="Verdana" panose="020B0604030504040204" pitchFamily="34" charset="0"/>
              </a:endParaRPr>
            </a:p>
          </p:txBody>
        </p:sp>
      </p:grpSp>
      <p:grpSp>
        <p:nvGrpSpPr>
          <p:cNvPr id="23" name="Group 22"/>
          <p:cNvGrpSpPr/>
          <p:nvPr/>
        </p:nvGrpSpPr>
        <p:grpSpPr>
          <a:xfrm>
            <a:off x="5418885" y="3285045"/>
            <a:ext cx="6370661" cy="777094"/>
            <a:chOff x="6711044" y="4657397"/>
            <a:chExt cx="10097153" cy="1264835"/>
          </a:xfrm>
        </p:grpSpPr>
        <p:pic>
          <p:nvPicPr>
            <p:cNvPr id="24" name="Picture 23"/>
            <p:cNvPicPr>
              <a:picLocks noChangeAspect="1"/>
            </p:cNvPicPr>
            <p:nvPr/>
          </p:nvPicPr>
          <p:blipFill rotWithShape="1">
            <a:blip r:embed="rId3"/>
            <a:srcRect r="12687"/>
            <a:stretch/>
          </p:blipFill>
          <p:spPr>
            <a:xfrm>
              <a:off x="6711044" y="4657397"/>
              <a:ext cx="10097153" cy="1264835"/>
            </a:xfrm>
            <a:prstGeom prst="rect">
              <a:avLst/>
            </a:prstGeom>
            <a:ln>
              <a:noFill/>
            </a:ln>
            <a:effectLst>
              <a:outerShdw blurRad="190500" algn="tl" rotWithShape="0">
                <a:srgbClr val="000000">
                  <a:alpha val="70000"/>
                </a:srgbClr>
              </a:outerShdw>
            </a:effectLst>
          </p:spPr>
        </p:pic>
        <p:sp>
          <p:nvSpPr>
            <p:cNvPr id="25" name="Rectangle 24"/>
            <p:cNvSpPr/>
            <p:nvPr/>
          </p:nvSpPr>
          <p:spPr>
            <a:xfrm>
              <a:off x="13500895" y="5129891"/>
              <a:ext cx="1236186" cy="630829"/>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7">
                <a:latin typeface="Poppins"/>
              </a:endParaRPr>
            </a:p>
          </p:txBody>
        </p:sp>
      </p:grpSp>
      <p:pic>
        <p:nvPicPr>
          <p:cNvPr id="26" name="Picture 25"/>
          <p:cNvPicPr>
            <a:picLocks noChangeAspect="1"/>
          </p:cNvPicPr>
          <p:nvPr/>
        </p:nvPicPr>
        <p:blipFill>
          <a:blip r:embed="rId4"/>
          <a:stretch>
            <a:fillRect/>
          </a:stretch>
        </p:blipFill>
        <p:spPr>
          <a:xfrm>
            <a:off x="5418885" y="4251114"/>
            <a:ext cx="4377082" cy="782953"/>
          </a:xfrm>
          <a:prstGeom prst="rect">
            <a:avLst/>
          </a:prstGeom>
          <a:ln>
            <a:noFill/>
          </a:ln>
          <a:effectLst>
            <a:outerShdw blurRad="190500" algn="tl" rotWithShape="0">
              <a:srgbClr val="000000">
                <a:alpha val="70000"/>
              </a:srgbClr>
            </a:outerShdw>
          </a:effectLst>
        </p:spPr>
      </p:pic>
      <p:pic>
        <p:nvPicPr>
          <p:cNvPr id="27" name="Picture 26"/>
          <p:cNvPicPr>
            <a:picLocks noChangeAspect="1"/>
          </p:cNvPicPr>
          <p:nvPr/>
        </p:nvPicPr>
        <p:blipFill>
          <a:blip r:embed="rId5"/>
          <a:stretch>
            <a:fillRect/>
          </a:stretch>
        </p:blipFill>
        <p:spPr>
          <a:xfrm>
            <a:off x="9970448" y="4251114"/>
            <a:ext cx="1819098" cy="195902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32075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1"/>
            <a:ext cx="4596937" cy="1105184"/>
          </a:xfrm>
        </p:spPr>
        <p:txBody>
          <a:bodyPr/>
          <a:lstStyle/>
          <a:p>
            <a:pPr marL="342900" indent="-342900">
              <a:lnSpc>
                <a:spcPct val="150000"/>
              </a:lnSpc>
              <a:buFont typeface="Wingdings" panose="05000000000000000000" pitchFamily="2" charset="2"/>
              <a:buChar char="ü"/>
            </a:pPr>
            <a:r>
              <a:rPr lang="es-ES" dirty="0"/>
              <a:t>Añadir imágenes de internet</a:t>
            </a:r>
          </a:p>
          <a:p>
            <a:pPr marL="342900" indent="-342900">
              <a:lnSpc>
                <a:spcPct val="150000"/>
              </a:lnSpc>
              <a:buFont typeface="Wingdings" panose="05000000000000000000" pitchFamily="2" charset="2"/>
              <a:buChar char="ü"/>
            </a:pPr>
            <a:r>
              <a:rPr lang="es-ES" dirty="0"/>
              <a:t>Añadir imágenes de sus carpetas</a:t>
            </a:r>
          </a:p>
          <a:p>
            <a:pPr marL="342900" indent="-342900">
              <a:lnSpc>
                <a:spcPct val="150000"/>
              </a:lnSpc>
              <a:buFont typeface="Wingdings" panose="05000000000000000000" pitchFamily="2" charset="2"/>
              <a:buChar char="ü"/>
            </a:pPr>
            <a:r>
              <a:rPr lang="es-ES" dirty="0"/>
              <a:t>Formato de imágenes</a:t>
            </a:r>
          </a:p>
          <a:p>
            <a:endParaRPr lang="es-ES" dirty="0"/>
          </a:p>
        </p:txBody>
      </p:sp>
      <p:sp>
        <p:nvSpPr>
          <p:cNvPr id="3" name="Text Placeholder 2"/>
          <p:cNvSpPr>
            <a:spLocks noGrp="1"/>
          </p:cNvSpPr>
          <p:nvPr>
            <p:ph type="body" sz="quarter" idx="13"/>
          </p:nvPr>
        </p:nvSpPr>
        <p:spPr/>
        <p:txBody>
          <a:bodyPr/>
          <a:lstStyle/>
          <a:p>
            <a:r>
              <a:rPr lang="es-ES" dirty="0"/>
              <a:t>3. Trabajar con imágenes</a:t>
            </a:r>
          </a:p>
          <a:p>
            <a:endParaRPr lang="es-ES" dirty="0"/>
          </a:p>
        </p:txBody>
      </p:sp>
      <p:sp>
        <p:nvSpPr>
          <p:cNvPr id="4" name="Title 3"/>
          <p:cNvSpPr>
            <a:spLocks noGrp="1"/>
          </p:cNvSpPr>
          <p:nvPr>
            <p:ph type="title"/>
          </p:nvPr>
        </p:nvSpPr>
        <p:spPr/>
        <p:txBody>
          <a:bodyPr/>
          <a:lstStyle/>
          <a:p>
            <a:r>
              <a:rPr lang="es-ES_tradnl" dirty="0">
                <a:ea typeface="Verdana" panose="020B0604030504040204" pitchFamily="34" charset="0"/>
              </a:rPr>
              <a:t>Visto en la formación básica</a:t>
            </a:r>
            <a:endParaRPr lang="es-ES" dirty="0"/>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1387" y="1120193"/>
            <a:ext cx="2132258" cy="1336216"/>
          </a:xfrm>
          <a:prstGeom prst="rect">
            <a:avLst/>
          </a:prstGeom>
        </p:spPr>
      </p:pic>
      <p:grpSp>
        <p:nvGrpSpPr>
          <p:cNvPr id="16" name="Group 15"/>
          <p:cNvGrpSpPr/>
          <p:nvPr/>
        </p:nvGrpSpPr>
        <p:grpSpPr>
          <a:xfrm>
            <a:off x="2048506" y="2981418"/>
            <a:ext cx="9439995" cy="1939016"/>
            <a:chOff x="4507772" y="3998483"/>
            <a:chExt cx="11891669" cy="3029769"/>
          </a:xfrm>
        </p:grpSpPr>
        <p:grpSp>
          <p:nvGrpSpPr>
            <p:cNvPr id="17" name="Group 16"/>
            <p:cNvGrpSpPr/>
            <p:nvPr/>
          </p:nvGrpSpPr>
          <p:grpSpPr>
            <a:xfrm>
              <a:off x="10974641" y="3998483"/>
              <a:ext cx="5424800" cy="3029769"/>
              <a:chOff x="11121011" y="2883014"/>
              <a:chExt cx="6008153" cy="3576165"/>
            </a:xfrm>
          </p:grpSpPr>
          <p:pic>
            <p:nvPicPr>
              <p:cNvPr id="34" name="Picture 33"/>
              <p:cNvPicPr>
                <a:picLocks noChangeAspect="1"/>
              </p:cNvPicPr>
              <p:nvPr/>
            </p:nvPicPr>
            <p:blipFill rotWithShape="1">
              <a:blip r:embed="rId3"/>
              <a:srcRect r="4796"/>
              <a:stretch/>
            </p:blipFill>
            <p:spPr>
              <a:xfrm>
                <a:off x="11158362" y="2883014"/>
                <a:ext cx="5970802" cy="3576165"/>
              </a:xfrm>
              <a:prstGeom prst="rect">
                <a:avLst/>
              </a:prstGeom>
              <a:ln>
                <a:noFill/>
              </a:ln>
              <a:effectLst>
                <a:outerShdw blurRad="190500" algn="tl" rotWithShape="0">
                  <a:srgbClr val="000000">
                    <a:alpha val="70000"/>
                  </a:srgbClr>
                </a:outerShdw>
              </a:effectLst>
            </p:spPr>
          </p:pic>
          <p:sp>
            <p:nvSpPr>
              <p:cNvPr id="35" name="Oval 34"/>
              <p:cNvSpPr/>
              <p:nvPr/>
            </p:nvSpPr>
            <p:spPr>
              <a:xfrm>
                <a:off x="11121011" y="3173101"/>
                <a:ext cx="523803" cy="667516"/>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sp>
            <p:nvSpPr>
              <p:cNvPr id="36" name="Oval 35"/>
              <p:cNvSpPr/>
              <p:nvPr/>
            </p:nvSpPr>
            <p:spPr>
              <a:xfrm>
                <a:off x="11603641" y="3830880"/>
                <a:ext cx="311599" cy="290862"/>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200">
                  <a:solidFill>
                    <a:srgbClr val="595959"/>
                  </a:solidFill>
                  <a:latin typeface="Poppins"/>
                </a:endParaRPr>
              </a:p>
            </p:txBody>
          </p:sp>
        </p:grpSp>
        <p:grpSp>
          <p:nvGrpSpPr>
            <p:cNvPr id="28" name="Group 27"/>
            <p:cNvGrpSpPr/>
            <p:nvPr/>
          </p:nvGrpSpPr>
          <p:grpSpPr>
            <a:xfrm>
              <a:off x="4507772" y="3998483"/>
              <a:ext cx="5642068" cy="3029769"/>
              <a:chOff x="1642652" y="4407351"/>
              <a:chExt cx="8994868" cy="4771425"/>
            </a:xfrm>
          </p:grpSpPr>
          <p:grpSp>
            <p:nvGrpSpPr>
              <p:cNvPr id="29" name="Group 28"/>
              <p:cNvGrpSpPr/>
              <p:nvPr/>
            </p:nvGrpSpPr>
            <p:grpSpPr>
              <a:xfrm>
                <a:off x="1642652" y="4407351"/>
                <a:ext cx="8994868" cy="4771425"/>
                <a:chOff x="1642652" y="4407351"/>
                <a:chExt cx="8994868" cy="4771425"/>
              </a:xfrm>
            </p:grpSpPr>
            <p:pic>
              <p:nvPicPr>
                <p:cNvPr id="32" name="Picture 31"/>
                <p:cNvPicPr>
                  <a:picLocks noChangeAspect="1"/>
                </p:cNvPicPr>
                <p:nvPr/>
              </p:nvPicPr>
              <p:blipFill>
                <a:blip r:embed="rId4"/>
                <a:stretch>
                  <a:fillRect/>
                </a:stretch>
              </p:blipFill>
              <p:spPr>
                <a:xfrm>
                  <a:off x="1642652" y="4407351"/>
                  <a:ext cx="8994868" cy="4771425"/>
                </a:xfrm>
                <a:prstGeom prst="rect">
                  <a:avLst/>
                </a:prstGeom>
                <a:ln>
                  <a:noFill/>
                </a:ln>
                <a:effectLst>
                  <a:outerShdw blurRad="190500" algn="tl" rotWithShape="0">
                    <a:srgbClr val="000000">
                      <a:alpha val="70000"/>
                    </a:srgbClr>
                  </a:outerShdw>
                </a:effectLst>
              </p:spPr>
            </p:pic>
            <p:sp>
              <p:nvSpPr>
                <p:cNvPr id="33" name="Rectangle 32"/>
                <p:cNvSpPr/>
                <p:nvPr/>
              </p:nvSpPr>
              <p:spPr>
                <a:xfrm>
                  <a:off x="9644063" y="4572000"/>
                  <a:ext cx="993457" cy="1857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0" name="Rectangle 29"/>
              <p:cNvSpPr/>
              <p:nvPr/>
            </p:nvSpPr>
            <p:spPr>
              <a:xfrm>
                <a:off x="6953329" y="5878312"/>
                <a:ext cx="895271" cy="113208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7">
                  <a:latin typeface="Poppins"/>
                </a:endParaRPr>
              </a:p>
            </p:txBody>
          </p:sp>
          <p:sp>
            <p:nvSpPr>
              <p:cNvPr id="31" name="Rectangle 30"/>
              <p:cNvSpPr/>
              <p:nvPr/>
            </p:nvSpPr>
            <p:spPr>
              <a:xfrm>
                <a:off x="7287556" y="7829244"/>
                <a:ext cx="667724" cy="217475"/>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67">
                  <a:latin typeface="Poppins"/>
                </a:endParaRPr>
              </a:p>
            </p:txBody>
          </p:sp>
        </p:grpSp>
      </p:grpSp>
      <p:pic>
        <p:nvPicPr>
          <p:cNvPr id="37" name="Picture 36"/>
          <p:cNvPicPr>
            <a:picLocks noChangeAspect="1"/>
          </p:cNvPicPr>
          <p:nvPr/>
        </p:nvPicPr>
        <p:blipFill>
          <a:blip r:embed="rId5"/>
          <a:stretch>
            <a:fillRect/>
          </a:stretch>
        </p:blipFill>
        <p:spPr>
          <a:xfrm>
            <a:off x="2817091" y="5056055"/>
            <a:ext cx="7902826" cy="117314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891243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69900" y="1433831"/>
            <a:ext cx="4596937" cy="883241"/>
          </a:xfrm>
        </p:spPr>
        <p:txBody>
          <a:bodyPr/>
          <a:lstStyle/>
          <a:p>
            <a:pPr marL="342900" indent="-342900">
              <a:lnSpc>
                <a:spcPct val="150000"/>
              </a:lnSpc>
              <a:buFont typeface="Wingdings" panose="05000000000000000000" pitchFamily="2" charset="2"/>
              <a:buChar char="ü"/>
            </a:pPr>
            <a:r>
              <a:rPr lang="es-ES" dirty="0"/>
              <a:t>Modificar diseño</a:t>
            </a:r>
          </a:p>
          <a:p>
            <a:pPr marL="342900" indent="-342900">
              <a:lnSpc>
                <a:spcPct val="150000"/>
              </a:lnSpc>
              <a:buFont typeface="Wingdings" panose="05000000000000000000" pitchFamily="2" charset="2"/>
              <a:buChar char="ü"/>
            </a:pPr>
            <a:r>
              <a:rPr lang="es-ES" dirty="0"/>
              <a:t>Pie de página y encabezado </a:t>
            </a:r>
          </a:p>
          <a:p>
            <a:endParaRPr lang="es-ES" dirty="0"/>
          </a:p>
        </p:txBody>
      </p:sp>
      <p:sp>
        <p:nvSpPr>
          <p:cNvPr id="3" name="Text Placeholder 2"/>
          <p:cNvSpPr>
            <a:spLocks noGrp="1"/>
          </p:cNvSpPr>
          <p:nvPr>
            <p:ph type="body" sz="quarter" idx="13"/>
          </p:nvPr>
        </p:nvSpPr>
        <p:spPr/>
        <p:txBody>
          <a:bodyPr/>
          <a:lstStyle/>
          <a:p>
            <a:r>
              <a:rPr lang="es-ES" dirty="0"/>
              <a:t>4. Diseño de la presentación</a:t>
            </a:r>
          </a:p>
          <a:p>
            <a:endParaRPr lang="es-ES" dirty="0"/>
          </a:p>
        </p:txBody>
      </p:sp>
      <p:sp>
        <p:nvSpPr>
          <p:cNvPr id="4" name="Title 3"/>
          <p:cNvSpPr>
            <a:spLocks noGrp="1"/>
          </p:cNvSpPr>
          <p:nvPr>
            <p:ph type="title"/>
          </p:nvPr>
        </p:nvSpPr>
        <p:spPr/>
        <p:txBody>
          <a:bodyPr/>
          <a:lstStyle/>
          <a:p>
            <a:r>
              <a:rPr lang="es-ES_tradnl" dirty="0">
                <a:ea typeface="Verdana" panose="020B0604030504040204" pitchFamily="34" charset="0"/>
              </a:rPr>
              <a:t>Visto en la formación básica</a:t>
            </a:r>
            <a:endParaRPr lang="es-ES" dirty="0"/>
          </a:p>
        </p:txBody>
      </p:sp>
      <p:sp>
        <p:nvSpPr>
          <p:cNvPr id="19" name="Text Placeholder 2"/>
          <p:cNvSpPr txBox="1">
            <a:spLocks/>
          </p:cNvSpPr>
          <p:nvPr/>
        </p:nvSpPr>
        <p:spPr>
          <a:xfrm>
            <a:off x="469900" y="3696807"/>
            <a:ext cx="7058660" cy="396663"/>
          </a:xfrm>
          <a:prstGeom prst="rect">
            <a:avLst/>
          </a:prstGeom>
        </p:spPr>
        <p:txBody>
          <a:bodyPr vert="horz" lIns="0" tIns="0" rIns="0" bIns="0" rtlCol="0">
            <a:noAutofit/>
          </a:bodyPr>
          <a:lstStyle>
            <a:lvl1pPr marL="0" indent="0" algn="l" defTabSz="1219170" rtl="0" eaLnBrk="1" latinLnBrk="0" hangingPunct="1">
              <a:spcBef>
                <a:spcPts val="0"/>
              </a:spcBef>
              <a:spcAft>
                <a:spcPts val="1333"/>
              </a:spcAft>
              <a:buSzPct val="100000"/>
              <a:buFont typeface="Arial" panose="020B0604020202020204" pitchFamily="34" charset="0"/>
              <a:buNone/>
              <a:defRPr sz="2000" b="1" u="none" kern="1200">
                <a:solidFill>
                  <a:srgbClr val="595959"/>
                </a:solidFill>
                <a:latin typeface="Poppins"/>
                <a:ea typeface="+mn-ea"/>
                <a:cs typeface="+mn-cs"/>
              </a:defRPr>
            </a:lvl1pPr>
            <a:lvl2pPr marL="0" indent="0" algn="l" defTabSz="1219170" rtl="0" eaLnBrk="1" latinLnBrk="0" hangingPunct="1">
              <a:spcBef>
                <a:spcPts val="0"/>
              </a:spcBef>
              <a:spcAft>
                <a:spcPts val="1333"/>
              </a:spcAft>
              <a:buClrTx/>
              <a:buSzPct val="100000"/>
              <a:buFont typeface="Arial"/>
              <a:buNone/>
              <a:defRPr lang="en-US" sz="1600" b="1" kern="1200" dirty="0" smtClean="0">
                <a:solidFill>
                  <a:srgbClr val="595959"/>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1600" kern="1200" dirty="0" smtClean="0">
                <a:solidFill>
                  <a:srgbClr val="595959"/>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1600" kern="1200" baseline="0" dirty="0" smtClean="0">
                <a:solidFill>
                  <a:srgbClr val="595959"/>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1600" kern="1200" baseline="0" dirty="0" smtClean="0">
                <a:solidFill>
                  <a:srgbClr val="595959"/>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r>
              <a:rPr lang="es-ES" dirty="0"/>
              <a:t>5. Presentación</a:t>
            </a:r>
          </a:p>
          <a:p>
            <a:endParaRPr lang="es-ES" dirty="0"/>
          </a:p>
        </p:txBody>
      </p:sp>
      <p:sp>
        <p:nvSpPr>
          <p:cNvPr id="20" name="Text Placeholder 1"/>
          <p:cNvSpPr txBox="1">
            <a:spLocks/>
          </p:cNvSpPr>
          <p:nvPr/>
        </p:nvSpPr>
        <p:spPr>
          <a:xfrm>
            <a:off x="469899" y="4093470"/>
            <a:ext cx="4596937" cy="883241"/>
          </a:xfrm>
          <a:prstGeom prst="rect">
            <a:avLst/>
          </a:prstGeom>
        </p:spPr>
        <p:txBody>
          <a:bodyPr vert="horz" lIns="0" tIns="0" rIns="0" bIns="0" rtlCol="0">
            <a:noAutofit/>
          </a:bodyPr>
          <a:lstStyle>
            <a:lvl1pPr marL="0" indent="0" algn="l" defTabSz="1219170" rtl="0" eaLnBrk="1" latinLnBrk="0" hangingPunct="1">
              <a:lnSpc>
                <a:spcPct val="100000"/>
              </a:lnSpc>
              <a:spcBef>
                <a:spcPts val="0"/>
              </a:spcBef>
              <a:spcAft>
                <a:spcPts val="0"/>
              </a:spcAft>
              <a:buSzPct val="100000"/>
              <a:buFont typeface="Arial" panose="020B0604020202020204" pitchFamily="34" charset="0"/>
              <a:buNone/>
              <a:defRPr sz="1600" b="0" kern="1200" baseline="0">
                <a:solidFill>
                  <a:srgbClr val="595959"/>
                </a:solidFill>
                <a:latin typeface="Poppins"/>
                <a:ea typeface="+mn-ea"/>
                <a:cs typeface="+mn-cs"/>
              </a:defRPr>
            </a:lvl1pPr>
            <a:lvl2pPr marL="609585" indent="-609585" algn="l" defTabSz="1219170" rtl="0" eaLnBrk="1" latinLnBrk="0" hangingPunct="1">
              <a:spcBef>
                <a:spcPts val="0"/>
              </a:spcBef>
              <a:spcAft>
                <a:spcPts val="1333"/>
              </a:spcAft>
              <a:buClrTx/>
              <a:buSzPct val="100000"/>
              <a:buFont typeface="Arial"/>
              <a:buNone/>
              <a:defRPr lang="en-US" sz="4000" b="1" kern="1200">
                <a:solidFill>
                  <a:schemeClr val="bg2"/>
                </a:solidFill>
                <a:latin typeface="Poppins"/>
                <a:ea typeface="+mn-ea"/>
                <a:cs typeface="+mn-cs"/>
              </a:defRPr>
            </a:lvl2pPr>
            <a:lvl3pPr marL="235194" indent="-235194" algn="l" defTabSz="1219170" rtl="0" eaLnBrk="1" latinLnBrk="0" hangingPunct="1">
              <a:spcBef>
                <a:spcPts val="0"/>
              </a:spcBef>
              <a:spcAft>
                <a:spcPts val="1333"/>
              </a:spcAft>
              <a:buClrTx/>
              <a:buSzPct val="100000"/>
              <a:buFont typeface="Arial" panose="020B0604020202020204" pitchFamily="34" charset="0"/>
              <a:buChar char="•"/>
              <a:defRPr lang="en-US" sz="4000" kern="1200">
                <a:solidFill>
                  <a:schemeClr val="bg2"/>
                </a:solidFill>
                <a:latin typeface="Poppins"/>
                <a:ea typeface="+mn-ea"/>
                <a:cs typeface="+mn-cs"/>
              </a:defRPr>
            </a:lvl3pPr>
            <a:lvl4pPr marL="475188" indent="-235194" algn="l" defTabSz="1219170" rtl="0" eaLnBrk="1" latinLnBrk="0" hangingPunct="1">
              <a:spcBef>
                <a:spcPts val="0"/>
              </a:spcBef>
              <a:spcAft>
                <a:spcPts val="1333"/>
              </a:spcAft>
              <a:buClrTx/>
              <a:buSzPct val="100000"/>
              <a:buFont typeface="Verdana" panose="020B0604030504040204" pitchFamily="34" charset="0"/>
              <a:buChar char="−"/>
              <a:defRPr lang="en-US" sz="4000" kern="1200" baseline="0">
                <a:solidFill>
                  <a:schemeClr val="bg2"/>
                </a:solidFill>
                <a:latin typeface="Poppins"/>
                <a:ea typeface="+mn-ea"/>
                <a:cs typeface="+mn-cs"/>
              </a:defRPr>
            </a:lvl4pPr>
            <a:lvl5pPr marL="710382" indent="-235194" algn="l" defTabSz="1064657" rtl="0" eaLnBrk="1" latinLnBrk="0" hangingPunct="1">
              <a:spcBef>
                <a:spcPts val="0"/>
              </a:spcBef>
              <a:spcAft>
                <a:spcPts val="1333"/>
              </a:spcAft>
              <a:buClrTx/>
              <a:buSzPct val="100000"/>
              <a:buFont typeface="Verdana" panose="020B0604030504040204" pitchFamily="34" charset="0"/>
              <a:buChar char="−"/>
              <a:tabLst/>
              <a:defRPr lang="en-US" sz="4000" kern="1200" baseline="0">
                <a:solidFill>
                  <a:schemeClr val="bg2"/>
                </a:solidFill>
                <a:latin typeface="Poppins"/>
                <a:ea typeface="+mn-ea"/>
                <a:cs typeface="+mn-cs"/>
              </a:defRPr>
            </a:lvl5pPr>
            <a:lvl6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6pPr>
            <a:lvl7pPr marL="710382" indent="-235194" algn="l" defTabSz="1219170" rtl="0" eaLnBrk="1" latinLnBrk="0" hangingPunct="1">
              <a:spcBef>
                <a:spcPts val="0"/>
              </a:spcBef>
              <a:spcAft>
                <a:spcPts val="1333"/>
              </a:spcAft>
              <a:buFont typeface="Verdana" panose="020B0604030504040204" pitchFamily="34" charset="0"/>
              <a:buChar char="−"/>
              <a:defRPr sz="1600" kern="1200">
                <a:solidFill>
                  <a:schemeClr val="tx1"/>
                </a:solidFill>
                <a:latin typeface="+mn-lt"/>
                <a:ea typeface="+mn-ea"/>
                <a:cs typeface="+mn-cs"/>
              </a:defRPr>
            </a:lvl7pPr>
            <a:lvl8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8pPr>
            <a:lvl9pPr marL="710382" indent="-235194" algn="l" defTabSz="1219170" rtl="0" eaLnBrk="1" latinLnBrk="0" hangingPunct="1">
              <a:spcBef>
                <a:spcPts val="0"/>
              </a:spcBef>
              <a:spcAft>
                <a:spcPts val="1333"/>
              </a:spcAft>
              <a:buFont typeface="Verdana" panose="020B0604030504040204" pitchFamily="34" charset="0"/>
              <a:buChar char="−"/>
              <a:defRPr sz="1600" kern="1200" baseline="0">
                <a:solidFill>
                  <a:schemeClr val="tx1"/>
                </a:solidFill>
                <a:latin typeface="+mn-lt"/>
                <a:ea typeface="+mn-ea"/>
                <a:cs typeface="+mn-cs"/>
              </a:defRPr>
            </a:lvl9pPr>
          </a:lstStyle>
          <a:p>
            <a:pPr marL="342900" indent="-342900">
              <a:lnSpc>
                <a:spcPct val="150000"/>
              </a:lnSpc>
              <a:buFont typeface="Wingdings" panose="05000000000000000000" pitchFamily="2" charset="2"/>
              <a:buChar char="ü"/>
            </a:pPr>
            <a:r>
              <a:rPr lang="es-ES" dirty="0"/>
              <a:t>Navegar en modo “presentación”</a:t>
            </a:r>
          </a:p>
          <a:p>
            <a:pPr marL="342900" indent="-342900">
              <a:lnSpc>
                <a:spcPct val="150000"/>
              </a:lnSpc>
              <a:buFont typeface="Wingdings" panose="05000000000000000000" pitchFamily="2" charset="2"/>
              <a:buChar char="ü"/>
            </a:pPr>
            <a:r>
              <a:rPr lang="es-ES" dirty="0"/>
              <a:t>Cambiar diapositiva y Salir de Presentación</a:t>
            </a:r>
          </a:p>
        </p:txBody>
      </p:sp>
      <p:grpSp>
        <p:nvGrpSpPr>
          <p:cNvPr id="21" name="Group 20"/>
          <p:cNvGrpSpPr/>
          <p:nvPr/>
        </p:nvGrpSpPr>
        <p:grpSpPr>
          <a:xfrm>
            <a:off x="5536078" y="972386"/>
            <a:ext cx="3571703" cy="2071007"/>
            <a:chOff x="429753" y="1751492"/>
            <a:chExt cx="8546843" cy="4571863"/>
          </a:xfrm>
        </p:grpSpPr>
        <p:grpSp>
          <p:nvGrpSpPr>
            <p:cNvPr id="22" name="Group 21"/>
            <p:cNvGrpSpPr/>
            <p:nvPr/>
          </p:nvGrpSpPr>
          <p:grpSpPr>
            <a:xfrm>
              <a:off x="429753" y="1751492"/>
              <a:ext cx="8546843" cy="4571863"/>
              <a:chOff x="215029" y="1398098"/>
              <a:chExt cx="6410325" cy="3429000"/>
            </a:xfrm>
          </p:grpSpPr>
          <p:pic>
            <p:nvPicPr>
              <p:cNvPr id="25" name="Picture 24"/>
              <p:cNvPicPr>
                <a:picLocks noChangeAspect="1"/>
              </p:cNvPicPr>
              <p:nvPr/>
            </p:nvPicPr>
            <p:blipFill>
              <a:blip r:embed="rId2"/>
              <a:stretch>
                <a:fillRect/>
              </a:stretch>
            </p:blipFill>
            <p:spPr>
              <a:xfrm>
                <a:off x="215029" y="1398098"/>
                <a:ext cx="6410325" cy="3429000"/>
              </a:xfrm>
              <a:prstGeom prst="rect">
                <a:avLst/>
              </a:prstGeom>
              <a:ln>
                <a:noFill/>
              </a:ln>
              <a:effectLst>
                <a:outerShdw blurRad="190500" algn="tl" rotWithShape="0">
                  <a:srgbClr val="000000">
                    <a:alpha val="70000"/>
                  </a:srgbClr>
                </a:outerShdw>
              </a:effectLst>
            </p:spPr>
          </p:pic>
          <p:sp>
            <p:nvSpPr>
              <p:cNvPr id="26" name="Rectangle 25"/>
              <p:cNvSpPr/>
              <p:nvPr/>
            </p:nvSpPr>
            <p:spPr>
              <a:xfrm>
                <a:off x="5910580" y="1546255"/>
                <a:ext cx="714774" cy="1276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sp>
          <p:nvSpPr>
            <p:cNvPr id="23" name="Oval 22"/>
            <p:cNvSpPr/>
            <p:nvPr/>
          </p:nvSpPr>
          <p:spPr>
            <a:xfrm>
              <a:off x="1711986" y="1895289"/>
              <a:ext cx="525460" cy="232408"/>
            </a:xfrm>
            <a:prstGeom prst="ellipse">
              <a:avLst/>
            </a:prstGeom>
            <a:noFill/>
            <a:ln w="38100">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867" dirty="0">
                <a:latin typeface="Poppins"/>
              </a:endParaRPr>
            </a:p>
          </p:txBody>
        </p:sp>
        <p:sp>
          <p:nvSpPr>
            <p:cNvPr id="24" name="Rectangle 23"/>
            <p:cNvSpPr/>
            <p:nvPr/>
          </p:nvSpPr>
          <p:spPr>
            <a:xfrm>
              <a:off x="449135" y="2119164"/>
              <a:ext cx="4833775" cy="496668"/>
            </a:xfrm>
            <a:prstGeom prst="rect">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16" tIns="60958" rIns="121916" bIns="60958" numCol="1" spcCol="0" rtlCol="0" fromWordArt="0" anchor="ctr" anchorCtr="0" forceAA="0" compatLnSpc="1">
              <a:prstTxWarp prst="textNoShape">
                <a:avLst/>
              </a:prstTxWarp>
              <a:noAutofit/>
            </a:bodyPr>
            <a:lstStyle/>
            <a:p>
              <a:pPr algn="ctr"/>
              <a:endParaRPr lang="es-ES" sz="2400"/>
            </a:p>
          </p:txBody>
        </p:sp>
      </p:grpSp>
      <p:pic>
        <p:nvPicPr>
          <p:cNvPr id="27" name="Picture 26"/>
          <p:cNvPicPr>
            <a:picLocks noChangeAspect="1"/>
          </p:cNvPicPr>
          <p:nvPr/>
        </p:nvPicPr>
        <p:blipFill rotWithShape="1">
          <a:blip r:embed="rId3"/>
          <a:srcRect r="15578"/>
          <a:stretch/>
        </p:blipFill>
        <p:spPr>
          <a:xfrm>
            <a:off x="7621451" y="1422210"/>
            <a:ext cx="3835620" cy="2434452"/>
          </a:xfrm>
          <a:prstGeom prst="rect">
            <a:avLst/>
          </a:prstGeom>
          <a:ln>
            <a:noFill/>
          </a:ln>
          <a:effectLst>
            <a:outerShdw blurRad="190500" algn="tl" rotWithShape="0">
              <a:srgbClr val="000000">
                <a:alpha val="70000"/>
              </a:srgbClr>
            </a:outerShdw>
          </a:effectLst>
        </p:spPr>
      </p:pic>
      <p:grpSp>
        <p:nvGrpSpPr>
          <p:cNvPr id="38" name="Group 37"/>
          <p:cNvGrpSpPr/>
          <p:nvPr/>
        </p:nvGrpSpPr>
        <p:grpSpPr>
          <a:xfrm>
            <a:off x="5998545" y="4148548"/>
            <a:ext cx="3911406" cy="2247047"/>
            <a:chOff x="3996910" y="3496469"/>
            <a:chExt cx="9611668" cy="5239868"/>
          </a:xfrm>
        </p:grpSpPr>
        <p:grpSp>
          <p:nvGrpSpPr>
            <p:cNvPr id="39" name="Group 38"/>
            <p:cNvGrpSpPr/>
            <p:nvPr/>
          </p:nvGrpSpPr>
          <p:grpSpPr>
            <a:xfrm>
              <a:off x="3996910" y="3509180"/>
              <a:ext cx="9611668" cy="5170021"/>
              <a:chOff x="324070" y="2503340"/>
              <a:chExt cx="9611668" cy="5170021"/>
            </a:xfrm>
          </p:grpSpPr>
          <p:pic>
            <p:nvPicPr>
              <p:cNvPr id="43" name="Picture 42"/>
              <p:cNvPicPr>
                <a:picLocks noChangeAspect="1"/>
              </p:cNvPicPr>
              <p:nvPr/>
            </p:nvPicPr>
            <p:blipFill>
              <a:blip r:embed="rId4"/>
              <a:stretch>
                <a:fillRect/>
              </a:stretch>
            </p:blipFill>
            <p:spPr>
              <a:xfrm>
                <a:off x="324070" y="2503340"/>
                <a:ext cx="9611668" cy="5170021"/>
              </a:xfrm>
              <a:prstGeom prst="rect">
                <a:avLst/>
              </a:prstGeom>
              <a:ln>
                <a:noFill/>
              </a:ln>
              <a:effectLst>
                <a:outerShdw blurRad="190500" algn="tl" rotWithShape="0">
                  <a:srgbClr val="000000">
                    <a:alpha val="70000"/>
                  </a:srgbClr>
                </a:outerShdw>
              </a:effectLst>
            </p:spPr>
          </p:pic>
          <p:sp>
            <p:nvSpPr>
              <p:cNvPr id="44" name="Rectangle 43"/>
              <p:cNvSpPr/>
              <p:nvPr/>
            </p:nvSpPr>
            <p:spPr>
              <a:xfrm>
                <a:off x="8808720" y="2748689"/>
                <a:ext cx="1005840" cy="15805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40" name="Oval 39"/>
            <p:cNvSpPr/>
            <p:nvPr/>
          </p:nvSpPr>
          <p:spPr>
            <a:xfrm>
              <a:off x="4875359" y="3496469"/>
              <a:ext cx="267234" cy="279207"/>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41" name="Oval 40"/>
            <p:cNvSpPr/>
            <p:nvPr/>
          </p:nvSpPr>
          <p:spPr>
            <a:xfrm>
              <a:off x="11837381" y="8457671"/>
              <a:ext cx="309115" cy="278666"/>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sp>
          <p:nvSpPr>
            <p:cNvPr id="42" name="Oval 41"/>
            <p:cNvSpPr/>
            <p:nvPr/>
          </p:nvSpPr>
          <p:spPr>
            <a:xfrm>
              <a:off x="3998785" y="3802450"/>
              <a:ext cx="1185419" cy="845522"/>
            </a:xfrm>
            <a:prstGeom prst="ellipse">
              <a:avLst/>
            </a:prstGeom>
            <a:noFill/>
            <a:ln w="28575">
              <a:solidFill>
                <a:srgbClr val="019EE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9057" tIns="49529" rIns="99057" bIns="49529" numCol="1" spcCol="0" rtlCol="0" fromWordArt="0" anchor="ctr" anchorCtr="0" forceAA="0" compatLnSpc="1">
              <a:prstTxWarp prst="textNoShape">
                <a:avLst/>
              </a:prstTxWarp>
              <a:noAutofit/>
            </a:bodyPr>
            <a:lstStyle/>
            <a:p>
              <a:endParaRPr lang="es-ES" sz="1867">
                <a:latin typeface="Poppins"/>
              </a:endParaRPr>
            </a:p>
          </p:txBody>
        </p:sp>
      </p:grpSp>
    </p:spTree>
    <p:extLst>
      <p:ext uri="{BB962C8B-B14F-4D97-AF65-F5344CB8AC3E}">
        <p14:creationId xmlns:p14="http://schemas.microsoft.com/office/powerpoint/2010/main" val="41442115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884" y="3069626"/>
            <a:ext cx="10418233" cy="718749"/>
          </a:xfrm>
        </p:spPr>
        <p:txBody>
          <a:bodyPr/>
          <a:lstStyle/>
          <a:p>
            <a:r>
              <a:rPr lang="es-ES" dirty="0"/>
              <a:t>Añadir más contenido</a:t>
            </a:r>
          </a:p>
        </p:txBody>
      </p:sp>
    </p:spTree>
    <p:extLst>
      <p:ext uri="{BB962C8B-B14F-4D97-AF65-F5344CB8AC3E}">
        <p14:creationId xmlns:p14="http://schemas.microsoft.com/office/powerpoint/2010/main" val="13567882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efontanet\AppData\Local\Temp\Templafy\PowerPointVsto\Assets\bzi_col_glb_ho_2293.jp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efontanet\AppData\Local\Temp\Templafy\PowerPointVsto\Assets\rec_glb_ho_1842.jp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efontanet\AppData\Local\Temp\Templafy\PowerPointVsto\Assets\bzi_col_glb_ho_2293.jpg"/>
</p:tagLst>
</file>

<file path=ppt/theme/theme1.xml><?xml version="1.0" encoding="utf-8"?>
<a:theme xmlns:a="http://schemas.openxmlformats.org/drawingml/2006/main" name="La Caixa Voluntariados">
  <a:themeElements>
    <a:clrScheme name="Deloitte colors">
      <a:dk1>
        <a:sysClr val="windowText" lastClr="000000"/>
      </a:dk1>
      <a:lt1>
        <a:sysClr val="window" lastClr="FFFFFF"/>
      </a:lt1>
      <a:dk2>
        <a:srgbClr val="53565A"/>
      </a:dk2>
      <a:lt2>
        <a:srgbClr val="D0D0CE"/>
      </a:lt2>
      <a:accent1>
        <a:srgbClr val="86BC25"/>
      </a:accent1>
      <a:accent2>
        <a:srgbClr val="046A38"/>
      </a:accent2>
      <a:accent3>
        <a:srgbClr val="62B5E5"/>
      </a:accent3>
      <a:accent4>
        <a:srgbClr val="012169"/>
      </a:accent4>
      <a:accent5>
        <a:srgbClr val="0097A9"/>
      </a:accent5>
      <a:accent6>
        <a:srgbClr val="75787B"/>
      </a:accent6>
      <a:hlink>
        <a:srgbClr val="00A3E0"/>
      </a:hlink>
      <a:folHlink>
        <a:srgbClr val="53565A"/>
      </a:folHlink>
    </a:clrScheme>
    <a:fontScheme name="Deloitte Powerpoint font">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lgn="ctr">
          <a:noFill/>
          <a:miter lim="800000"/>
          <a:headEnd/>
          <a:tailEnd/>
        </a:ln>
      </a:spPr>
      <a:bodyPr wrap="square" lIns="88900" tIns="88900" rIns="88900" bIns="88900" rtlCol="0" anchor="ctr"/>
      <a:lstStyle>
        <a:defPPr>
          <a:lnSpc>
            <a:spcPct val="106000"/>
          </a:lnSpc>
          <a:buFont typeface="Wingdings 2" pitchFamily="18" charset="2"/>
          <a:buNone/>
          <a:defRPr sz="1600" b="1" dirty="0" smtClean="0">
            <a:solidFill>
              <a:schemeClr val="bg1"/>
            </a:solidFill>
          </a:defRPr>
        </a:defPPr>
      </a:lst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lIns="0" tIns="0" rIns="0" bIns="0" rtlCol="0" anchor="b" anchorCtr="0">
        <a:noAutofit/>
      </a:bodyPr>
      <a:lstStyle>
        <a:defPPr>
          <a:defRPr sz="3200" b="0" dirty="0" smtClean="0"/>
        </a:defPPr>
      </a:lstStyle>
    </a:txDef>
  </a:objectDefaults>
  <a:extraClrSchemeLst/>
  <a:custClrLst>
    <a:custClr name="Green 7">
      <a:srgbClr val="2C5234"/>
    </a:custClr>
    <a:custClr name="Green 6">
      <a:srgbClr val="046A38"/>
    </a:custClr>
    <a:custClr name="Green 5">
      <a:srgbClr val="009A44"/>
    </a:custClr>
    <a:custClr name="Green 4">
      <a:srgbClr val="43B02A"/>
    </a:custClr>
    <a:custClr name="Deloitte Green">
      <a:srgbClr val="86BC25"/>
    </a:custClr>
    <a:custClr name="Green 2">
      <a:srgbClr val="C4D600"/>
    </a:custClr>
    <a:custClr name="Green 1">
      <a:srgbClr val="E3E48D"/>
    </a:custClr>
    <a:custClr name="Teal 7">
      <a:srgbClr val="004F59"/>
    </a:custClr>
    <a:custClr name="Teal 6">
      <a:srgbClr val="007680"/>
    </a:custClr>
    <a:custClr name="Teal 5">
      <a:srgbClr val="0097A9"/>
    </a:custClr>
    <a:custClr name="Teal 4">
      <a:srgbClr val="00ABAB"/>
    </a:custClr>
    <a:custClr name="Teal 3">
      <a:srgbClr val="6FC2B4"/>
    </a:custClr>
    <a:custClr name="Teal 2">
      <a:srgbClr val="9DD4CF"/>
    </a:custClr>
    <a:custClr name="Teal 1">
      <a:srgbClr val="DDEFE8"/>
    </a:custClr>
    <a:custClr name="Blue 7">
      <a:srgbClr val="041E42"/>
    </a:custClr>
    <a:custClr name="Blue 6">
      <a:srgbClr val="012169"/>
    </a:custClr>
    <a:custClr name="Blue 5">
      <a:srgbClr val="005587"/>
    </a:custClr>
    <a:custClr name="Blue 4">
      <a:srgbClr val="0076A8"/>
    </a:custClr>
    <a:custClr name="Blue 3">
      <a:srgbClr val="00A3E0"/>
    </a:custClr>
    <a:custClr name="Blue 2">
      <a:srgbClr val="62B5E5"/>
    </a:custClr>
    <a:custClr name="Blue 1">
      <a:srgbClr val="A0DCFF"/>
    </a:custClr>
    <a:custClr name="Cool Gray 11">
      <a:srgbClr val="53565A"/>
    </a:custClr>
    <a:custClr name="Cool Gray 10">
      <a:srgbClr val="63666A"/>
    </a:custClr>
    <a:custClr name="Cool Gray 9">
      <a:srgbClr val="75787B"/>
    </a:custClr>
    <a:custClr name="Cool Gray 7">
      <a:srgbClr val="97999B"/>
    </a:custClr>
    <a:custClr name="Cool Gray 6">
      <a:srgbClr val="A7A8AA"/>
    </a:custClr>
    <a:custClr name="Cool Gray 4">
      <a:srgbClr val="BBBCBC"/>
    </a:custClr>
    <a:custClr name="Cool Gray 2">
      <a:srgbClr val="D0D0CE"/>
    </a:custClr>
    <a:custClr name="White">
      <a:srgbClr val="FFFFFF"/>
    </a:custClr>
    <a:custClr name="Black">
      <a:srgbClr val="000000"/>
    </a:custClr>
    <a:custClr name="Red">
      <a:srgbClr val="DA291C"/>
    </a:custClr>
    <a:custClr name="Orange">
      <a:srgbClr val="ED8B00"/>
    </a:custClr>
    <a:custClr name="Yellow">
      <a:srgbClr val="FFCD00"/>
    </a:custClr>
  </a:custClrLst>
  <a:extLst>
    <a:ext uri="{05A4C25C-085E-4340-85A3-A5531E510DB2}">
      <thm15:themeFamily xmlns:thm15="http://schemas.microsoft.com/office/thememl/2012/main" name="Presentacion 16-9 - S2G" id="{D4E991DC-D13B-B24A-BF75-B2BD123529FF}" vid="{A71549F7-BD1B-5746-BBCA-70A38ECAAF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927A2F21C761C84A941658C4AD1EC32A" ma:contentTypeVersion="12" ma:contentTypeDescription="Crear nuevo documento." ma:contentTypeScope="" ma:versionID="bdb46391e6c4d488a14b66b55063bfb7">
  <xsd:schema xmlns:xsd="http://www.w3.org/2001/XMLSchema" xmlns:xs="http://www.w3.org/2001/XMLSchema" xmlns:p="http://schemas.microsoft.com/office/2006/metadata/properties" xmlns:ns2="d5f543d2-e98f-4bcb-aac4-dbb9963c52ee" xmlns:ns3="edad2d25-cae2-46af-8973-51d41c80e85c" targetNamespace="http://schemas.microsoft.com/office/2006/metadata/properties" ma:root="true" ma:fieldsID="4204974358481bc469497cf4e3a9cd0d" ns2:_="" ns3:_="">
    <xsd:import namespace="d5f543d2-e98f-4bcb-aac4-dbb9963c52ee"/>
    <xsd:import namespace="edad2d25-cae2-46af-8973-51d41c80e85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f543d2-e98f-4bcb-aac4-dbb9963c52e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dad2d25-cae2-46af-8973-51d41c80e85c"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CBA07D-160E-42CE-ABD9-480FF9F09F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f543d2-e98f-4bcb-aac4-dbb9963c52ee"/>
    <ds:schemaRef ds:uri="edad2d25-cae2-46af-8973-51d41c80e8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4FED80-6B12-4FB8-B507-DF9B113F674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2CA2B13-0C1E-4CB5-973A-37329B84BB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Presentacion 16-9 - S2G</Template>
  <TotalTime>1719</TotalTime>
  <Words>2394</Words>
  <Application>Microsoft Office PowerPoint</Application>
  <PresentationFormat>Panorámica</PresentationFormat>
  <Paragraphs>244</Paragraphs>
  <Slides>36</Slides>
  <Notes>3</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36</vt:i4>
      </vt:variant>
    </vt:vector>
  </HeadingPairs>
  <TitlesOfParts>
    <vt:vector size="44" baseType="lpstr">
      <vt:lpstr>Arial</vt:lpstr>
      <vt:lpstr>Calibri</vt:lpstr>
      <vt:lpstr>Poppins</vt:lpstr>
      <vt:lpstr>Verdana</vt:lpstr>
      <vt:lpstr>Wingdings</vt:lpstr>
      <vt:lpstr>Wingdings 2</vt:lpstr>
      <vt:lpstr>La Caixa Voluntariados</vt:lpstr>
      <vt:lpstr>think-cell Slide</vt:lpstr>
      <vt:lpstr>Presentación de PowerPoint</vt:lpstr>
      <vt:lpstr>Introducción  </vt:lpstr>
      <vt:lpstr>Índice</vt:lpstr>
      <vt:lpstr>Revisión de los conceptos básicos </vt:lpstr>
      <vt:lpstr>Visto en la formación básica</vt:lpstr>
      <vt:lpstr>Visto en la formación básica</vt:lpstr>
      <vt:lpstr>Visto en la formación básica</vt:lpstr>
      <vt:lpstr>Visto en la formación básica</vt:lpstr>
      <vt:lpstr>Añadir más contenido</vt:lpstr>
      <vt:lpstr>Añadir una tabla</vt:lpstr>
      <vt:lpstr>Formato de Tablas </vt:lpstr>
      <vt:lpstr>Añadir hipervínculo </vt:lpstr>
      <vt:lpstr>Añadir un vídeo</vt:lpstr>
      <vt:lpstr>Modificar formato de un vídeo </vt:lpstr>
      <vt:lpstr>Modificar formato de un vídeo </vt:lpstr>
      <vt:lpstr>Modificar formato de un vídeo </vt:lpstr>
      <vt:lpstr>Añadir otro documento como objeto </vt:lpstr>
      <vt:lpstr>Añadir otro documento como objeto </vt:lpstr>
      <vt:lpstr>Diseño de la presentación</vt:lpstr>
      <vt:lpstr>Modificar diseño </vt:lpstr>
      <vt:lpstr>Modificar diseño </vt:lpstr>
      <vt:lpstr>Diseños predeterminados</vt:lpstr>
      <vt:lpstr>Diseños predeterminados</vt:lpstr>
      <vt:lpstr>Añadir transiciones  </vt:lpstr>
      <vt:lpstr>Añadir transiciones </vt:lpstr>
      <vt:lpstr>Añadir animaciones  </vt:lpstr>
      <vt:lpstr>Añadir animaciones  </vt:lpstr>
      <vt:lpstr>Añadir notas </vt:lpstr>
      <vt:lpstr>Presentación</vt:lpstr>
      <vt:lpstr>Cambiar diapositiva y Salir de Presentación</vt:lpstr>
      <vt:lpstr>Navegar dentro de la presentación </vt:lpstr>
      <vt:lpstr>Navegar dentro de la presentación </vt:lpstr>
      <vt:lpstr>Navegar dentro de la presentación </vt:lpstr>
      <vt:lpstr>Navegar dentro de la presentación </vt:lpstr>
      <vt:lpstr>Navegar dentro de la presentación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Madrid de la Hera, Ignacio</dc:creator>
  <cp:lastModifiedBy>CRISTINA TELLO SANTIAGO</cp:lastModifiedBy>
  <cp:revision>62</cp:revision>
  <cp:lastPrinted>2014-06-25T02:16:22Z</cp:lastPrinted>
  <dcterms:created xsi:type="dcterms:W3CDTF">2020-05-11T10:12:31Z</dcterms:created>
  <dcterms:modified xsi:type="dcterms:W3CDTF">2023-03-07T10:53:36Z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0x010100927A2F21C761C84A941658C4AD1EC32A</vt:lpwstr>
  </property>
  <property fmtid="{D5CDD505-2E9C-101B-9397-08002B2CF9AE}" pid="3" name="MSIP_Label_5d86bc70-2a05-490c-b199-8f0f8e614d89_Enabled">
    <vt:lpwstr>true</vt:lpwstr>
  </property>
  <property fmtid="{D5CDD505-2E9C-101B-9397-08002B2CF9AE}" pid="4" name="MSIP_Label_5d86bc70-2a05-490c-b199-8f0f8e614d89_SetDate">
    <vt:lpwstr>2023-03-07T10:52:24Z</vt:lpwstr>
  </property>
  <property fmtid="{D5CDD505-2E9C-101B-9397-08002B2CF9AE}" pid="5" name="MSIP_Label_5d86bc70-2a05-490c-b199-8f0f8e614d89_Method">
    <vt:lpwstr>Privileged</vt:lpwstr>
  </property>
  <property fmtid="{D5CDD505-2E9C-101B-9397-08002B2CF9AE}" pid="6" name="MSIP_Label_5d86bc70-2a05-490c-b199-8f0f8e614d89_Name">
    <vt:lpwstr>5d86bc70-2a05-490c-b199-8f0f8e614d89</vt:lpwstr>
  </property>
  <property fmtid="{D5CDD505-2E9C-101B-9397-08002B2CF9AE}" pid="7" name="MSIP_Label_5d86bc70-2a05-490c-b199-8f0f8e614d89_SiteId">
    <vt:lpwstr>5df31d35-3ba9-481e-a3c8-ff9be3ee783b</vt:lpwstr>
  </property>
  <property fmtid="{D5CDD505-2E9C-101B-9397-08002B2CF9AE}" pid="8" name="MSIP_Label_5d86bc70-2a05-490c-b199-8f0f8e614d89_ActionId">
    <vt:lpwstr>2e0f3219-64e4-4cec-9361-ac0d9a496a7d</vt:lpwstr>
  </property>
  <property fmtid="{D5CDD505-2E9C-101B-9397-08002B2CF9AE}" pid="9" name="MSIP_Label_5d86bc70-2a05-490c-b199-8f0f8e614d89_ContentBits">
    <vt:lpwstr>0</vt:lpwstr>
  </property>
</Properties>
</file>