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theme/theme1.xml" ContentType="application/vnd.openxmlformats-officedocument.them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27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18"/>
  </p:notesMasterIdLst>
  <p:handoutMasterIdLst>
    <p:handoutMasterId r:id="rId19"/>
  </p:handoutMasterIdLst>
  <p:sldIdLst>
    <p:sldId id="626" r:id="rId2"/>
    <p:sldId id="625" r:id="rId3"/>
    <p:sldId id="268" r:id="rId4"/>
    <p:sldId id="262" r:id="rId5"/>
    <p:sldId id="263" r:id="rId6"/>
    <p:sldId id="265" r:id="rId7"/>
    <p:sldId id="264" r:id="rId8"/>
    <p:sldId id="266" r:id="rId9"/>
    <p:sldId id="267" r:id="rId10"/>
    <p:sldId id="351" r:id="rId11"/>
    <p:sldId id="269" r:id="rId12"/>
    <p:sldId id="270" r:id="rId13"/>
    <p:sldId id="627" r:id="rId14"/>
    <p:sldId id="629" r:id="rId15"/>
    <p:sldId id="621" r:id="rId16"/>
    <p:sldId id="622" r:id="rId17"/>
  </p:sldIdLst>
  <p:sldSz cx="12192000" cy="6858000"/>
  <p:notesSz cx="6858000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TELLO SANTIAGO" initials="CTS" lastIdx="1" clrIdx="0">
    <p:extLst>
      <p:ext uri="{19B8F6BF-5375-455C-9EA6-DF929625EA0E}">
        <p15:presenceInfo xmlns:p15="http://schemas.microsoft.com/office/powerpoint/2012/main" userId="S::U0101002@lacaixa.es::08db1f17-20f0-46aa-b109-dbabbd3585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5FF11-B181-4147-AC95-67DDFA5099C4}" v="194" dt="2023-04-04T11:23:41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7820" autoAdjust="0"/>
  </p:normalViewPr>
  <p:slideViewPr>
    <p:cSldViewPr snapToGrid="0">
      <p:cViewPr varScale="1">
        <p:scale>
          <a:sx n="92" d="100"/>
          <a:sy n="92" d="100"/>
        </p:scale>
        <p:origin x="84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TELLO SANTIAGO" userId="08db1f17-20f0-46aa-b109-dbabbd358527" providerId="ADAL" clId="{4EE59DCC-C583-4962-862E-070A1F0B8D7C}"/>
    <pc:docChg chg="undo custSel addSld delSld modSld sldOrd delMainMaster">
      <pc:chgData name="CRISTINA TELLO SANTIAGO" userId="08db1f17-20f0-46aa-b109-dbabbd358527" providerId="ADAL" clId="{4EE59DCC-C583-4962-862E-070A1F0B8D7C}" dt="2023-03-29T14:08:51.527" v="4347" actId="1076"/>
      <pc:docMkLst>
        <pc:docMk/>
      </pc:docMkLst>
      <pc:sldChg chg="del">
        <pc:chgData name="CRISTINA TELLO SANTIAGO" userId="08db1f17-20f0-46aa-b109-dbabbd358527" providerId="ADAL" clId="{4EE59DCC-C583-4962-862E-070A1F0B8D7C}" dt="2023-03-27T06:20:28.499" v="459" actId="47"/>
        <pc:sldMkLst>
          <pc:docMk/>
          <pc:sldMk cId="2506378158" sldId="256"/>
        </pc:sldMkLst>
      </pc:sldChg>
      <pc:sldChg chg="addSp modSp mod modNotesTx">
        <pc:chgData name="CRISTINA TELLO SANTIAGO" userId="08db1f17-20f0-46aa-b109-dbabbd358527" providerId="ADAL" clId="{4EE59DCC-C583-4962-862E-070A1F0B8D7C}" dt="2023-03-27T12:38:54.005" v="2726" actId="6549"/>
        <pc:sldMkLst>
          <pc:docMk/>
          <pc:sldMk cId="158472665" sldId="257"/>
        </pc:sldMkLst>
        <pc:spChg chg="mod">
          <ac:chgData name="CRISTINA TELLO SANTIAGO" userId="08db1f17-20f0-46aa-b109-dbabbd358527" providerId="ADAL" clId="{4EE59DCC-C583-4962-862E-070A1F0B8D7C}" dt="2023-03-27T12:38:54.005" v="2726" actId="6549"/>
          <ac:spMkLst>
            <pc:docMk/>
            <pc:sldMk cId="158472665" sldId="257"/>
            <ac:spMk id="9" creationId="{407F774F-26FD-401E-BB3B-5372B3FB33E0}"/>
          </ac:spMkLst>
        </pc:spChg>
        <pc:spChg chg="add mod">
          <ac:chgData name="CRISTINA TELLO SANTIAGO" userId="08db1f17-20f0-46aa-b109-dbabbd358527" providerId="ADAL" clId="{4EE59DCC-C583-4962-862E-070A1F0B8D7C}" dt="2023-03-27T06:28:47.052" v="529" actId="207"/>
          <ac:spMkLst>
            <pc:docMk/>
            <pc:sldMk cId="158472665" sldId="257"/>
            <ac:spMk id="36" creationId="{E112C19E-BB89-47D4-A08B-6F6DB9EEBB11}"/>
          </ac:spMkLst>
        </pc:spChg>
      </pc:sldChg>
      <pc:sldChg chg="addSp delSp modSp mod ord setBg">
        <pc:chgData name="CRISTINA TELLO SANTIAGO" userId="08db1f17-20f0-46aa-b109-dbabbd358527" providerId="ADAL" clId="{4EE59DCC-C583-4962-862E-070A1F0B8D7C}" dt="2023-03-27T06:28:02.187" v="520" actId="1076"/>
        <pc:sldMkLst>
          <pc:docMk/>
          <pc:sldMk cId="794532804" sldId="258"/>
        </pc:sldMkLst>
        <pc:spChg chg="add del">
          <ac:chgData name="CRISTINA TELLO SANTIAGO" userId="08db1f17-20f0-46aa-b109-dbabbd358527" providerId="ADAL" clId="{4EE59DCC-C583-4962-862E-070A1F0B8D7C}" dt="2023-03-27T06:23:16.460" v="489" actId="26606"/>
          <ac:spMkLst>
            <pc:docMk/>
            <pc:sldMk cId="794532804" sldId="258"/>
            <ac:spMk id="8" creationId="{38CB19FB-7C96-4FEC-9331-E826E4E36CE4}"/>
          </ac:spMkLst>
        </pc:spChg>
        <pc:spChg chg="add mod">
          <ac:chgData name="CRISTINA TELLO SANTIAGO" userId="08db1f17-20f0-46aa-b109-dbabbd358527" providerId="ADAL" clId="{4EE59DCC-C583-4962-862E-070A1F0B8D7C}" dt="2023-03-27T06:27:55.507" v="518" actId="1076"/>
          <ac:spMkLst>
            <pc:docMk/>
            <pc:sldMk cId="794532804" sldId="258"/>
            <ac:spMk id="16" creationId="{E0A74689-D06D-4515-9E75-A5759BD298FB}"/>
          </ac:spMkLst>
        </pc:spChg>
        <pc:spChg chg="add del mod">
          <ac:chgData name="CRISTINA TELLO SANTIAGO" userId="08db1f17-20f0-46aa-b109-dbabbd358527" providerId="ADAL" clId="{4EE59DCC-C583-4962-862E-070A1F0B8D7C}" dt="2023-03-27T06:23:16.685" v="490"/>
          <ac:spMkLst>
            <pc:docMk/>
            <pc:sldMk cId="794532804" sldId="258"/>
            <ac:spMk id="18" creationId="{EF9E22A7-D836-4A8F-A1C8-349A6ACA1B6B}"/>
          </ac:spMkLst>
        </pc:spChg>
        <pc:spChg chg="add del">
          <ac:chgData name="CRISTINA TELLO SANTIAGO" userId="08db1f17-20f0-46aa-b109-dbabbd358527" providerId="ADAL" clId="{4EE59DCC-C583-4962-862E-070A1F0B8D7C}" dt="2023-03-27T06:22:59.351" v="479" actId="26606"/>
          <ac:spMkLst>
            <pc:docMk/>
            <pc:sldMk cId="794532804" sldId="258"/>
            <ac:spMk id="22" creationId="{0A597D97-203B-498B-95D3-E90DC961039F}"/>
          </ac:spMkLst>
        </pc:spChg>
        <pc:spChg chg="add del">
          <ac:chgData name="CRISTINA TELLO SANTIAGO" userId="08db1f17-20f0-46aa-b109-dbabbd358527" providerId="ADAL" clId="{4EE59DCC-C583-4962-862E-070A1F0B8D7C}" dt="2023-03-27T06:22:59.351" v="479" actId="26606"/>
          <ac:spMkLst>
            <pc:docMk/>
            <pc:sldMk cId="794532804" sldId="258"/>
            <ac:spMk id="24" creationId="{6A6EF10E-DF41-4BD3-8EB4-6F646531DC26}"/>
          </ac:spMkLst>
        </pc:spChg>
        <pc:spChg chg="add del">
          <ac:chgData name="CRISTINA TELLO SANTIAGO" userId="08db1f17-20f0-46aa-b109-dbabbd358527" providerId="ADAL" clId="{4EE59DCC-C583-4962-862E-070A1F0B8D7C}" dt="2023-03-27T06:23:16.460" v="489" actId="26606"/>
          <ac:spMkLst>
            <pc:docMk/>
            <pc:sldMk cId="794532804" sldId="258"/>
            <ac:spMk id="29" creationId="{BC1D32ED-3ABD-4D2F-99C1-402323DC4ACA}"/>
          </ac:spMkLst>
        </pc:spChg>
        <pc:spChg chg="add mod">
          <ac:chgData name="CRISTINA TELLO SANTIAGO" userId="08db1f17-20f0-46aa-b109-dbabbd358527" providerId="ADAL" clId="{4EE59DCC-C583-4962-862E-070A1F0B8D7C}" dt="2023-03-27T06:27:20.331" v="517" actId="1076"/>
          <ac:spMkLst>
            <pc:docMk/>
            <pc:sldMk cId="794532804" sldId="258"/>
            <ac:spMk id="36" creationId="{BEDFC59A-74DC-4B72-AD64-78D6D58EC027}"/>
          </ac:spMkLst>
        </pc:spChg>
        <pc:grpChg chg="add del">
          <ac:chgData name="CRISTINA TELLO SANTIAGO" userId="08db1f17-20f0-46aa-b109-dbabbd358527" providerId="ADAL" clId="{4EE59DCC-C583-4962-862E-070A1F0B8D7C}" dt="2023-03-27T06:23:16.460" v="489" actId="26606"/>
          <ac:grpSpMkLst>
            <pc:docMk/>
            <pc:sldMk cId="794532804" sldId="258"/>
            <ac:grpSpMk id="10" creationId="{DF071BB7-867E-46A9-A7C2-3FCB28CB8FBD}"/>
          </ac:grpSpMkLst>
        </pc:grpChg>
        <pc:grpChg chg="add del">
          <ac:chgData name="CRISTINA TELLO SANTIAGO" userId="08db1f17-20f0-46aa-b109-dbabbd358527" providerId="ADAL" clId="{4EE59DCC-C583-4962-862E-070A1F0B8D7C}" dt="2023-03-27T06:23:16.460" v="489" actId="26606"/>
          <ac:grpSpMkLst>
            <pc:docMk/>
            <pc:sldMk cId="794532804" sldId="258"/>
            <ac:grpSpMk id="30" creationId="{B2879852-CFAC-468D-BA61-CEA1C625AC34}"/>
          </ac:grpSpMkLst>
        </pc:grpChg>
        <pc:grpChg chg="add del">
          <ac:chgData name="CRISTINA TELLO SANTIAGO" userId="08db1f17-20f0-46aa-b109-dbabbd358527" providerId="ADAL" clId="{4EE59DCC-C583-4962-862E-070A1F0B8D7C}" dt="2023-03-27T06:23:16.460" v="489" actId="26606"/>
          <ac:grpSpMkLst>
            <pc:docMk/>
            <pc:sldMk cId="794532804" sldId="258"/>
            <ac:grpSpMk id="35" creationId="{E79106DC-55FB-4E35-8470-5FE8E5C2BB6B}"/>
          </ac:grpSpMkLst>
        </pc:grpChg>
        <pc:picChg chg="add del mod ord modCrop">
          <ac:chgData name="CRISTINA TELLO SANTIAGO" userId="08db1f17-20f0-46aa-b109-dbabbd358527" providerId="ADAL" clId="{4EE59DCC-C583-4962-862E-070A1F0B8D7C}" dt="2023-03-27T06:28:02.187" v="520" actId="1076"/>
          <ac:picMkLst>
            <pc:docMk/>
            <pc:sldMk cId="794532804" sldId="258"/>
            <ac:picMk id="3" creationId="{6D2663F2-38BD-4C48-85C8-DCFCD7E18BEF}"/>
          </ac:picMkLst>
        </pc:picChg>
        <pc:picChg chg="add mod">
          <ac:chgData name="CRISTINA TELLO SANTIAGO" userId="08db1f17-20f0-46aa-b109-dbabbd358527" providerId="ADAL" clId="{4EE59DCC-C583-4962-862E-070A1F0B8D7C}" dt="2023-03-27T06:28:00.892" v="519" actId="1076"/>
          <ac:picMkLst>
            <pc:docMk/>
            <pc:sldMk cId="794532804" sldId="258"/>
            <ac:picMk id="5" creationId="{FF41A1CE-60A5-4531-860D-A28B139C175D}"/>
          </ac:picMkLst>
        </pc:picChg>
        <pc:picChg chg="add del mod">
          <ac:chgData name="CRISTINA TELLO SANTIAGO" userId="08db1f17-20f0-46aa-b109-dbabbd358527" providerId="ADAL" clId="{4EE59DCC-C583-4962-862E-070A1F0B8D7C}" dt="2023-03-27T06:26:16.588" v="508" actId="478"/>
          <ac:picMkLst>
            <pc:docMk/>
            <pc:sldMk cId="794532804" sldId="258"/>
            <ac:picMk id="7" creationId="{C650C51B-A3AF-45DD-8BB8-3EFA46659AF9}"/>
          </ac:picMkLst>
        </pc:picChg>
        <pc:picChg chg="add mod ord">
          <ac:chgData name="CRISTINA TELLO SANTIAGO" userId="08db1f17-20f0-46aa-b109-dbabbd358527" providerId="ADAL" clId="{4EE59DCC-C583-4962-862E-070A1F0B8D7C}" dt="2023-03-27T06:23:17.416" v="491" actId="571"/>
          <ac:picMkLst>
            <pc:docMk/>
            <pc:sldMk cId="794532804" sldId="258"/>
            <ac:picMk id="17" creationId="{5C476EB7-2998-4B6F-9125-32C349497EB3}"/>
          </ac:picMkLst>
        </pc:picChg>
      </pc:sldChg>
      <pc:sldChg chg="addSp delSp modSp mod addCm delCm modCm modNotesTx">
        <pc:chgData name="CRISTINA TELLO SANTIAGO" userId="08db1f17-20f0-46aa-b109-dbabbd358527" providerId="ADAL" clId="{4EE59DCC-C583-4962-862E-070A1F0B8D7C}" dt="2023-03-29T12:28:53.665" v="3213" actId="403"/>
        <pc:sldMkLst>
          <pc:docMk/>
          <pc:sldMk cId="3056661749" sldId="259"/>
        </pc:sldMkLst>
        <pc:spChg chg="add mod">
          <ac:chgData name="CRISTINA TELLO SANTIAGO" userId="08db1f17-20f0-46aa-b109-dbabbd358527" providerId="ADAL" clId="{4EE59DCC-C583-4962-862E-070A1F0B8D7C}" dt="2023-03-27T06:52:25.632" v="790" actId="1076"/>
          <ac:spMkLst>
            <pc:docMk/>
            <pc:sldMk cId="3056661749" sldId="259"/>
            <ac:spMk id="5" creationId="{BC785169-7E35-48CE-AEAF-F4AB0223EDA2}"/>
          </ac:spMkLst>
        </pc:spChg>
        <pc:spChg chg="add mod">
          <ac:chgData name="CRISTINA TELLO SANTIAGO" userId="08db1f17-20f0-46aa-b109-dbabbd358527" providerId="ADAL" clId="{4EE59DCC-C583-4962-862E-070A1F0B8D7C}" dt="2023-03-27T06:19:27.167" v="448" actId="313"/>
          <ac:spMkLst>
            <pc:docMk/>
            <pc:sldMk cId="3056661749" sldId="259"/>
            <ac:spMk id="6" creationId="{6F9AB7A9-8EE2-4EDA-89D7-5D73ACE84BF0}"/>
          </ac:spMkLst>
        </pc:spChg>
        <pc:spChg chg="add del mod">
          <ac:chgData name="CRISTINA TELLO SANTIAGO" userId="08db1f17-20f0-46aa-b109-dbabbd358527" providerId="ADAL" clId="{4EE59DCC-C583-4962-862E-070A1F0B8D7C}" dt="2023-03-27T06:19:57.114" v="452" actId="478"/>
          <ac:spMkLst>
            <pc:docMk/>
            <pc:sldMk cId="3056661749" sldId="259"/>
            <ac:spMk id="7" creationId="{F2EEC841-E2E5-4671-8A1B-65DB69F4AB49}"/>
          </ac:spMkLst>
        </pc:spChg>
        <pc:spChg chg="mod">
          <ac:chgData name="CRISTINA TELLO SANTIAGO" userId="08db1f17-20f0-46aa-b109-dbabbd358527" providerId="ADAL" clId="{4EE59DCC-C583-4962-862E-070A1F0B8D7C}" dt="2023-03-27T06:16:50.051" v="388" actId="403"/>
          <ac:spMkLst>
            <pc:docMk/>
            <pc:sldMk cId="3056661749" sldId="259"/>
            <ac:spMk id="10" creationId="{57B50E23-18B1-4265-BBD6-DDC7BAA144EF}"/>
          </ac:spMkLst>
        </pc:spChg>
        <pc:spChg chg="mod">
          <ac:chgData name="CRISTINA TELLO SANTIAGO" userId="08db1f17-20f0-46aa-b109-dbabbd358527" providerId="ADAL" clId="{4EE59DCC-C583-4962-862E-070A1F0B8D7C}" dt="2023-03-27T07:06:59.313" v="878" actId="6549"/>
          <ac:spMkLst>
            <pc:docMk/>
            <pc:sldMk cId="3056661749" sldId="259"/>
            <ac:spMk id="12" creationId="{7D591FE9-519A-4036-94D2-0EF32D9931FF}"/>
          </ac:spMkLst>
        </pc:spChg>
        <pc:spChg chg="add mod">
          <ac:chgData name="CRISTINA TELLO SANTIAGO" userId="08db1f17-20f0-46aa-b109-dbabbd358527" providerId="ADAL" clId="{4EE59DCC-C583-4962-862E-070A1F0B8D7C}" dt="2023-03-27T07:06:56.034" v="877" actId="6549"/>
          <ac:spMkLst>
            <pc:docMk/>
            <pc:sldMk cId="3056661749" sldId="259"/>
            <ac:spMk id="14" creationId="{0FB8C1E1-5E77-46DC-AB09-F3385FB64D2F}"/>
          </ac:spMkLst>
        </pc:spChg>
        <pc:spChg chg="add del mod">
          <ac:chgData name="CRISTINA TELLO SANTIAGO" userId="08db1f17-20f0-46aa-b109-dbabbd358527" providerId="ADAL" clId="{4EE59DCC-C583-4962-862E-070A1F0B8D7C}" dt="2023-03-27T06:20:10.882" v="455" actId="478"/>
          <ac:spMkLst>
            <pc:docMk/>
            <pc:sldMk cId="3056661749" sldId="259"/>
            <ac:spMk id="19" creationId="{9B0B09AB-8BF1-42F1-8547-28A14E716520}"/>
          </ac:spMkLst>
        </pc:spChg>
        <pc:spChg chg="add del mod">
          <ac:chgData name="CRISTINA TELLO SANTIAGO" userId="08db1f17-20f0-46aa-b109-dbabbd358527" providerId="ADAL" clId="{4EE59DCC-C583-4962-862E-070A1F0B8D7C}" dt="2023-03-27T06:28:37.660" v="526" actId="478"/>
          <ac:spMkLst>
            <pc:docMk/>
            <pc:sldMk cId="3056661749" sldId="259"/>
            <ac:spMk id="20" creationId="{CA642382-5DC7-440D-80FF-D5294BC3219C}"/>
          </ac:spMkLst>
        </pc:spChg>
        <pc:spChg chg="add del mod">
          <ac:chgData name="CRISTINA TELLO SANTIAGO" userId="08db1f17-20f0-46aa-b109-dbabbd358527" providerId="ADAL" clId="{4EE59DCC-C583-4962-862E-070A1F0B8D7C}" dt="2023-03-27T06:49:53.837" v="759" actId="478"/>
          <ac:spMkLst>
            <pc:docMk/>
            <pc:sldMk cId="3056661749" sldId="259"/>
            <ac:spMk id="21" creationId="{740AAD0A-54AC-49E8-8297-FF94774566FE}"/>
          </ac:spMkLst>
        </pc:spChg>
        <pc:spChg chg="add del mod">
          <ac:chgData name="CRISTINA TELLO SANTIAGO" userId="08db1f17-20f0-46aa-b109-dbabbd358527" providerId="ADAL" clId="{4EE59DCC-C583-4962-862E-070A1F0B8D7C}" dt="2023-03-27T06:36:59.696" v="616" actId="478"/>
          <ac:spMkLst>
            <pc:docMk/>
            <pc:sldMk cId="3056661749" sldId="259"/>
            <ac:spMk id="22" creationId="{E4C7B958-8DD9-4A0D-8D94-230557AD4577}"/>
          </ac:spMkLst>
        </pc:spChg>
        <pc:spChg chg="add mod">
          <ac:chgData name="CRISTINA TELLO SANTIAGO" userId="08db1f17-20f0-46aa-b109-dbabbd358527" providerId="ADAL" clId="{4EE59DCC-C583-4962-862E-070A1F0B8D7C}" dt="2023-03-27T12:43:47.546" v="2791" actId="20577"/>
          <ac:spMkLst>
            <pc:docMk/>
            <pc:sldMk cId="3056661749" sldId="259"/>
            <ac:spMk id="23" creationId="{F84923F5-C48E-4370-B509-D02F2DB07511}"/>
          </ac:spMkLst>
        </pc:spChg>
        <pc:spChg chg="add mod">
          <ac:chgData name="CRISTINA TELLO SANTIAGO" userId="08db1f17-20f0-46aa-b109-dbabbd358527" providerId="ADAL" clId="{4EE59DCC-C583-4962-862E-070A1F0B8D7C}" dt="2023-03-27T06:52:15.084" v="787" actId="1076"/>
          <ac:spMkLst>
            <pc:docMk/>
            <pc:sldMk cId="3056661749" sldId="259"/>
            <ac:spMk id="26" creationId="{D5EB743E-A50A-4C5C-95A9-64F5AB91FA18}"/>
          </ac:spMkLst>
        </pc:spChg>
        <pc:spChg chg="add del mod">
          <ac:chgData name="CRISTINA TELLO SANTIAGO" userId="08db1f17-20f0-46aa-b109-dbabbd358527" providerId="ADAL" clId="{4EE59DCC-C583-4962-862E-070A1F0B8D7C}" dt="2023-03-27T06:50:01.793" v="761" actId="478"/>
          <ac:spMkLst>
            <pc:docMk/>
            <pc:sldMk cId="3056661749" sldId="259"/>
            <ac:spMk id="28" creationId="{9AC865A5-6FCD-43A4-B512-78612223E485}"/>
          </ac:spMkLst>
        </pc:spChg>
        <pc:spChg chg="add del mod">
          <ac:chgData name="CRISTINA TELLO SANTIAGO" userId="08db1f17-20f0-46aa-b109-dbabbd358527" providerId="ADAL" clId="{4EE59DCC-C583-4962-862E-070A1F0B8D7C}" dt="2023-03-27T06:49:55.912" v="760" actId="478"/>
          <ac:spMkLst>
            <pc:docMk/>
            <pc:sldMk cId="3056661749" sldId="259"/>
            <ac:spMk id="30" creationId="{AE7935C3-9080-4D4E-AFD5-C825525A3166}"/>
          </ac:spMkLst>
        </pc:spChg>
        <pc:picChg chg="mod">
          <ac:chgData name="CRISTINA TELLO SANTIAGO" userId="08db1f17-20f0-46aa-b109-dbabbd358527" providerId="ADAL" clId="{4EE59DCC-C583-4962-862E-070A1F0B8D7C}" dt="2023-03-27T07:01:03.702" v="804" actId="339"/>
          <ac:picMkLst>
            <pc:docMk/>
            <pc:sldMk cId="3056661749" sldId="259"/>
            <ac:picMk id="3" creationId="{2E198267-EE32-4CF5-BDC3-BAC20B03C1D5}"/>
          </ac:picMkLst>
        </pc:picChg>
        <pc:picChg chg="add mod">
          <ac:chgData name="CRISTINA TELLO SANTIAGO" userId="08db1f17-20f0-46aa-b109-dbabbd358527" providerId="ADAL" clId="{4EE59DCC-C583-4962-862E-070A1F0B8D7C}" dt="2023-03-27T06:18:42.197" v="438" actId="1076"/>
          <ac:picMkLst>
            <pc:docMk/>
            <pc:sldMk cId="3056661749" sldId="259"/>
            <ac:picMk id="15" creationId="{85069FD7-F3EA-4609-8E4E-4C1C683B94D4}"/>
          </ac:picMkLst>
        </pc:picChg>
        <pc:picChg chg="add del mod modCrop">
          <ac:chgData name="CRISTINA TELLO SANTIAGO" userId="08db1f17-20f0-46aa-b109-dbabbd358527" providerId="ADAL" clId="{4EE59DCC-C583-4962-862E-070A1F0B8D7C}" dt="2023-03-27T06:49:50.281" v="758" actId="478"/>
          <ac:picMkLst>
            <pc:docMk/>
            <pc:sldMk cId="3056661749" sldId="259"/>
            <ac:picMk id="18" creationId="{AB22DC9A-9A18-46D5-9354-BC4D2EEC83F3}"/>
          </ac:picMkLst>
        </pc:picChg>
        <pc:picChg chg="add mod modCrop">
          <ac:chgData name="CRISTINA TELLO SANTIAGO" userId="08db1f17-20f0-46aa-b109-dbabbd358527" providerId="ADAL" clId="{4EE59DCC-C583-4962-862E-070A1F0B8D7C}" dt="2023-03-27T07:01:48.475" v="806" actId="339"/>
          <ac:picMkLst>
            <pc:docMk/>
            <pc:sldMk cId="3056661749" sldId="259"/>
            <ac:picMk id="27" creationId="{AD37FCBF-A495-4E6A-9B32-72C207BC11DB}"/>
          </ac:picMkLst>
        </pc:picChg>
      </pc:sldChg>
      <pc:sldChg chg="del">
        <pc:chgData name="CRISTINA TELLO SANTIAGO" userId="08db1f17-20f0-46aa-b109-dbabbd358527" providerId="ADAL" clId="{4EE59DCC-C583-4962-862E-070A1F0B8D7C}" dt="2023-03-27T06:20:26.175" v="458" actId="47"/>
        <pc:sldMkLst>
          <pc:docMk/>
          <pc:sldMk cId="1624286156" sldId="260"/>
        </pc:sldMkLst>
      </pc:sldChg>
      <pc:sldChg chg="addSp delSp modSp mod modNotesTx">
        <pc:chgData name="CRISTINA TELLO SANTIAGO" userId="08db1f17-20f0-46aa-b109-dbabbd358527" providerId="ADAL" clId="{4EE59DCC-C583-4962-862E-070A1F0B8D7C}" dt="2023-03-29T14:07:22.485" v="4333" actId="1076"/>
        <pc:sldMkLst>
          <pc:docMk/>
          <pc:sldMk cId="3974514023" sldId="261"/>
        </pc:sldMkLst>
        <pc:spChg chg="add del mod">
          <ac:chgData name="CRISTINA TELLO SANTIAGO" userId="08db1f17-20f0-46aa-b109-dbabbd358527" providerId="ADAL" clId="{4EE59DCC-C583-4962-862E-070A1F0B8D7C}" dt="2023-03-27T06:28:28.655" v="523"/>
          <ac:spMkLst>
            <pc:docMk/>
            <pc:sldMk cId="3974514023" sldId="261"/>
            <ac:spMk id="2" creationId="{3A03F081-004F-4DA5-BA38-7E4C873440FD}"/>
          </ac:spMkLst>
        </pc:spChg>
        <pc:spChg chg="add mod">
          <ac:chgData name="CRISTINA TELLO SANTIAGO" userId="08db1f17-20f0-46aa-b109-dbabbd358527" providerId="ADAL" clId="{4EE59DCC-C583-4962-862E-070A1F0B8D7C}" dt="2023-03-27T06:37:44.597" v="625"/>
          <ac:spMkLst>
            <pc:docMk/>
            <pc:sldMk cId="3974514023" sldId="261"/>
            <ac:spMk id="4" creationId="{638FFFBC-AFCD-4490-8235-3BFBCE4C94C9}"/>
          </ac:spMkLst>
        </pc:spChg>
        <pc:picChg chg="add mod">
          <ac:chgData name="CRISTINA TELLO SANTIAGO" userId="08db1f17-20f0-46aa-b109-dbabbd358527" providerId="ADAL" clId="{4EE59DCC-C583-4962-862E-070A1F0B8D7C}" dt="2023-03-29T14:07:15.633" v="4332" actId="1076"/>
          <ac:picMkLst>
            <pc:docMk/>
            <pc:sldMk cId="3974514023" sldId="261"/>
            <ac:picMk id="3" creationId="{155904CD-7A7A-4ED0-991A-7F4F30B12155}"/>
          </ac:picMkLst>
        </pc:picChg>
        <pc:picChg chg="add mod modCrop">
          <ac:chgData name="CRISTINA TELLO SANTIAGO" userId="08db1f17-20f0-46aa-b109-dbabbd358527" providerId="ADAL" clId="{4EE59DCC-C583-4962-862E-070A1F0B8D7C}" dt="2023-03-29T14:07:22.485" v="4333" actId="1076"/>
          <ac:picMkLst>
            <pc:docMk/>
            <pc:sldMk cId="3974514023" sldId="261"/>
            <ac:picMk id="5" creationId="{4DFE6367-E6C7-477A-8A67-30E009F6E3EC}"/>
          </ac:picMkLst>
        </pc:picChg>
        <pc:picChg chg="add mod">
          <ac:chgData name="CRISTINA TELLO SANTIAGO" userId="08db1f17-20f0-46aa-b109-dbabbd358527" providerId="ADAL" clId="{4EE59DCC-C583-4962-862E-070A1F0B8D7C}" dt="2023-03-27T12:52:00.748" v="2866" actId="1076"/>
          <ac:picMkLst>
            <pc:docMk/>
            <pc:sldMk cId="3974514023" sldId="261"/>
            <ac:picMk id="11" creationId="{A1163BAE-300F-4587-BF86-7BA1C54FF315}"/>
          </ac:picMkLst>
        </pc:picChg>
        <pc:picChg chg="add mod">
          <ac:chgData name="CRISTINA TELLO SANTIAGO" userId="08db1f17-20f0-46aa-b109-dbabbd358527" providerId="ADAL" clId="{4EE59DCC-C583-4962-862E-070A1F0B8D7C}" dt="2023-03-27T07:05:55.937" v="846"/>
          <ac:picMkLst>
            <pc:docMk/>
            <pc:sldMk cId="3974514023" sldId="261"/>
            <ac:picMk id="12" creationId="{32A1442D-341F-407C-AA7E-001C2F3FFA11}"/>
          </ac:picMkLst>
        </pc:picChg>
        <pc:picChg chg="add">
          <ac:chgData name="CRISTINA TELLO SANTIAGO" userId="08db1f17-20f0-46aa-b109-dbabbd358527" providerId="ADAL" clId="{4EE59DCC-C583-4962-862E-070A1F0B8D7C}" dt="2023-03-27T12:51:56.906" v="2865" actId="22"/>
          <ac:picMkLst>
            <pc:docMk/>
            <pc:sldMk cId="3974514023" sldId="261"/>
            <ac:picMk id="14" creationId="{F980F37F-B2E5-4DDD-8C44-F5792706B454}"/>
          </ac:picMkLst>
        </pc:picChg>
        <pc:picChg chg="add mod">
          <ac:chgData name="CRISTINA TELLO SANTIAGO" userId="08db1f17-20f0-46aa-b109-dbabbd358527" providerId="ADAL" clId="{4EE59DCC-C583-4962-862E-070A1F0B8D7C}" dt="2023-03-27T12:52:14.659" v="2871" actId="14100"/>
          <ac:picMkLst>
            <pc:docMk/>
            <pc:sldMk cId="3974514023" sldId="261"/>
            <ac:picMk id="17" creationId="{87C25109-6E6E-4A83-BB30-0B59942EEFCC}"/>
          </ac:picMkLst>
        </pc:picChg>
        <pc:picChg chg="add mod">
          <ac:chgData name="CRISTINA TELLO SANTIAGO" userId="08db1f17-20f0-46aa-b109-dbabbd358527" providerId="ADAL" clId="{4EE59DCC-C583-4962-862E-070A1F0B8D7C}" dt="2023-03-27T12:52:24.160" v="2873" actId="1076"/>
          <ac:picMkLst>
            <pc:docMk/>
            <pc:sldMk cId="3974514023" sldId="261"/>
            <ac:picMk id="18" creationId="{D5113C0E-673C-4732-BBA4-F200FB7A9FDF}"/>
          </ac:picMkLst>
        </pc:picChg>
        <pc:inkChg chg="add">
          <ac:chgData name="CRISTINA TELLO SANTIAGO" userId="08db1f17-20f0-46aa-b109-dbabbd358527" providerId="ADAL" clId="{4EE59DCC-C583-4962-862E-070A1F0B8D7C}" dt="2023-03-27T06:40:05.143" v="630" actId="9405"/>
          <ac:inkMkLst>
            <pc:docMk/>
            <pc:sldMk cId="3974514023" sldId="261"/>
            <ac:inkMk id="6" creationId="{3C832500-9D7E-4D2C-9CE2-FB2ABC34422F}"/>
          </ac:inkMkLst>
        </pc:inkChg>
        <pc:inkChg chg="add">
          <ac:chgData name="CRISTINA TELLO SANTIAGO" userId="08db1f17-20f0-46aa-b109-dbabbd358527" providerId="ADAL" clId="{4EE59DCC-C583-4962-862E-070A1F0B8D7C}" dt="2023-03-27T06:40:09.540" v="631" actId="9405"/>
          <ac:inkMkLst>
            <pc:docMk/>
            <pc:sldMk cId="3974514023" sldId="261"/>
            <ac:inkMk id="7" creationId="{2EF49441-0009-4637-9843-271D11CB746C}"/>
          </ac:inkMkLst>
        </pc:inkChg>
        <pc:inkChg chg="add">
          <ac:chgData name="CRISTINA TELLO SANTIAGO" userId="08db1f17-20f0-46aa-b109-dbabbd358527" providerId="ADAL" clId="{4EE59DCC-C583-4962-862E-070A1F0B8D7C}" dt="2023-03-27T06:40:13.408" v="632" actId="9405"/>
          <ac:inkMkLst>
            <pc:docMk/>
            <pc:sldMk cId="3974514023" sldId="261"/>
            <ac:inkMk id="8" creationId="{736B36A3-2818-434F-8680-16AC78F76A45}"/>
          </ac:inkMkLst>
        </pc:inkChg>
        <pc:inkChg chg="add">
          <ac:chgData name="CRISTINA TELLO SANTIAGO" userId="08db1f17-20f0-46aa-b109-dbabbd358527" providerId="ADAL" clId="{4EE59DCC-C583-4962-862E-070A1F0B8D7C}" dt="2023-03-27T06:40:14.585" v="633" actId="9405"/>
          <ac:inkMkLst>
            <pc:docMk/>
            <pc:sldMk cId="3974514023" sldId="261"/>
            <ac:inkMk id="9" creationId="{10A42624-BDDE-484A-8AE5-DD21C480CC3E}"/>
          </ac:inkMkLst>
        </pc:inkChg>
        <pc:inkChg chg="add">
          <ac:chgData name="CRISTINA TELLO SANTIAGO" userId="08db1f17-20f0-46aa-b109-dbabbd358527" providerId="ADAL" clId="{4EE59DCC-C583-4962-862E-070A1F0B8D7C}" dt="2023-03-27T06:40:16.246" v="634" actId="9405"/>
          <ac:inkMkLst>
            <pc:docMk/>
            <pc:sldMk cId="3974514023" sldId="261"/>
            <ac:inkMk id="10" creationId="{3915D54F-F933-4106-B684-38C617C5672E}"/>
          </ac:inkMkLst>
        </pc:inkChg>
      </pc:sldChg>
      <pc:sldChg chg="addSp delSp modSp add mod modNotesTx">
        <pc:chgData name="CRISTINA TELLO SANTIAGO" userId="08db1f17-20f0-46aa-b109-dbabbd358527" providerId="ADAL" clId="{4EE59DCC-C583-4962-862E-070A1F0B8D7C}" dt="2023-03-29T12:29:11.951" v="3222" actId="20577"/>
        <pc:sldMkLst>
          <pc:docMk/>
          <pc:sldMk cId="1681403682" sldId="262"/>
        </pc:sldMkLst>
        <pc:spChg chg="mod">
          <ac:chgData name="CRISTINA TELLO SANTIAGO" userId="08db1f17-20f0-46aa-b109-dbabbd358527" providerId="ADAL" clId="{4EE59DCC-C583-4962-862E-070A1F0B8D7C}" dt="2023-03-27T11:45:35.020" v="1212" actId="20577"/>
          <ac:spMkLst>
            <pc:docMk/>
            <pc:sldMk cId="1681403682" sldId="262"/>
            <ac:spMk id="4" creationId="{638FFFBC-AFCD-4490-8235-3BFBCE4C94C9}"/>
          </ac:spMkLst>
        </pc:spChg>
        <pc:spChg chg="add mod">
          <ac:chgData name="CRISTINA TELLO SANTIAGO" userId="08db1f17-20f0-46aa-b109-dbabbd358527" providerId="ADAL" clId="{4EE59DCC-C583-4962-862E-070A1F0B8D7C}" dt="2023-03-29T12:29:11.951" v="3222" actId="20577"/>
          <ac:spMkLst>
            <pc:docMk/>
            <pc:sldMk cId="1681403682" sldId="262"/>
            <ac:spMk id="11" creationId="{38AB6E57-4D9B-4ACE-9568-86CD8A3C9CC9}"/>
          </ac:spMkLst>
        </pc:spChg>
        <pc:spChg chg="add del">
          <ac:chgData name="CRISTINA TELLO SANTIAGO" userId="08db1f17-20f0-46aa-b109-dbabbd358527" providerId="ADAL" clId="{4EE59DCC-C583-4962-862E-070A1F0B8D7C}" dt="2023-03-27T07:03:30.388" v="819" actId="478"/>
          <ac:spMkLst>
            <pc:docMk/>
            <pc:sldMk cId="1681403682" sldId="262"/>
            <ac:spMk id="13" creationId="{ECADE300-BB1C-4123-9817-95D4FACECAB5}"/>
          </ac:spMkLst>
        </pc:spChg>
        <pc:spChg chg="add mod">
          <ac:chgData name="CRISTINA TELLO SANTIAGO" userId="08db1f17-20f0-46aa-b109-dbabbd358527" providerId="ADAL" clId="{4EE59DCC-C583-4962-862E-070A1F0B8D7C}" dt="2023-03-27T11:58:44.671" v="1320" actId="14100"/>
          <ac:spMkLst>
            <pc:docMk/>
            <pc:sldMk cId="1681403682" sldId="262"/>
            <ac:spMk id="15" creationId="{D048D419-AB05-4808-B09F-641D552CD9A8}"/>
          </ac:spMkLst>
        </pc:spChg>
        <pc:spChg chg="add del mod">
          <ac:chgData name="CRISTINA TELLO SANTIAGO" userId="08db1f17-20f0-46aa-b109-dbabbd358527" providerId="ADAL" clId="{4EE59DCC-C583-4962-862E-070A1F0B8D7C}" dt="2023-03-27T07:18:25.500" v="988" actId="478"/>
          <ac:spMkLst>
            <pc:docMk/>
            <pc:sldMk cId="1681403682" sldId="262"/>
            <ac:spMk id="19" creationId="{7E0953D2-1C31-46D9-979A-201A5A7D8CB5}"/>
          </ac:spMkLst>
        </pc:spChg>
        <pc:spChg chg="add mod">
          <ac:chgData name="CRISTINA TELLO SANTIAGO" userId="08db1f17-20f0-46aa-b109-dbabbd358527" providerId="ADAL" clId="{4EE59DCC-C583-4962-862E-070A1F0B8D7C}" dt="2023-03-27T12:24:03.242" v="2266" actId="1076"/>
          <ac:spMkLst>
            <pc:docMk/>
            <pc:sldMk cId="1681403682" sldId="262"/>
            <ac:spMk id="20" creationId="{D27A1DE1-B3E0-4B08-B395-5B3C48491A20}"/>
          </ac:spMkLst>
        </pc:spChg>
        <pc:spChg chg="add del mod">
          <ac:chgData name="CRISTINA TELLO SANTIAGO" userId="08db1f17-20f0-46aa-b109-dbabbd358527" providerId="ADAL" clId="{4EE59DCC-C583-4962-862E-070A1F0B8D7C}" dt="2023-03-27T07:18:31.588" v="991" actId="478"/>
          <ac:spMkLst>
            <pc:docMk/>
            <pc:sldMk cId="1681403682" sldId="262"/>
            <ac:spMk id="21" creationId="{75E4AE7F-9024-453D-8706-0F90F6C3AD64}"/>
          </ac:spMkLst>
        </pc:spChg>
        <pc:spChg chg="add del mod">
          <ac:chgData name="CRISTINA TELLO SANTIAGO" userId="08db1f17-20f0-46aa-b109-dbabbd358527" providerId="ADAL" clId="{4EE59DCC-C583-4962-862E-070A1F0B8D7C}" dt="2023-03-27T11:58:28.044" v="1303" actId="478"/>
          <ac:spMkLst>
            <pc:docMk/>
            <pc:sldMk cId="1681403682" sldId="262"/>
            <ac:spMk id="21" creationId="{C40B3EA2-47D7-4C94-B1D7-3FE88C65C6C5}"/>
          </ac:spMkLst>
        </pc:spChg>
        <pc:spChg chg="add del mod">
          <ac:chgData name="CRISTINA TELLO SANTIAGO" userId="08db1f17-20f0-46aa-b109-dbabbd358527" providerId="ADAL" clId="{4EE59DCC-C583-4962-862E-070A1F0B8D7C}" dt="2023-03-27T07:13:21.534" v="951" actId="478"/>
          <ac:spMkLst>
            <pc:docMk/>
            <pc:sldMk cId="1681403682" sldId="262"/>
            <ac:spMk id="22" creationId="{7531A889-9491-43D2-B3B4-48C871D64A4A}"/>
          </ac:spMkLst>
        </pc:spChg>
        <pc:spChg chg="add del mod">
          <ac:chgData name="CRISTINA TELLO SANTIAGO" userId="08db1f17-20f0-46aa-b109-dbabbd358527" providerId="ADAL" clId="{4EE59DCC-C583-4962-862E-070A1F0B8D7C}" dt="2023-03-27T12:23:11.796" v="2259" actId="478"/>
          <ac:spMkLst>
            <pc:docMk/>
            <pc:sldMk cId="1681403682" sldId="262"/>
            <ac:spMk id="22" creationId="{8B67AA7C-06C0-4DED-8544-9F67002E2B0C}"/>
          </ac:spMkLst>
        </pc:spChg>
        <pc:spChg chg="add del mod">
          <ac:chgData name="CRISTINA TELLO SANTIAGO" userId="08db1f17-20f0-46aa-b109-dbabbd358527" providerId="ADAL" clId="{4EE59DCC-C583-4962-862E-070A1F0B8D7C}" dt="2023-03-27T12:29:36.411" v="2450" actId="478"/>
          <ac:spMkLst>
            <pc:docMk/>
            <pc:sldMk cId="1681403682" sldId="262"/>
            <ac:spMk id="24" creationId="{29D56E18-4794-4A8B-9C72-30406CD3C0EE}"/>
          </ac:spMkLst>
        </pc:spChg>
        <pc:spChg chg="add del mod">
          <ac:chgData name="CRISTINA TELLO SANTIAGO" userId="08db1f17-20f0-46aa-b109-dbabbd358527" providerId="ADAL" clId="{4EE59DCC-C583-4962-862E-070A1F0B8D7C}" dt="2023-03-27T12:29:39.445" v="2452" actId="478"/>
          <ac:spMkLst>
            <pc:docMk/>
            <pc:sldMk cId="1681403682" sldId="262"/>
            <ac:spMk id="31" creationId="{B99BE6FD-7579-43AB-92AD-F02374495A63}"/>
          </ac:spMkLst>
        </pc:spChg>
        <pc:spChg chg="add del mod">
          <ac:chgData name="CRISTINA TELLO SANTIAGO" userId="08db1f17-20f0-46aa-b109-dbabbd358527" providerId="ADAL" clId="{4EE59DCC-C583-4962-862E-070A1F0B8D7C}" dt="2023-03-27T07:18:35.577" v="993" actId="478"/>
          <ac:spMkLst>
            <pc:docMk/>
            <pc:sldMk cId="1681403682" sldId="262"/>
            <ac:spMk id="33" creationId="{BF58048C-15BD-4777-BE48-67E0BEE696DC}"/>
          </ac:spMkLst>
        </pc:spChg>
        <pc:spChg chg="add mod">
          <ac:chgData name="CRISTINA TELLO SANTIAGO" userId="08db1f17-20f0-46aa-b109-dbabbd358527" providerId="ADAL" clId="{4EE59DCC-C583-4962-862E-070A1F0B8D7C}" dt="2023-03-27T12:29:52.613" v="2456" actId="20577"/>
          <ac:spMkLst>
            <pc:docMk/>
            <pc:sldMk cId="1681403682" sldId="262"/>
            <ac:spMk id="33" creationId="{DDCE3B19-1097-4E33-A9A8-F1E806E270FF}"/>
          </ac:spMkLst>
        </pc:spChg>
        <pc:spChg chg="add del mod">
          <ac:chgData name="CRISTINA TELLO SANTIAGO" userId="08db1f17-20f0-46aa-b109-dbabbd358527" providerId="ADAL" clId="{4EE59DCC-C583-4962-862E-070A1F0B8D7C}" dt="2023-03-27T07:17:13.845" v="982" actId="478"/>
          <ac:spMkLst>
            <pc:docMk/>
            <pc:sldMk cId="1681403682" sldId="262"/>
            <ac:spMk id="34" creationId="{67C15F24-D674-4D24-B4AA-9CD2BD341DA4}"/>
          </ac:spMkLst>
        </pc:spChg>
        <pc:spChg chg="add mod">
          <ac:chgData name="CRISTINA TELLO SANTIAGO" userId="08db1f17-20f0-46aa-b109-dbabbd358527" providerId="ADAL" clId="{4EE59DCC-C583-4962-862E-070A1F0B8D7C}" dt="2023-03-27T07:17:40.982" v="987" actId="1076"/>
          <ac:spMkLst>
            <pc:docMk/>
            <pc:sldMk cId="1681403682" sldId="262"/>
            <ac:spMk id="35" creationId="{217A6C43-5263-4354-8372-5936F65D5A58}"/>
          </ac:spMkLst>
        </pc:spChg>
        <pc:spChg chg="add mod">
          <ac:chgData name="CRISTINA TELLO SANTIAGO" userId="08db1f17-20f0-46aa-b109-dbabbd358527" providerId="ADAL" clId="{4EE59DCC-C583-4962-862E-070A1F0B8D7C}" dt="2023-03-27T12:36:50.651" v="2580" actId="1038"/>
          <ac:spMkLst>
            <pc:docMk/>
            <pc:sldMk cId="1681403682" sldId="262"/>
            <ac:spMk id="36" creationId="{2093FB07-935E-4106-B055-F5C9B14D8C51}"/>
          </ac:spMkLst>
        </pc:spChg>
        <pc:spChg chg="add del">
          <ac:chgData name="CRISTINA TELLO SANTIAGO" userId="08db1f17-20f0-46aa-b109-dbabbd358527" providerId="ADAL" clId="{4EE59DCC-C583-4962-862E-070A1F0B8D7C}" dt="2023-03-27T12:34:07.848" v="2484" actId="22"/>
          <ac:spMkLst>
            <pc:docMk/>
            <pc:sldMk cId="1681403682" sldId="262"/>
            <ac:spMk id="38" creationId="{CCDF8C8E-3340-436E-93BC-E3974E3DB52D}"/>
          </ac:spMkLst>
        </pc:spChg>
        <pc:spChg chg="add mod">
          <ac:chgData name="CRISTINA TELLO SANTIAGO" userId="08db1f17-20f0-46aa-b109-dbabbd358527" providerId="ADAL" clId="{4EE59DCC-C583-4962-862E-070A1F0B8D7C}" dt="2023-03-27T12:36:19.288" v="2548" actId="1076"/>
          <ac:spMkLst>
            <pc:docMk/>
            <pc:sldMk cId="1681403682" sldId="262"/>
            <ac:spMk id="40" creationId="{E7D7C276-E167-4DD0-A04A-5938EEC5A6D7}"/>
          </ac:spMkLst>
        </pc:spChg>
        <pc:spChg chg="add mod">
          <ac:chgData name="CRISTINA TELLO SANTIAGO" userId="08db1f17-20f0-46aa-b109-dbabbd358527" providerId="ADAL" clId="{4EE59DCC-C583-4962-862E-070A1F0B8D7C}" dt="2023-03-27T13:00:55.081" v="3173" actId="108"/>
          <ac:spMkLst>
            <pc:docMk/>
            <pc:sldMk cId="1681403682" sldId="262"/>
            <ac:spMk id="42" creationId="{1D7D6954-2978-46A5-8C68-430B99E40B3A}"/>
          </ac:spMkLst>
        </pc:spChg>
        <pc:spChg chg="add del mod">
          <ac:chgData name="CRISTINA TELLO SANTIAGO" userId="08db1f17-20f0-46aa-b109-dbabbd358527" providerId="ADAL" clId="{4EE59DCC-C583-4962-862E-070A1F0B8D7C}" dt="2023-03-27T07:30:50.117" v="1199" actId="478"/>
          <ac:spMkLst>
            <pc:docMk/>
            <pc:sldMk cId="1681403682" sldId="262"/>
            <ac:spMk id="43" creationId="{ADB20EE3-49ED-453D-A57D-2B9C89801F87}"/>
          </ac:spMkLst>
        </pc:spChg>
        <pc:spChg chg="add mod">
          <ac:chgData name="CRISTINA TELLO SANTIAGO" userId="08db1f17-20f0-46aa-b109-dbabbd358527" providerId="ADAL" clId="{4EE59DCC-C583-4962-862E-070A1F0B8D7C}" dt="2023-03-27T11:46:28.018" v="1221" actId="1076"/>
          <ac:spMkLst>
            <pc:docMk/>
            <pc:sldMk cId="1681403682" sldId="262"/>
            <ac:spMk id="45" creationId="{D1CD428F-9587-4219-AAB3-983D31C09953}"/>
          </ac:spMkLst>
        </pc:spChg>
        <pc:spChg chg="add mod">
          <ac:chgData name="CRISTINA TELLO SANTIAGO" userId="08db1f17-20f0-46aa-b109-dbabbd358527" providerId="ADAL" clId="{4EE59DCC-C583-4962-862E-070A1F0B8D7C}" dt="2023-03-27T12:23:47.609" v="2265" actId="404"/>
          <ac:spMkLst>
            <pc:docMk/>
            <pc:sldMk cId="1681403682" sldId="262"/>
            <ac:spMk id="59" creationId="{37050839-B720-456B-9752-E18247AAD70E}"/>
          </ac:spMkLst>
        </pc:spChg>
        <pc:picChg chg="del mod">
          <ac:chgData name="CRISTINA TELLO SANTIAGO" userId="08db1f17-20f0-46aa-b109-dbabbd358527" providerId="ADAL" clId="{4EE59DCC-C583-4962-862E-070A1F0B8D7C}" dt="2023-03-27T06:56:25.109" v="799" actId="478"/>
          <ac:picMkLst>
            <pc:docMk/>
            <pc:sldMk cId="1681403682" sldId="262"/>
            <ac:picMk id="5" creationId="{4DFE6367-E6C7-477A-8A67-30E009F6E3EC}"/>
          </ac:picMkLst>
        </pc:picChg>
        <pc:picChg chg="add mod modCrop">
          <ac:chgData name="CRISTINA TELLO SANTIAGO" userId="08db1f17-20f0-46aa-b109-dbabbd358527" providerId="ADAL" clId="{4EE59DCC-C583-4962-862E-070A1F0B8D7C}" dt="2023-03-27T12:27:31.593" v="2400" actId="1076"/>
          <ac:picMkLst>
            <pc:docMk/>
            <pc:sldMk cId="1681403682" sldId="262"/>
            <ac:picMk id="12" creationId="{6D4C105A-52C5-41C4-8499-AB13A3E94230}"/>
          </ac:picMkLst>
        </pc:picChg>
        <pc:picChg chg="add del mod">
          <ac:chgData name="CRISTINA TELLO SANTIAGO" userId="08db1f17-20f0-46aa-b109-dbabbd358527" providerId="ADAL" clId="{4EE59DCC-C583-4962-862E-070A1F0B8D7C}" dt="2023-03-27T07:05:59.889" v="847" actId="478"/>
          <ac:picMkLst>
            <pc:docMk/>
            <pc:sldMk cId="1681403682" sldId="262"/>
            <ac:picMk id="12" creationId="{958CAA05-0F4A-42F0-9109-F3C98ED01A29}"/>
          </ac:picMkLst>
        </pc:picChg>
        <pc:picChg chg="add del mod">
          <ac:chgData name="CRISTINA TELLO SANTIAGO" userId="08db1f17-20f0-46aa-b109-dbabbd358527" providerId="ADAL" clId="{4EE59DCC-C583-4962-862E-070A1F0B8D7C}" dt="2023-03-27T07:18:29.428" v="990" actId="478"/>
          <ac:picMkLst>
            <pc:docMk/>
            <pc:sldMk cId="1681403682" sldId="262"/>
            <ac:picMk id="17" creationId="{69F68308-25C1-4CE5-BFD8-7A917D3FF82B}"/>
          </ac:picMkLst>
        </pc:picChg>
        <pc:picChg chg="add del mod">
          <ac:chgData name="CRISTINA TELLO SANTIAGO" userId="08db1f17-20f0-46aa-b109-dbabbd358527" providerId="ADAL" clId="{4EE59DCC-C583-4962-862E-070A1F0B8D7C}" dt="2023-03-27T07:18:27.474" v="989" actId="478"/>
          <ac:picMkLst>
            <pc:docMk/>
            <pc:sldMk cId="1681403682" sldId="262"/>
            <ac:picMk id="18" creationId="{865FDF22-1D49-4341-AAEE-B62A872F6ACA}"/>
          </ac:picMkLst>
        </pc:picChg>
        <pc:picChg chg="add mod">
          <ac:chgData name="CRISTINA TELLO SANTIAGO" userId="08db1f17-20f0-46aa-b109-dbabbd358527" providerId="ADAL" clId="{4EE59DCC-C583-4962-862E-070A1F0B8D7C}" dt="2023-03-27T12:33:14.139" v="2477" actId="1076"/>
          <ac:picMkLst>
            <pc:docMk/>
            <pc:sldMk cId="1681403682" sldId="262"/>
            <ac:picMk id="37" creationId="{A4633AD3-5AFD-4F60-935B-3B33BF53AFB3}"/>
          </ac:picMkLst>
        </pc:picChg>
        <pc:picChg chg="add del mod">
          <ac:chgData name="CRISTINA TELLO SANTIAGO" userId="08db1f17-20f0-46aa-b109-dbabbd358527" providerId="ADAL" clId="{4EE59DCC-C583-4962-862E-070A1F0B8D7C}" dt="2023-03-27T07:30:42.117" v="1196" actId="478"/>
          <ac:picMkLst>
            <pc:docMk/>
            <pc:sldMk cId="1681403682" sldId="262"/>
            <ac:picMk id="39" creationId="{08DC74E0-4F55-452E-B7CD-F9F1C9FE1529}"/>
          </ac:picMkLst>
        </pc:picChg>
        <pc:picChg chg="add del">
          <ac:chgData name="CRISTINA TELLO SANTIAGO" userId="08db1f17-20f0-46aa-b109-dbabbd358527" providerId="ADAL" clId="{4EE59DCC-C583-4962-862E-070A1F0B8D7C}" dt="2023-03-27T07:23:14.636" v="1029" actId="478"/>
          <ac:picMkLst>
            <pc:docMk/>
            <pc:sldMk cId="1681403682" sldId="262"/>
            <ac:picMk id="41" creationId="{5032A035-EED3-4A38-BA10-6FD377C239A1}"/>
          </ac:picMkLst>
        </pc:picChg>
        <pc:picChg chg="add del mod">
          <ac:chgData name="CRISTINA TELLO SANTIAGO" userId="08db1f17-20f0-46aa-b109-dbabbd358527" providerId="ADAL" clId="{4EE59DCC-C583-4962-862E-070A1F0B8D7C}" dt="2023-03-27T07:25:05.188" v="1062"/>
          <ac:picMkLst>
            <pc:docMk/>
            <pc:sldMk cId="1681403682" sldId="262"/>
            <ac:picMk id="44" creationId="{BC20A59F-4BD4-4A6D-A62C-E6390A1C88B1}"/>
          </ac:picMkLst>
        </pc:picChg>
        <pc:picChg chg="add mod">
          <ac:chgData name="CRISTINA TELLO SANTIAGO" userId="08db1f17-20f0-46aa-b109-dbabbd358527" providerId="ADAL" clId="{4EE59DCC-C583-4962-862E-070A1F0B8D7C}" dt="2023-03-27T12:35:34.581" v="2522" actId="1035"/>
          <ac:picMkLst>
            <pc:docMk/>
            <pc:sldMk cId="1681403682" sldId="262"/>
            <ac:picMk id="62" creationId="{FA276F34-6F46-4675-A81C-F52B641EB2E6}"/>
          </ac:picMkLst>
        </pc:picChg>
        <pc:cxnChg chg="add del mod">
          <ac:chgData name="CRISTINA TELLO SANTIAGO" userId="08db1f17-20f0-46aa-b109-dbabbd358527" providerId="ADAL" clId="{4EE59DCC-C583-4962-862E-070A1F0B8D7C}" dt="2023-03-27T07:13:49.462" v="956" actId="478"/>
          <ac:cxnSpMkLst>
            <pc:docMk/>
            <pc:sldMk cId="1681403682" sldId="262"/>
            <ac:cxnSpMk id="24" creationId="{18DFC62C-BEB5-409C-AE05-19BCA0622D1E}"/>
          </ac:cxnSpMkLst>
        </pc:cxnChg>
        <pc:cxnChg chg="add mod">
          <ac:chgData name="CRISTINA TELLO SANTIAGO" userId="08db1f17-20f0-46aa-b109-dbabbd358527" providerId="ADAL" clId="{4EE59DCC-C583-4962-862E-070A1F0B8D7C}" dt="2023-03-27T12:33:07.780" v="2475" actId="1076"/>
          <ac:cxnSpMkLst>
            <pc:docMk/>
            <pc:sldMk cId="1681403682" sldId="262"/>
            <ac:cxnSpMk id="27" creationId="{4ABACF2E-6D55-4707-B175-AE16E1D1CC57}"/>
          </ac:cxnSpMkLst>
        </pc:cxnChg>
        <pc:cxnChg chg="add mod">
          <ac:chgData name="CRISTINA TELLO SANTIAGO" userId="08db1f17-20f0-46aa-b109-dbabbd358527" providerId="ADAL" clId="{4EE59DCC-C583-4962-862E-070A1F0B8D7C}" dt="2023-03-27T07:15:28.746" v="973" actId="692"/>
          <ac:cxnSpMkLst>
            <pc:docMk/>
            <pc:sldMk cId="1681403682" sldId="262"/>
            <ac:cxnSpMk id="29" creationId="{BA1F2E6B-2B54-48F4-B787-5994E4675370}"/>
          </ac:cxnSpMkLst>
        </pc:cxnChg>
        <pc:cxnChg chg="add del mod">
          <ac:chgData name="CRISTINA TELLO SANTIAGO" userId="08db1f17-20f0-46aa-b109-dbabbd358527" providerId="ADAL" clId="{4EE59DCC-C583-4962-862E-070A1F0B8D7C}" dt="2023-03-27T07:18:33.391" v="992" actId="478"/>
          <ac:cxnSpMkLst>
            <pc:docMk/>
            <pc:sldMk cId="1681403682" sldId="262"/>
            <ac:cxnSpMk id="32" creationId="{A471F85B-09D7-4C31-ABB7-D3F253B1EC46}"/>
          </ac:cxnSpMkLst>
        </pc:cxnChg>
        <pc:cxnChg chg="add del mod">
          <ac:chgData name="CRISTINA TELLO SANTIAGO" userId="08db1f17-20f0-46aa-b109-dbabbd358527" providerId="ADAL" clId="{4EE59DCC-C583-4962-862E-070A1F0B8D7C}" dt="2023-03-27T07:27:24.092" v="1088" actId="478"/>
          <ac:cxnSpMkLst>
            <pc:docMk/>
            <pc:sldMk cId="1681403682" sldId="262"/>
            <ac:cxnSpMk id="46" creationId="{41BB9E53-4DED-4F21-A20F-20F0002F1CBC}"/>
          </ac:cxnSpMkLst>
        </pc:cxnChg>
        <pc:cxnChg chg="add del mod">
          <ac:chgData name="CRISTINA TELLO SANTIAGO" userId="08db1f17-20f0-46aa-b109-dbabbd358527" providerId="ADAL" clId="{4EE59DCC-C583-4962-862E-070A1F0B8D7C}" dt="2023-03-27T07:27:53.819" v="1092" actId="478"/>
          <ac:cxnSpMkLst>
            <pc:docMk/>
            <pc:sldMk cId="1681403682" sldId="262"/>
            <ac:cxnSpMk id="52" creationId="{828CD9C3-3179-4CB6-A3AC-C71F1966074F}"/>
          </ac:cxnSpMkLst>
        </pc:cxnChg>
        <pc:cxnChg chg="add del mod">
          <ac:chgData name="CRISTINA TELLO SANTIAGO" userId="08db1f17-20f0-46aa-b109-dbabbd358527" providerId="ADAL" clId="{4EE59DCC-C583-4962-862E-070A1F0B8D7C}" dt="2023-03-27T07:31:11.250" v="1205" actId="478"/>
          <ac:cxnSpMkLst>
            <pc:docMk/>
            <pc:sldMk cId="1681403682" sldId="262"/>
            <ac:cxnSpMk id="56" creationId="{97984C36-3D15-406F-9647-2378AE73F26C}"/>
          </ac:cxnSpMkLst>
        </pc:cxnChg>
        <pc:cxnChg chg="add mod">
          <ac:chgData name="CRISTINA TELLO SANTIAGO" userId="08db1f17-20f0-46aa-b109-dbabbd358527" providerId="ADAL" clId="{4EE59DCC-C583-4962-862E-070A1F0B8D7C}" dt="2023-03-27T12:23:39.042" v="2262" actId="14100"/>
          <ac:cxnSpMkLst>
            <pc:docMk/>
            <pc:sldMk cId="1681403682" sldId="262"/>
            <ac:cxnSpMk id="63" creationId="{22879C55-53C6-4E5E-8148-941DC9341728}"/>
          </ac:cxnSpMkLst>
        </pc:cxnChg>
      </pc:sldChg>
      <pc:sldChg chg="addSp delSp modSp add mod modNotesTx">
        <pc:chgData name="CRISTINA TELLO SANTIAGO" userId="08db1f17-20f0-46aa-b109-dbabbd358527" providerId="ADAL" clId="{4EE59DCC-C583-4962-862E-070A1F0B8D7C}" dt="2023-03-29T14:00:22.754" v="4194" actId="20577"/>
        <pc:sldMkLst>
          <pc:docMk/>
          <pc:sldMk cId="2400802467" sldId="263"/>
        </pc:sldMkLst>
        <pc:spChg chg="del mod">
          <ac:chgData name="CRISTINA TELLO SANTIAGO" userId="08db1f17-20f0-46aa-b109-dbabbd358527" providerId="ADAL" clId="{4EE59DCC-C583-4962-862E-070A1F0B8D7C}" dt="2023-03-29T12:29:40.399" v="3224" actId="478"/>
          <ac:spMkLst>
            <pc:docMk/>
            <pc:sldMk cId="2400802467" sldId="263"/>
            <ac:spMk id="11" creationId="{38AB6E57-4D9B-4ACE-9568-86CD8A3C9CC9}"/>
          </ac:spMkLst>
        </pc:spChg>
        <pc:spChg chg="del mod">
          <ac:chgData name="CRISTINA TELLO SANTIAGO" userId="08db1f17-20f0-46aa-b109-dbabbd358527" providerId="ADAL" clId="{4EE59DCC-C583-4962-862E-070A1F0B8D7C}" dt="2023-03-27T11:58:03.369" v="1296" actId="478"/>
          <ac:spMkLst>
            <pc:docMk/>
            <pc:sldMk cId="2400802467" sldId="263"/>
            <ac:spMk id="15" creationId="{D048D419-AB05-4808-B09F-641D552CD9A8}"/>
          </ac:spMkLst>
        </pc:spChg>
        <pc:spChg chg="mod">
          <ac:chgData name="CRISTINA TELLO SANTIAGO" userId="08db1f17-20f0-46aa-b109-dbabbd358527" providerId="ADAL" clId="{4EE59DCC-C583-4962-862E-070A1F0B8D7C}" dt="2023-03-27T12:17:37.327" v="1987" actId="1076"/>
          <ac:spMkLst>
            <pc:docMk/>
            <pc:sldMk cId="2400802467" sldId="263"/>
            <ac:spMk id="20" creationId="{D27A1DE1-B3E0-4B08-B395-5B3C48491A20}"/>
          </ac:spMkLst>
        </pc:spChg>
        <pc:spChg chg="add mod">
          <ac:chgData name="CRISTINA TELLO SANTIAGO" userId="08db1f17-20f0-46aa-b109-dbabbd358527" providerId="ADAL" clId="{4EE59DCC-C583-4962-862E-070A1F0B8D7C}" dt="2023-03-29T14:00:22.754" v="4194" actId="20577"/>
          <ac:spMkLst>
            <pc:docMk/>
            <pc:sldMk cId="2400802467" sldId="263"/>
            <ac:spMk id="27" creationId="{A5BBC3A9-A493-4107-AC47-7B1826107B0E}"/>
          </ac:spMkLst>
        </pc:spChg>
        <pc:spChg chg="add del mod">
          <ac:chgData name="CRISTINA TELLO SANTIAGO" userId="08db1f17-20f0-46aa-b109-dbabbd358527" providerId="ADAL" clId="{4EE59DCC-C583-4962-862E-070A1F0B8D7C}" dt="2023-03-27T11:59:00.707" v="1322" actId="478"/>
          <ac:spMkLst>
            <pc:docMk/>
            <pc:sldMk cId="2400802467" sldId="263"/>
            <ac:spMk id="30" creationId="{D2BA4BC1-196E-4291-BA93-44BE6DAB6109}"/>
          </ac:spMkLst>
        </pc:spChg>
        <pc:spChg chg="add mod">
          <ac:chgData name="CRISTINA TELLO SANTIAGO" userId="08db1f17-20f0-46aa-b109-dbabbd358527" providerId="ADAL" clId="{4EE59DCC-C583-4962-862E-070A1F0B8D7C}" dt="2023-03-27T11:59:03.835" v="1325" actId="20577"/>
          <ac:spMkLst>
            <pc:docMk/>
            <pc:sldMk cId="2400802467" sldId="263"/>
            <ac:spMk id="31" creationId="{5D844A5B-0273-4603-9B2B-EEFE53600A2A}"/>
          </ac:spMkLst>
        </pc:spChg>
        <pc:spChg chg="add mod">
          <ac:chgData name="CRISTINA TELLO SANTIAGO" userId="08db1f17-20f0-46aa-b109-dbabbd358527" providerId="ADAL" clId="{4EE59DCC-C583-4962-862E-070A1F0B8D7C}" dt="2023-03-27T12:00:01.921" v="1340" actId="688"/>
          <ac:spMkLst>
            <pc:docMk/>
            <pc:sldMk cId="2400802467" sldId="263"/>
            <ac:spMk id="32" creationId="{DC880EDC-1D09-4ECD-9145-2D8AF14815EE}"/>
          </ac:spMkLst>
        </pc:spChg>
        <pc:spChg chg="mod">
          <ac:chgData name="CRISTINA TELLO SANTIAGO" userId="08db1f17-20f0-46aa-b109-dbabbd358527" providerId="ADAL" clId="{4EE59DCC-C583-4962-862E-070A1F0B8D7C}" dt="2023-03-29T13:59:37.118" v="4153" actId="1076"/>
          <ac:spMkLst>
            <pc:docMk/>
            <pc:sldMk cId="2400802467" sldId="263"/>
            <ac:spMk id="42" creationId="{1D7D6954-2978-46A5-8C68-430B99E40B3A}"/>
          </ac:spMkLst>
        </pc:spChg>
        <pc:spChg chg="del mod">
          <ac:chgData name="CRISTINA TELLO SANTIAGO" userId="08db1f17-20f0-46aa-b109-dbabbd358527" providerId="ADAL" clId="{4EE59DCC-C583-4962-862E-070A1F0B8D7C}" dt="2023-03-27T11:59:37.726" v="1334" actId="478"/>
          <ac:spMkLst>
            <pc:docMk/>
            <pc:sldMk cId="2400802467" sldId="263"/>
            <ac:spMk id="45" creationId="{D1CD428F-9587-4219-AAB3-983D31C09953}"/>
          </ac:spMkLst>
        </pc:spChg>
        <pc:spChg chg="add mod">
          <ac:chgData name="CRISTINA TELLO SANTIAGO" userId="08db1f17-20f0-46aa-b109-dbabbd358527" providerId="ADAL" clId="{4EE59DCC-C583-4962-862E-070A1F0B8D7C}" dt="2023-03-27T12:47:24.590" v="2815" actId="1076"/>
          <ac:spMkLst>
            <pc:docMk/>
            <pc:sldMk cId="2400802467" sldId="263"/>
            <ac:spMk id="46" creationId="{2397F98D-9120-42C2-AF91-B36E5F91D7E5}"/>
          </ac:spMkLst>
        </pc:spChg>
        <pc:spChg chg="add mod">
          <ac:chgData name="CRISTINA TELLO SANTIAGO" userId="08db1f17-20f0-46aa-b109-dbabbd358527" providerId="ADAL" clId="{4EE59DCC-C583-4962-862E-070A1F0B8D7C}" dt="2023-03-27T12:38:18.836" v="2691" actId="1076"/>
          <ac:spMkLst>
            <pc:docMk/>
            <pc:sldMk cId="2400802467" sldId="263"/>
            <ac:spMk id="53" creationId="{A5F74532-0148-4E21-977D-AEDD6ED6D277}"/>
          </ac:spMkLst>
        </pc:spChg>
        <pc:spChg chg="add mod">
          <ac:chgData name="CRISTINA TELLO SANTIAGO" userId="08db1f17-20f0-46aa-b109-dbabbd358527" providerId="ADAL" clId="{4EE59DCC-C583-4962-862E-070A1F0B8D7C}" dt="2023-03-27T12:38:17.009" v="2690" actId="1037"/>
          <ac:spMkLst>
            <pc:docMk/>
            <pc:sldMk cId="2400802467" sldId="263"/>
            <ac:spMk id="55" creationId="{9F88E6C2-1D7B-45ED-9E62-C48974C6BC8F}"/>
          </ac:spMkLst>
        </pc:spChg>
        <pc:spChg chg="del">
          <ac:chgData name="CRISTINA TELLO SANTIAGO" userId="08db1f17-20f0-46aa-b109-dbabbd358527" providerId="ADAL" clId="{4EE59DCC-C583-4962-862E-070A1F0B8D7C}" dt="2023-03-27T12:01:34.164" v="1498" actId="478"/>
          <ac:spMkLst>
            <pc:docMk/>
            <pc:sldMk cId="2400802467" sldId="263"/>
            <ac:spMk id="59" creationId="{37050839-B720-456B-9752-E18247AAD70E}"/>
          </ac:spMkLst>
        </pc:spChg>
        <pc:picChg chg="add del mod">
          <ac:chgData name="CRISTINA TELLO SANTIAGO" userId="08db1f17-20f0-46aa-b109-dbabbd358527" providerId="ADAL" clId="{4EE59DCC-C583-4962-862E-070A1F0B8D7C}" dt="2023-03-27T11:56:25.783" v="1274" actId="478"/>
          <ac:picMkLst>
            <pc:docMk/>
            <pc:sldMk cId="2400802467" sldId="263"/>
            <ac:picMk id="3" creationId="{7B2DE858-7948-49D6-AABF-CAD8057AFB51}"/>
          </ac:picMkLst>
        </pc:picChg>
        <pc:picChg chg="add del mod">
          <ac:chgData name="CRISTINA TELLO SANTIAGO" userId="08db1f17-20f0-46aa-b109-dbabbd358527" providerId="ADAL" clId="{4EE59DCC-C583-4962-862E-070A1F0B8D7C}" dt="2023-03-27T11:56:41.266" v="1279" actId="478"/>
          <ac:picMkLst>
            <pc:docMk/>
            <pc:sldMk cId="2400802467" sldId="263"/>
            <ac:picMk id="12" creationId="{A19B2ABF-0FEA-4DCD-83F0-88C8FCCA7493}"/>
          </ac:picMkLst>
        </pc:picChg>
        <pc:picChg chg="add del">
          <ac:chgData name="CRISTINA TELLO SANTIAGO" userId="08db1f17-20f0-46aa-b109-dbabbd358527" providerId="ADAL" clId="{4EE59DCC-C583-4962-862E-070A1F0B8D7C}" dt="2023-03-27T11:55:08.931" v="1267" actId="478"/>
          <ac:picMkLst>
            <pc:docMk/>
            <pc:sldMk cId="2400802467" sldId="263"/>
            <ac:picMk id="14" creationId="{3D06EDF7-F252-4335-98AE-8DEEA64CC345}"/>
          </ac:picMkLst>
        </pc:picChg>
        <pc:picChg chg="add del mod">
          <ac:chgData name="CRISTINA TELLO SANTIAGO" userId="08db1f17-20f0-46aa-b109-dbabbd358527" providerId="ADAL" clId="{4EE59DCC-C583-4962-862E-070A1F0B8D7C}" dt="2023-03-27T12:01:48.450" v="1506" actId="478"/>
          <ac:picMkLst>
            <pc:docMk/>
            <pc:sldMk cId="2400802467" sldId="263"/>
            <ac:picMk id="18" creationId="{94A1B030-25A5-407C-B909-C5A611A83742}"/>
          </ac:picMkLst>
        </pc:picChg>
        <pc:picChg chg="add mod">
          <ac:chgData name="CRISTINA TELLO SANTIAGO" userId="08db1f17-20f0-46aa-b109-dbabbd358527" providerId="ADAL" clId="{4EE59DCC-C583-4962-862E-070A1F0B8D7C}" dt="2023-03-27T12:11:01.666" v="1692" actId="14861"/>
          <ac:picMkLst>
            <pc:docMk/>
            <pc:sldMk cId="2400802467" sldId="263"/>
            <ac:picMk id="21" creationId="{5042B1D9-EA94-47AA-B9A6-AB36855BDC6C}"/>
          </ac:picMkLst>
        </pc:picChg>
        <pc:picChg chg="add del mod">
          <ac:chgData name="CRISTINA TELLO SANTIAGO" userId="08db1f17-20f0-46aa-b109-dbabbd358527" providerId="ADAL" clId="{4EE59DCC-C583-4962-862E-070A1F0B8D7C}" dt="2023-03-27T12:01:09.891" v="1449" actId="478"/>
          <ac:picMkLst>
            <pc:docMk/>
            <pc:sldMk cId="2400802467" sldId="263"/>
            <ac:picMk id="23" creationId="{5F3532A5-9F68-43CC-8D34-DD284545B9AA}"/>
          </ac:picMkLst>
        </pc:picChg>
        <pc:picChg chg="add del">
          <ac:chgData name="CRISTINA TELLO SANTIAGO" userId="08db1f17-20f0-46aa-b109-dbabbd358527" providerId="ADAL" clId="{4EE59DCC-C583-4962-862E-070A1F0B8D7C}" dt="2023-03-27T12:03:15.060" v="1548" actId="21"/>
          <ac:picMkLst>
            <pc:docMk/>
            <pc:sldMk cId="2400802467" sldId="263"/>
            <ac:picMk id="25" creationId="{82F16EB1-45A9-4885-8133-5544D0723330}"/>
          </ac:picMkLst>
        </pc:picChg>
        <pc:picChg chg="del mod">
          <ac:chgData name="CRISTINA TELLO SANTIAGO" userId="08db1f17-20f0-46aa-b109-dbabbd358527" providerId="ADAL" clId="{4EE59DCC-C583-4962-862E-070A1F0B8D7C}" dt="2023-03-27T11:51:50.066" v="1256" actId="478"/>
          <ac:picMkLst>
            <pc:docMk/>
            <pc:sldMk cId="2400802467" sldId="263"/>
            <ac:picMk id="37" creationId="{A4633AD3-5AFD-4F60-935B-3B33BF53AFB3}"/>
          </ac:picMkLst>
        </pc:picChg>
        <pc:picChg chg="add mod modCrop">
          <ac:chgData name="CRISTINA TELLO SANTIAGO" userId="08db1f17-20f0-46aa-b109-dbabbd358527" providerId="ADAL" clId="{4EE59DCC-C583-4962-862E-070A1F0B8D7C}" dt="2023-03-27T12:11:19.774" v="1694" actId="14861"/>
          <ac:picMkLst>
            <pc:docMk/>
            <pc:sldMk cId="2400802467" sldId="263"/>
            <ac:picMk id="38" creationId="{FD0F2872-7E01-45FC-997D-DB2E093725A6}"/>
          </ac:picMkLst>
        </pc:picChg>
        <pc:picChg chg="add mod modCrop">
          <ac:chgData name="CRISTINA TELLO SANTIAGO" userId="08db1f17-20f0-46aa-b109-dbabbd358527" providerId="ADAL" clId="{4EE59DCC-C583-4962-862E-070A1F0B8D7C}" dt="2023-03-29T13:59:43.923" v="4155" actId="1076"/>
          <ac:picMkLst>
            <pc:docMk/>
            <pc:sldMk cId="2400802467" sldId="263"/>
            <ac:picMk id="40" creationId="{3F7F5F4E-D79F-44BE-970B-80A6F775621F}"/>
          </ac:picMkLst>
        </pc:picChg>
        <pc:picChg chg="add mod modCrop">
          <ac:chgData name="CRISTINA TELLO SANTIAGO" userId="08db1f17-20f0-46aa-b109-dbabbd358527" providerId="ADAL" clId="{4EE59DCC-C583-4962-862E-070A1F0B8D7C}" dt="2023-03-27T12:11:39.056" v="1697" actId="14100"/>
          <ac:picMkLst>
            <pc:docMk/>
            <pc:sldMk cId="2400802467" sldId="263"/>
            <ac:picMk id="49" creationId="{1677E409-C31C-409A-8113-5E61D8758314}"/>
          </ac:picMkLst>
        </pc:picChg>
        <pc:picChg chg="del">
          <ac:chgData name="CRISTINA TELLO SANTIAGO" userId="08db1f17-20f0-46aa-b109-dbabbd358527" providerId="ADAL" clId="{4EE59DCC-C583-4962-862E-070A1F0B8D7C}" dt="2023-03-27T12:02:17.633" v="1545" actId="478"/>
          <ac:picMkLst>
            <pc:docMk/>
            <pc:sldMk cId="2400802467" sldId="263"/>
            <ac:picMk id="62" creationId="{FA276F34-6F46-4675-A81C-F52B641EB2E6}"/>
          </ac:picMkLst>
        </pc:picChg>
        <pc:cxnChg chg="del mod">
          <ac:chgData name="CRISTINA TELLO SANTIAGO" userId="08db1f17-20f0-46aa-b109-dbabbd358527" providerId="ADAL" clId="{4EE59DCC-C583-4962-862E-070A1F0B8D7C}" dt="2023-03-27T12:02:22.459" v="1546" actId="478"/>
          <ac:cxnSpMkLst>
            <pc:docMk/>
            <pc:sldMk cId="2400802467" sldId="263"/>
            <ac:cxnSpMk id="29" creationId="{BA1F2E6B-2B54-48F4-B787-5994E4675370}"/>
          </ac:cxnSpMkLst>
        </pc:cxnChg>
        <pc:cxnChg chg="add mod">
          <ac:chgData name="CRISTINA TELLO SANTIAGO" userId="08db1f17-20f0-46aa-b109-dbabbd358527" providerId="ADAL" clId="{4EE59DCC-C583-4962-862E-070A1F0B8D7C}" dt="2023-03-27T12:04:22.964" v="1564" actId="14100"/>
          <ac:cxnSpMkLst>
            <pc:docMk/>
            <pc:sldMk cId="2400802467" sldId="263"/>
            <ac:cxnSpMk id="39" creationId="{6F39A30F-B528-40DD-9D9B-BB46302587CA}"/>
          </ac:cxnSpMkLst>
        </pc:cxnChg>
        <pc:cxnChg chg="add mod">
          <ac:chgData name="CRISTINA TELLO SANTIAGO" userId="08db1f17-20f0-46aa-b109-dbabbd358527" providerId="ADAL" clId="{4EE59DCC-C583-4962-862E-070A1F0B8D7C}" dt="2023-03-27T12:04:38.050" v="1567" actId="14100"/>
          <ac:cxnSpMkLst>
            <pc:docMk/>
            <pc:sldMk cId="2400802467" sldId="263"/>
            <ac:cxnSpMk id="43" creationId="{2F5E5F75-0A43-4B7D-B5CD-77FDE3830ABA}"/>
          </ac:cxnSpMkLst>
        </pc:cxnChg>
        <pc:cxnChg chg="add mod">
          <ac:chgData name="CRISTINA TELLO SANTIAGO" userId="08db1f17-20f0-46aa-b109-dbabbd358527" providerId="ADAL" clId="{4EE59DCC-C583-4962-862E-070A1F0B8D7C}" dt="2023-03-29T13:59:41.476" v="4154" actId="14100"/>
          <ac:cxnSpMkLst>
            <pc:docMk/>
            <pc:sldMk cId="2400802467" sldId="263"/>
            <ac:cxnSpMk id="48" creationId="{E704F231-4F2E-4CB7-840D-13E7DC2E6FDF}"/>
          </ac:cxnSpMkLst>
        </pc:cxnChg>
        <pc:cxnChg chg="del mod">
          <ac:chgData name="CRISTINA TELLO SANTIAGO" userId="08db1f17-20f0-46aa-b109-dbabbd358527" providerId="ADAL" clId="{4EE59DCC-C583-4962-862E-070A1F0B8D7C}" dt="2023-03-27T12:01:37.516" v="1500" actId="478"/>
          <ac:cxnSpMkLst>
            <pc:docMk/>
            <pc:sldMk cId="2400802467" sldId="263"/>
            <ac:cxnSpMk id="63" creationId="{22879C55-53C6-4E5E-8148-941DC9341728}"/>
          </ac:cxnSpMkLst>
        </pc:cxnChg>
      </pc:sldChg>
      <pc:sldChg chg="add del">
        <pc:chgData name="CRISTINA TELLO SANTIAGO" userId="08db1f17-20f0-46aa-b109-dbabbd358527" providerId="ADAL" clId="{4EE59DCC-C583-4962-862E-070A1F0B8D7C}" dt="2023-03-27T11:50:17.980" v="1223" actId="47"/>
        <pc:sldMkLst>
          <pc:docMk/>
          <pc:sldMk cId="2445225004" sldId="263"/>
        </pc:sldMkLst>
      </pc:sldChg>
      <pc:sldChg chg="addSp delSp modSp add mod">
        <pc:chgData name="CRISTINA TELLO SANTIAGO" userId="08db1f17-20f0-46aa-b109-dbabbd358527" providerId="ADAL" clId="{4EE59DCC-C583-4962-862E-070A1F0B8D7C}" dt="2023-03-29T14:04:03.389" v="4264" actId="1076"/>
        <pc:sldMkLst>
          <pc:docMk/>
          <pc:sldMk cId="1548097954" sldId="264"/>
        </pc:sldMkLst>
        <pc:spChg chg="add mod">
          <ac:chgData name="CRISTINA TELLO SANTIAGO" userId="08db1f17-20f0-46aa-b109-dbabbd358527" providerId="ADAL" clId="{4EE59DCC-C583-4962-862E-070A1F0B8D7C}" dt="2023-03-29T12:43:36.044" v="3315" actId="1076"/>
          <ac:spMkLst>
            <pc:docMk/>
            <pc:sldMk cId="1548097954" sldId="264"/>
            <ac:spMk id="2" creationId="{88F08309-2522-44BA-BC11-2B53E5B90A1D}"/>
          </ac:spMkLst>
        </pc:spChg>
        <pc:spChg chg="mod">
          <ac:chgData name="CRISTINA TELLO SANTIAGO" userId="08db1f17-20f0-46aa-b109-dbabbd358527" providerId="ADAL" clId="{4EE59DCC-C583-4962-862E-070A1F0B8D7C}" dt="2023-03-27T12:20:07.071" v="2166" actId="6549"/>
          <ac:spMkLst>
            <pc:docMk/>
            <pc:sldMk cId="1548097954" sldId="264"/>
            <ac:spMk id="11" creationId="{38AB6E57-4D9B-4ACE-9568-86CD8A3C9CC9}"/>
          </ac:spMkLst>
        </pc:spChg>
        <pc:spChg chg="mod">
          <ac:chgData name="CRISTINA TELLO SANTIAGO" userId="08db1f17-20f0-46aa-b109-dbabbd358527" providerId="ADAL" clId="{4EE59DCC-C583-4962-862E-070A1F0B8D7C}" dt="2023-03-29T12:36:08.652" v="3232" actId="6549"/>
          <ac:spMkLst>
            <pc:docMk/>
            <pc:sldMk cId="1548097954" sldId="264"/>
            <ac:spMk id="20" creationId="{D27A1DE1-B3E0-4B08-B395-5B3C48491A20}"/>
          </ac:spMkLst>
        </pc:spChg>
        <pc:spChg chg="add mod">
          <ac:chgData name="CRISTINA TELLO SANTIAGO" userId="08db1f17-20f0-46aa-b109-dbabbd358527" providerId="ADAL" clId="{4EE59DCC-C583-4962-862E-070A1F0B8D7C}" dt="2023-03-29T12:48:09.264" v="3323" actId="14100"/>
          <ac:spMkLst>
            <pc:docMk/>
            <pc:sldMk cId="1548097954" sldId="264"/>
            <ac:spMk id="21" creationId="{39D03933-7CC7-4E02-B6D1-8695630FE7EF}"/>
          </ac:spMkLst>
        </pc:spChg>
        <pc:spChg chg="mod">
          <ac:chgData name="CRISTINA TELLO SANTIAGO" userId="08db1f17-20f0-46aa-b109-dbabbd358527" providerId="ADAL" clId="{4EE59DCC-C583-4962-862E-070A1F0B8D7C}" dt="2023-03-27T12:12:54.296" v="1730" actId="6549"/>
          <ac:spMkLst>
            <pc:docMk/>
            <pc:sldMk cId="1548097954" sldId="264"/>
            <ac:spMk id="31" creationId="{5D844A5B-0273-4603-9B2B-EEFE53600A2A}"/>
          </ac:spMkLst>
        </pc:spChg>
        <pc:spChg chg="del">
          <ac:chgData name="CRISTINA TELLO SANTIAGO" userId="08db1f17-20f0-46aa-b109-dbabbd358527" providerId="ADAL" clId="{4EE59DCC-C583-4962-862E-070A1F0B8D7C}" dt="2023-03-27T12:15:39.131" v="1732" actId="478"/>
          <ac:spMkLst>
            <pc:docMk/>
            <pc:sldMk cId="1548097954" sldId="264"/>
            <ac:spMk id="32" creationId="{DC880EDC-1D09-4ECD-9145-2D8AF14815EE}"/>
          </ac:spMkLst>
        </pc:spChg>
        <pc:spChg chg="add del mod">
          <ac:chgData name="CRISTINA TELLO SANTIAGO" userId="08db1f17-20f0-46aa-b109-dbabbd358527" providerId="ADAL" clId="{4EE59DCC-C583-4962-862E-070A1F0B8D7C}" dt="2023-03-27T12:49:34.850" v="2848" actId="478"/>
          <ac:spMkLst>
            <pc:docMk/>
            <pc:sldMk cId="1548097954" sldId="264"/>
            <ac:spMk id="33" creationId="{6A04ED83-B120-4F2F-9494-F03EF2DB2BF0}"/>
          </ac:spMkLst>
        </pc:spChg>
        <pc:spChg chg="add del mod">
          <ac:chgData name="CRISTINA TELLO SANTIAGO" userId="08db1f17-20f0-46aa-b109-dbabbd358527" providerId="ADAL" clId="{4EE59DCC-C583-4962-862E-070A1F0B8D7C}" dt="2023-03-27T12:48:10.700" v="2831" actId="478"/>
          <ac:spMkLst>
            <pc:docMk/>
            <pc:sldMk cId="1548097954" sldId="264"/>
            <ac:spMk id="34" creationId="{84982BBE-AF3C-4526-94F3-31013B8E7717}"/>
          </ac:spMkLst>
        </pc:spChg>
        <pc:spChg chg="add mod">
          <ac:chgData name="CRISTINA TELLO SANTIAGO" userId="08db1f17-20f0-46aa-b109-dbabbd358527" providerId="ADAL" clId="{4EE59DCC-C583-4962-862E-070A1F0B8D7C}" dt="2023-03-29T12:39:43.605" v="3263" actId="1076"/>
          <ac:spMkLst>
            <pc:docMk/>
            <pc:sldMk cId="1548097954" sldId="264"/>
            <ac:spMk id="37" creationId="{79B039BD-4AB3-4446-8499-D68CC60E0B68}"/>
          </ac:spMkLst>
        </pc:spChg>
        <pc:spChg chg="mod">
          <ac:chgData name="CRISTINA TELLO SANTIAGO" userId="08db1f17-20f0-46aa-b109-dbabbd358527" providerId="ADAL" clId="{4EE59DCC-C583-4962-862E-070A1F0B8D7C}" dt="2023-03-27T12:57:18.317" v="3026" actId="20577"/>
          <ac:spMkLst>
            <pc:docMk/>
            <pc:sldMk cId="1548097954" sldId="264"/>
            <ac:spMk id="42" creationId="{1D7D6954-2978-46A5-8C68-430B99E40B3A}"/>
          </ac:spMkLst>
        </pc:spChg>
        <pc:spChg chg="del">
          <ac:chgData name="CRISTINA TELLO SANTIAGO" userId="08db1f17-20f0-46aa-b109-dbabbd358527" providerId="ADAL" clId="{4EE59DCC-C583-4962-862E-070A1F0B8D7C}" dt="2023-03-27T12:15:47.230" v="1735" actId="478"/>
          <ac:spMkLst>
            <pc:docMk/>
            <pc:sldMk cId="1548097954" sldId="264"/>
            <ac:spMk id="46" creationId="{2397F98D-9120-42C2-AF91-B36E5F91D7E5}"/>
          </ac:spMkLst>
        </pc:spChg>
        <pc:spChg chg="del">
          <ac:chgData name="CRISTINA TELLO SANTIAGO" userId="08db1f17-20f0-46aa-b109-dbabbd358527" providerId="ADAL" clId="{4EE59DCC-C583-4962-862E-070A1F0B8D7C}" dt="2023-03-27T12:15:50.212" v="1736" actId="478"/>
          <ac:spMkLst>
            <pc:docMk/>
            <pc:sldMk cId="1548097954" sldId="264"/>
            <ac:spMk id="53" creationId="{A5F74532-0148-4E21-977D-AEDD6ED6D277}"/>
          </ac:spMkLst>
        </pc:spChg>
        <pc:picChg chg="add del mod">
          <ac:chgData name="CRISTINA TELLO SANTIAGO" userId="08db1f17-20f0-46aa-b109-dbabbd358527" providerId="ADAL" clId="{4EE59DCC-C583-4962-862E-070A1F0B8D7C}" dt="2023-03-27T12:46:34.344" v="2810" actId="478"/>
          <ac:picMkLst>
            <pc:docMk/>
            <pc:sldMk cId="1548097954" sldId="264"/>
            <ac:picMk id="3" creationId="{0E69EDED-7A5B-4AD2-B238-681E4DD21608}"/>
          </ac:picMkLst>
        </pc:picChg>
        <pc:picChg chg="add mod modCrop">
          <ac:chgData name="CRISTINA TELLO SANTIAGO" userId="08db1f17-20f0-46aa-b109-dbabbd358527" providerId="ADAL" clId="{4EE59DCC-C583-4962-862E-070A1F0B8D7C}" dt="2023-03-29T14:04:03.389" v="4264" actId="1076"/>
          <ac:picMkLst>
            <pc:docMk/>
            <pc:sldMk cId="1548097954" sldId="264"/>
            <ac:picMk id="3" creationId="{105E8873-B6AE-4167-A0F2-D0CD0E31C143}"/>
          </ac:picMkLst>
        </pc:picChg>
        <pc:picChg chg="add mod">
          <ac:chgData name="CRISTINA TELLO SANTIAGO" userId="08db1f17-20f0-46aa-b109-dbabbd358527" providerId="ADAL" clId="{4EE59DCC-C583-4962-862E-070A1F0B8D7C}" dt="2023-03-29T12:41:42.767" v="3277" actId="1076"/>
          <ac:picMkLst>
            <pc:docMk/>
            <pc:sldMk cId="1548097954" sldId="264"/>
            <ac:picMk id="12" creationId="{97B6F11B-4EC6-4314-8454-69C8AC2FB395}"/>
          </ac:picMkLst>
        </pc:picChg>
        <pc:picChg chg="add del mod">
          <ac:chgData name="CRISTINA TELLO SANTIAGO" userId="08db1f17-20f0-46aa-b109-dbabbd358527" providerId="ADAL" clId="{4EE59DCC-C583-4962-862E-070A1F0B8D7C}" dt="2023-03-27T12:46:40.636" v="2812" actId="478"/>
          <ac:picMkLst>
            <pc:docMk/>
            <pc:sldMk cId="1548097954" sldId="264"/>
            <ac:picMk id="12" creationId="{FF421833-76D4-4C27-94A3-84D4344E0757}"/>
          </ac:picMkLst>
        </pc:picChg>
        <pc:picChg chg="add del mod">
          <ac:chgData name="CRISTINA TELLO SANTIAGO" userId="08db1f17-20f0-46aa-b109-dbabbd358527" providerId="ADAL" clId="{4EE59DCC-C583-4962-862E-070A1F0B8D7C}" dt="2023-03-27T12:48:08.578" v="2829" actId="478"/>
          <ac:picMkLst>
            <pc:docMk/>
            <pc:sldMk cId="1548097954" sldId="264"/>
            <ac:picMk id="14" creationId="{8A0DC16E-C4A8-4BB3-B319-BE03EBEB0FC2}"/>
          </ac:picMkLst>
        </pc:picChg>
        <pc:picChg chg="add mod">
          <ac:chgData name="CRISTINA TELLO SANTIAGO" userId="08db1f17-20f0-46aa-b109-dbabbd358527" providerId="ADAL" clId="{4EE59DCC-C583-4962-862E-070A1F0B8D7C}" dt="2023-03-27T12:47:16.566" v="2814" actId="1076"/>
          <ac:picMkLst>
            <pc:docMk/>
            <pc:sldMk cId="1548097954" sldId="264"/>
            <ac:picMk id="17" creationId="{471EFC05-6B39-4916-BBB1-F73D21D8967D}"/>
          </ac:picMkLst>
        </pc:picChg>
        <pc:picChg chg="del">
          <ac:chgData name="CRISTINA TELLO SANTIAGO" userId="08db1f17-20f0-46aa-b109-dbabbd358527" providerId="ADAL" clId="{4EE59DCC-C583-4962-862E-070A1F0B8D7C}" dt="2023-03-27T12:13:09.976" v="1731" actId="478"/>
          <ac:picMkLst>
            <pc:docMk/>
            <pc:sldMk cId="1548097954" sldId="264"/>
            <ac:picMk id="21" creationId="{5042B1D9-EA94-47AA-B9A6-AB36855BDC6C}"/>
          </ac:picMkLst>
        </pc:picChg>
        <pc:picChg chg="add del mod">
          <ac:chgData name="CRISTINA TELLO SANTIAGO" userId="08db1f17-20f0-46aa-b109-dbabbd358527" providerId="ADAL" clId="{4EE59DCC-C583-4962-862E-070A1F0B8D7C}" dt="2023-03-29T12:44:24.381" v="3319" actId="478"/>
          <ac:picMkLst>
            <pc:docMk/>
            <pc:sldMk cId="1548097954" sldId="264"/>
            <ac:picMk id="33" creationId="{A572BD2D-48E6-4CCC-AA37-1A5845F19A1A}"/>
          </ac:picMkLst>
        </pc:picChg>
        <pc:picChg chg="add del mod">
          <ac:chgData name="CRISTINA TELLO SANTIAGO" userId="08db1f17-20f0-46aa-b109-dbabbd358527" providerId="ADAL" clId="{4EE59DCC-C583-4962-862E-070A1F0B8D7C}" dt="2023-03-27T12:50:30.011" v="2861" actId="478"/>
          <ac:picMkLst>
            <pc:docMk/>
            <pc:sldMk cId="1548097954" sldId="264"/>
            <ac:picMk id="36" creationId="{CA05FE1E-1E48-4D40-99B5-9B7BD08F99A7}"/>
          </ac:picMkLst>
        </pc:picChg>
        <pc:picChg chg="del">
          <ac:chgData name="CRISTINA TELLO SANTIAGO" userId="08db1f17-20f0-46aa-b109-dbabbd358527" providerId="ADAL" clId="{4EE59DCC-C583-4962-862E-070A1F0B8D7C}" dt="2023-03-27T12:19:42.114" v="2057" actId="478"/>
          <ac:picMkLst>
            <pc:docMk/>
            <pc:sldMk cId="1548097954" sldId="264"/>
            <ac:picMk id="38" creationId="{FD0F2872-7E01-45FC-997D-DB2E093725A6}"/>
          </ac:picMkLst>
        </pc:picChg>
        <pc:picChg chg="mod">
          <ac:chgData name="CRISTINA TELLO SANTIAGO" userId="08db1f17-20f0-46aa-b109-dbabbd358527" providerId="ADAL" clId="{4EE59DCC-C583-4962-862E-070A1F0B8D7C}" dt="2023-03-27T12:55:37.490" v="3002" actId="1076"/>
          <ac:picMkLst>
            <pc:docMk/>
            <pc:sldMk cId="1548097954" sldId="264"/>
            <ac:picMk id="40" creationId="{3F7F5F4E-D79F-44BE-970B-80A6F775621F}"/>
          </ac:picMkLst>
        </pc:picChg>
        <pc:picChg chg="del">
          <ac:chgData name="CRISTINA TELLO SANTIAGO" userId="08db1f17-20f0-46aa-b109-dbabbd358527" providerId="ADAL" clId="{4EE59DCC-C583-4962-862E-070A1F0B8D7C}" dt="2023-03-27T12:19:44.341" v="2058" actId="478"/>
          <ac:picMkLst>
            <pc:docMk/>
            <pc:sldMk cId="1548097954" sldId="264"/>
            <ac:picMk id="49" creationId="{1677E409-C31C-409A-8113-5E61D8758314}"/>
          </ac:picMkLst>
        </pc:picChg>
        <pc:cxnChg chg="add mod">
          <ac:chgData name="CRISTINA TELLO SANTIAGO" userId="08db1f17-20f0-46aa-b109-dbabbd358527" providerId="ADAL" clId="{4EE59DCC-C583-4962-862E-070A1F0B8D7C}" dt="2023-03-29T12:42:13.986" v="3287" actId="1035"/>
          <ac:cxnSpMkLst>
            <pc:docMk/>
            <pc:sldMk cId="1548097954" sldId="264"/>
            <ac:cxnSpMk id="22" creationId="{A7A1134B-1D89-490C-8FA8-6D5A434C3EDE}"/>
          </ac:cxnSpMkLst>
        </pc:cxnChg>
        <pc:cxnChg chg="add mod">
          <ac:chgData name="CRISTINA TELLO SANTIAGO" userId="08db1f17-20f0-46aa-b109-dbabbd358527" providerId="ADAL" clId="{4EE59DCC-C583-4962-862E-070A1F0B8D7C}" dt="2023-03-29T12:42:42.581" v="3296" actId="14100"/>
          <ac:cxnSpMkLst>
            <pc:docMk/>
            <pc:sldMk cId="1548097954" sldId="264"/>
            <ac:cxnSpMk id="24" creationId="{70A5B88B-3758-4383-84F9-B3FDA02B7237}"/>
          </ac:cxnSpMkLst>
        </pc:cxnChg>
        <pc:cxnChg chg="add mod">
          <ac:chgData name="CRISTINA TELLO SANTIAGO" userId="08db1f17-20f0-46aa-b109-dbabbd358527" providerId="ADAL" clId="{4EE59DCC-C583-4962-862E-070A1F0B8D7C}" dt="2023-03-29T12:43:01.898" v="3301" actId="1037"/>
          <ac:cxnSpMkLst>
            <pc:docMk/>
            <pc:sldMk cId="1548097954" sldId="264"/>
            <ac:cxnSpMk id="28" creationId="{A43B0628-0F00-41E9-A31B-D8A5A2042744}"/>
          </ac:cxnSpMkLst>
        </pc:cxnChg>
        <pc:cxnChg chg="add mod">
          <ac:chgData name="CRISTINA TELLO SANTIAGO" userId="08db1f17-20f0-46aa-b109-dbabbd358527" providerId="ADAL" clId="{4EE59DCC-C583-4962-862E-070A1F0B8D7C}" dt="2023-03-29T12:43:27.328" v="3313" actId="14100"/>
          <ac:cxnSpMkLst>
            <pc:docMk/>
            <pc:sldMk cId="1548097954" sldId="264"/>
            <ac:cxnSpMk id="32" creationId="{A58D23EC-27E1-458F-ABF8-72FF87A83793}"/>
          </ac:cxnSpMkLst>
        </pc:cxnChg>
        <pc:cxnChg chg="del">
          <ac:chgData name="CRISTINA TELLO SANTIAGO" userId="08db1f17-20f0-46aa-b109-dbabbd358527" providerId="ADAL" clId="{4EE59DCC-C583-4962-862E-070A1F0B8D7C}" dt="2023-03-27T12:15:41.104" v="1733" actId="478"/>
          <ac:cxnSpMkLst>
            <pc:docMk/>
            <pc:sldMk cId="1548097954" sldId="264"/>
            <ac:cxnSpMk id="39" creationId="{6F39A30F-B528-40DD-9D9B-BB46302587CA}"/>
          </ac:cxnSpMkLst>
        </pc:cxnChg>
        <pc:cxnChg chg="del">
          <ac:chgData name="CRISTINA TELLO SANTIAGO" userId="08db1f17-20f0-46aa-b109-dbabbd358527" providerId="ADAL" clId="{4EE59DCC-C583-4962-862E-070A1F0B8D7C}" dt="2023-03-27T12:15:43.782" v="1734" actId="478"/>
          <ac:cxnSpMkLst>
            <pc:docMk/>
            <pc:sldMk cId="1548097954" sldId="264"/>
            <ac:cxnSpMk id="43" creationId="{2F5E5F75-0A43-4B7D-B5CD-77FDE3830ABA}"/>
          </ac:cxnSpMkLst>
        </pc:cxnChg>
        <pc:cxnChg chg="del mod">
          <ac:chgData name="CRISTINA TELLO SANTIAGO" userId="08db1f17-20f0-46aa-b109-dbabbd358527" providerId="ADAL" clId="{4EE59DCC-C583-4962-862E-070A1F0B8D7C}" dt="2023-03-27T12:54:01.897" v="2882" actId="478"/>
          <ac:cxnSpMkLst>
            <pc:docMk/>
            <pc:sldMk cId="1548097954" sldId="264"/>
            <ac:cxnSpMk id="48" creationId="{E704F231-4F2E-4CB7-840D-13E7DC2E6FDF}"/>
          </ac:cxnSpMkLst>
        </pc:cxnChg>
      </pc:sldChg>
      <pc:sldChg chg="addSp delSp modSp add mod ord">
        <pc:chgData name="CRISTINA TELLO SANTIAGO" userId="08db1f17-20f0-46aa-b109-dbabbd358527" providerId="ADAL" clId="{4EE59DCC-C583-4962-862E-070A1F0B8D7C}" dt="2023-03-29T13:18:41.153" v="3653" actId="478"/>
        <pc:sldMkLst>
          <pc:docMk/>
          <pc:sldMk cId="3305041731" sldId="265"/>
        </pc:sldMkLst>
        <pc:spChg chg="mod">
          <ac:chgData name="CRISTINA TELLO SANTIAGO" userId="08db1f17-20f0-46aa-b109-dbabbd358527" providerId="ADAL" clId="{4EE59DCC-C583-4962-862E-070A1F0B8D7C}" dt="2023-03-29T13:00:33.600" v="3491" actId="12"/>
          <ac:spMkLst>
            <pc:docMk/>
            <pc:sldMk cId="3305041731" sldId="265"/>
            <ac:spMk id="11" creationId="{38AB6E57-4D9B-4ACE-9568-86CD8A3C9CC9}"/>
          </ac:spMkLst>
        </pc:spChg>
        <pc:spChg chg="add del mod">
          <ac:chgData name="CRISTINA TELLO SANTIAGO" userId="08db1f17-20f0-46aa-b109-dbabbd358527" providerId="ADAL" clId="{4EE59DCC-C583-4962-862E-070A1F0B8D7C}" dt="2023-03-29T12:59:03.865" v="3463" actId="478"/>
          <ac:spMkLst>
            <pc:docMk/>
            <pc:sldMk cId="3305041731" sldId="265"/>
            <ac:spMk id="15" creationId="{F6C52664-4B5F-48EC-A2D8-51BD5692F4B5}"/>
          </ac:spMkLst>
        </pc:spChg>
        <pc:spChg chg="add del mod">
          <ac:chgData name="CRISTINA TELLO SANTIAGO" userId="08db1f17-20f0-46aa-b109-dbabbd358527" providerId="ADAL" clId="{4EE59DCC-C583-4962-862E-070A1F0B8D7C}" dt="2023-03-29T12:58:58.246" v="3461" actId="478"/>
          <ac:spMkLst>
            <pc:docMk/>
            <pc:sldMk cId="3305041731" sldId="265"/>
            <ac:spMk id="19" creationId="{99EF0E32-4DBC-4A91-B6C3-23E1FECA33CF}"/>
          </ac:spMkLst>
        </pc:spChg>
        <pc:spChg chg="add mod">
          <ac:chgData name="CRISTINA TELLO SANTIAGO" userId="08db1f17-20f0-46aa-b109-dbabbd358527" providerId="ADAL" clId="{4EE59DCC-C583-4962-862E-070A1F0B8D7C}" dt="2023-03-29T12:58:55.851" v="3460" actId="1037"/>
          <ac:spMkLst>
            <pc:docMk/>
            <pc:sldMk cId="3305041731" sldId="265"/>
            <ac:spMk id="20" creationId="{23E20BEB-C502-4356-B6C2-4B6115CA8984}"/>
          </ac:spMkLst>
        </pc:spChg>
        <pc:spChg chg="del mod">
          <ac:chgData name="CRISTINA TELLO SANTIAGO" userId="08db1f17-20f0-46aa-b109-dbabbd358527" providerId="ADAL" clId="{4EE59DCC-C583-4962-862E-070A1F0B8D7C}" dt="2023-03-27T12:58:18.446" v="3031" actId="478"/>
          <ac:spMkLst>
            <pc:docMk/>
            <pc:sldMk cId="3305041731" sldId="265"/>
            <ac:spMk id="20" creationId="{D27A1DE1-B3E0-4B08-B395-5B3C48491A20}"/>
          </ac:spMkLst>
        </pc:spChg>
        <pc:spChg chg="add mod">
          <ac:chgData name="CRISTINA TELLO SANTIAGO" userId="08db1f17-20f0-46aa-b109-dbabbd358527" providerId="ADAL" clId="{4EE59DCC-C583-4962-862E-070A1F0B8D7C}" dt="2023-03-29T13:15:24.177" v="3625" actId="14100"/>
          <ac:spMkLst>
            <pc:docMk/>
            <pc:sldMk cId="3305041731" sldId="265"/>
            <ac:spMk id="21" creationId="{74DEA098-8CA4-4E33-B532-ADB67140514E}"/>
          </ac:spMkLst>
        </pc:spChg>
        <pc:spChg chg="add del mod">
          <ac:chgData name="CRISTINA TELLO SANTIAGO" userId="08db1f17-20f0-46aa-b109-dbabbd358527" providerId="ADAL" clId="{4EE59DCC-C583-4962-862E-070A1F0B8D7C}" dt="2023-03-29T13:14:56.038" v="3617" actId="478"/>
          <ac:spMkLst>
            <pc:docMk/>
            <pc:sldMk cId="3305041731" sldId="265"/>
            <ac:spMk id="25" creationId="{60E0E709-9CB4-41CE-9184-9ED466F51DE0}"/>
          </ac:spMkLst>
        </pc:spChg>
        <pc:spChg chg="add mod">
          <ac:chgData name="CRISTINA TELLO SANTIAGO" userId="08db1f17-20f0-46aa-b109-dbabbd358527" providerId="ADAL" clId="{4EE59DCC-C583-4962-862E-070A1F0B8D7C}" dt="2023-03-29T13:16:37.866" v="3644" actId="14100"/>
          <ac:spMkLst>
            <pc:docMk/>
            <pc:sldMk cId="3305041731" sldId="265"/>
            <ac:spMk id="28" creationId="{19AA41D8-1025-4A24-B46E-A5B108E4E7F9}"/>
          </ac:spMkLst>
        </pc:spChg>
        <pc:spChg chg="add mod">
          <ac:chgData name="CRISTINA TELLO SANTIAGO" userId="08db1f17-20f0-46aa-b109-dbabbd358527" providerId="ADAL" clId="{4EE59DCC-C583-4962-862E-070A1F0B8D7C}" dt="2023-03-29T13:15:44.834" v="3629" actId="14100"/>
          <ac:spMkLst>
            <pc:docMk/>
            <pc:sldMk cId="3305041731" sldId="265"/>
            <ac:spMk id="30" creationId="{CDEFB7B0-DB1A-4DDC-A091-2D75C5B5373D}"/>
          </ac:spMkLst>
        </pc:spChg>
        <pc:spChg chg="mod">
          <ac:chgData name="CRISTINA TELLO SANTIAGO" userId="08db1f17-20f0-46aa-b109-dbabbd358527" providerId="ADAL" clId="{4EE59DCC-C583-4962-862E-070A1F0B8D7C}" dt="2023-03-27T12:58:35.982" v="3076" actId="6549"/>
          <ac:spMkLst>
            <pc:docMk/>
            <pc:sldMk cId="3305041731" sldId="265"/>
            <ac:spMk id="31" creationId="{5D844A5B-0273-4603-9B2B-EEFE53600A2A}"/>
          </ac:spMkLst>
        </pc:spChg>
        <pc:spChg chg="add del mod">
          <ac:chgData name="CRISTINA TELLO SANTIAGO" userId="08db1f17-20f0-46aa-b109-dbabbd358527" providerId="ADAL" clId="{4EE59DCC-C583-4962-862E-070A1F0B8D7C}" dt="2023-03-29T13:18:41.153" v="3653" actId="478"/>
          <ac:spMkLst>
            <pc:docMk/>
            <pc:sldMk cId="3305041731" sldId="265"/>
            <ac:spMk id="32" creationId="{DFC642CA-9513-4BB5-9A9D-0FE77CFDB06B}"/>
          </ac:spMkLst>
        </pc:spChg>
        <pc:spChg chg="del">
          <ac:chgData name="CRISTINA TELLO SANTIAGO" userId="08db1f17-20f0-46aa-b109-dbabbd358527" providerId="ADAL" clId="{4EE59DCC-C583-4962-862E-070A1F0B8D7C}" dt="2023-03-27T12:58:14.989" v="3029" actId="478"/>
          <ac:spMkLst>
            <pc:docMk/>
            <pc:sldMk cId="3305041731" sldId="265"/>
            <ac:spMk id="37" creationId="{79B039BD-4AB3-4446-8499-D68CC60E0B68}"/>
          </ac:spMkLst>
        </pc:spChg>
        <pc:spChg chg="del">
          <ac:chgData name="CRISTINA TELLO SANTIAGO" userId="08db1f17-20f0-46aa-b109-dbabbd358527" providerId="ADAL" clId="{4EE59DCC-C583-4962-862E-070A1F0B8D7C}" dt="2023-03-27T12:58:24.813" v="3034" actId="478"/>
          <ac:spMkLst>
            <pc:docMk/>
            <pc:sldMk cId="3305041731" sldId="265"/>
            <ac:spMk id="42" creationId="{1D7D6954-2978-46A5-8C68-430B99E40B3A}"/>
          </ac:spMkLst>
        </pc:spChg>
        <pc:picChg chg="del">
          <ac:chgData name="CRISTINA TELLO SANTIAGO" userId="08db1f17-20f0-46aa-b109-dbabbd358527" providerId="ADAL" clId="{4EE59DCC-C583-4962-862E-070A1F0B8D7C}" dt="2023-03-27T12:58:20.433" v="3032" actId="478"/>
          <ac:picMkLst>
            <pc:docMk/>
            <pc:sldMk cId="3305041731" sldId="265"/>
            <ac:picMk id="3" creationId="{105E8873-B6AE-4167-A0F2-D0CD0E31C143}"/>
          </ac:picMkLst>
        </pc:picChg>
        <pc:picChg chg="add del mod">
          <ac:chgData name="CRISTINA TELLO SANTIAGO" userId="08db1f17-20f0-46aa-b109-dbabbd358527" providerId="ADAL" clId="{4EE59DCC-C583-4962-862E-070A1F0B8D7C}" dt="2023-03-29T12:57:45.568" v="3433" actId="478"/>
          <ac:picMkLst>
            <pc:docMk/>
            <pc:sldMk cId="3305041731" sldId="265"/>
            <ac:picMk id="3" creationId="{E754C3F5-ADA6-4D71-8A1D-72142547E5EF}"/>
          </ac:picMkLst>
        </pc:picChg>
        <pc:picChg chg="add del mod">
          <ac:chgData name="CRISTINA TELLO SANTIAGO" userId="08db1f17-20f0-46aa-b109-dbabbd358527" providerId="ADAL" clId="{4EE59DCC-C583-4962-862E-070A1F0B8D7C}" dt="2023-03-29T12:55:49.771" v="3371" actId="478"/>
          <ac:picMkLst>
            <pc:docMk/>
            <pc:sldMk cId="3305041731" sldId="265"/>
            <ac:picMk id="12" creationId="{73B7867B-0E6C-40F5-93FB-EB2800D0CD4C}"/>
          </ac:picMkLst>
        </pc:picChg>
        <pc:picChg chg="del">
          <ac:chgData name="CRISTINA TELLO SANTIAGO" userId="08db1f17-20f0-46aa-b109-dbabbd358527" providerId="ADAL" clId="{4EE59DCC-C583-4962-862E-070A1F0B8D7C}" dt="2023-03-27T12:58:21.986" v="3033" actId="478"/>
          <ac:picMkLst>
            <pc:docMk/>
            <pc:sldMk cId="3305041731" sldId="265"/>
            <ac:picMk id="12" creationId="{97B6F11B-4EC6-4314-8454-69C8AC2FB395}"/>
          </ac:picMkLst>
        </pc:picChg>
        <pc:picChg chg="add mod">
          <ac:chgData name="CRISTINA TELLO SANTIAGO" userId="08db1f17-20f0-46aa-b109-dbabbd358527" providerId="ADAL" clId="{4EE59DCC-C583-4962-862E-070A1F0B8D7C}" dt="2023-03-29T12:58:16.382" v="3442" actId="14100"/>
          <ac:picMkLst>
            <pc:docMk/>
            <pc:sldMk cId="3305041731" sldId="265"/>
            <ac:picMk id="13" creationId="{A569A7B9-280A-4883-A8BC-E835D33BF908}"/>
          </ac:picMkLst>
        </pc:picChg>
        <pc:picChg chg="del">
          <ac:chgData name="CRISTINA TELLO SANTIAGO" userId="08db1f17-20f0-46aa-b109-dbabbd358527" providerId="ADAL" clId="{4EE59DCC-C583-4962-862E-070A1F0B8D7C}" dt="2023-03-27T12:58:12.208" v="3028" actId="478"/>
          <ac:picMkLst>
            <pc:docMk/>
            <pc:sldMk cId="3305041731" sldId="265"/>
            <ac:picMk id="17" creationId="{471EFC05-6B39-4916-BBB1-F73D21D8967D}"/>
          </ac:picMkLst>
        </pc:picChg>
        <pc:picChg chg="add mod">
          <ac:chgData name="CRISTINA TELLO SANTIAGO" userId="08db1f17-20f0-46aa-b109-dbabbd358527" providerId="ADAL" clId="{4EE59DCC-C583-4962-862E-070A1F0B8D7C}" dt="2023-03-29T13:01:11.544" v="3498" actId="1076"/>
          <ac:picMkLst>
            <pc:docMk/>
            <pc:sldMk cId="3305041731" sldId="265"/>
            <ac:picMk id="18" creationId="{6AF5375D-6F3C-4E83-81BD-3729A3EFCC74}"/>
          </ac:picMkLst>
        </pc:picChg>
        <pc:picChg chg="add mod modCrop">
          <ac:chgData name="CRISTINA TELLO SANTIAGO" userId="08db1f17-20f0-46aa-b109-dbabbd358527" providerId="ADAL" clId="{4EE59DCC-C583-4962-862E-070A1F0B8D7C}" dt="2023-03-29T13:14:54.520" v="3616" actId="1076"/>
          <ac:picMkLst>
            <pc:docMk/>
            <pc:sldMk cId="3305041731" sldId="265"/>
            <ac:picMk id="24" creationId="{1B68389C-F772-4A09-9CC9-38C3FE4973DF}"/>
          </ac:picMkLst>
        </pc:picChg>
        <pc:picChg chg="add del">
          <ac:chgData name="CRISTINA TELLO SANTIAGO" userId="08db1f17-20f0-46aa-b109-dbabbd358527" providerId="ADAL" clId="{4EE59DCC-C583-4962-862E-070A1F0B8D7C}" dt="2023-03-29T13:15:03.162" v="3619" actId="478"/>
          <ac:picMkLst>
            <pc:docMk/>
            <pc:sldMk cId="3305041731" sldId="265"/>
            <ac:picMk id="27" creationId="{35C6F1D0-B54C-4986-8CAF-FDB79A5D7CA2}"/>
          </ac:picMkLst>
        </pc:picChg>
        <pc:picChg chg="del">
          <ac:chgData name="CRISTINA TELLO SANTIAGO" userId="08db1f17-20f0-46aa-b109-dbabbd358527" providerId="ADAL" clId="{4EE59DCC-C583-4962-862E-070A1F0B8D7C}" dt="2023-03-27T12:58:41.294" v="3077" actId="478"/>
          <ac:picMkLst>
            <pc:docMk/>
            <pc:sldMk cId="3305041731" sldId="265"/>
            <ac:picMk id="40" creationId="{3F7F5F4E-D79F-44BE-970B-80A6F775621F}"/>
          </ac:picMkLst>
        </pc:picChg>
        <pc:cxnChg chg="add mod">
          <ac:chgData name="CRISTINA TELLO SANTIAGO" userId="08db1f17-20f0-46aa-b109-dbabbd358527" providerId="ADAL" clId="{4EE59DCC-C583-4962-862E-070A1F0B8D7C}" dt="2023-03-29T13:02:02.902" v="3571" actId="14100"/>
          <ac:cxnSpMkLst>
            <pc:docMk/>
            <pc:sldMk cId="3305041731" sldId="265"/>
            <ac:cxnSpMk id="22" creationId="{33C57E25-3A35-4827-B94A-3926B2267E46}"/>
          </ac:cxnSpMkLst>
        </pc:cxnChg>
      </pc:sldChg>
      <pc:sldChg chg="addSp delSp modSp add mod">
        <pc:chgData name="CRISTINA TELLO SANTIAGO" userId="08db1f17-20f0-46aa-b109-dbabbd358527" providerId="ADAL" clId="{4EE59DCC-C583-4962-862E-070A1F0B8D7C}" dt="2023-03-29T14:08:51.527" v="4347" actId="1076"/>
        <pc:sldMkLst>
          <pc:docMk/>
          <pc:sldMk cId="4006352361" sldId="266"/>
        </pc:sldMkLst>
        <pc:spChg chg="mod">
          <ac:chgData name="CRISTINA TELLO SANTIAGO" userId="08db1f17-20f0-46aa-b109-dbabbd358527" providerId="ADAL" clId="{4EE59DCC-C583-4962-862E-070A1F0B8D7C}" dt="2023-03-27T12:59:12.364" v="3115" actId="14100"/>
          <ac:spMkLst>
            <pc:docMk/>
            <pc:sldMk cId="4006352361" sldId="266"/>
            <ac:spMk id="4" creationId="{638FFFBC-AFCD-4490-8235-3BFBCE4C94C9}"/>
          </ac:spMkLst>
        </pc:spChg>
        <pc:spChg chg="del">
          <ac:chgData name="CRISTINA TELLO SANTIAGO" userId="08db1f17-20f0-46aa-b109-dbabbd358527" providerId="ADAL" clId="{4EE59DCC-C583-4962-862E-070A1F0B8D7C}" dt="2023-03-27T12:59:15.300" v="3116" actId="478"/>
          <ac:spMkLst>
            <pc:docMk/>
            <pc:sldMk cId="4006352361" sldId="266"/>
            <ac:spMk id="11" creationId="{38AB6E57-4D9B-4ACE-9568-86CD8A3C9CC9}"/>
          </ac:spMkLst>
        </pc:spChg>
        <pc:spChg chg="add del mod">
          <ac:chgData name="CRISTINA TELLO SANTIAGO" userId="08db1f17-20f0-46aa-b109-dbabbd358527" providerId="ADAL" clId="{4EE59DCC-C583-4962-862E-070A1F0B8D7C}" dt="2023-03-29T13:50:38.716" v="3974" actId="478"/>
          <ac:spMkLst>
            <pc:docMk/>
            <pc:sldMk cId="4006352361" sldId="266"/>
            <ac:spMk id="12" creationId="{73B625FE-A12C-4031-803D-1EAF4088474E}"/>
          </ac:spMkLst>
        </pc:spChg>
        <pc:spChg chg="add mod">
          <ac:chgData name="CRISTINA TELLO SANTIAGO" userId="08db1f17-20f0-46aa-b109-dbabbd358527" providerId="ADAL" clId="{4EE59DCC-C583-4962-862E-070A1F0B8D7C}" dt="2023-03-29T13:50:35.616" v="3973" actId="14100"/>
          <ac:spMkLst>
            <pc:docMk/>
            <pc:sldMk cId="4006352361" sldId="266"/>
            <ac:spMk id="13" creationId="{7CF7F982-8F70-4358-BDA4-42DFC4E05FC7}"/>
          </ac:spMkLst>
        </pc:spChg>
        <pc:spChg chg="add mod">
          <ac:chgData name="CRISTINA TELLO SANTIAGO" userId="08db1f17-20f0-46aa-b109-dbabbd358527" providerId="ADAL" clId="{4EE59DCC-C583-4962-862E-070A1F0B8D7C}" dt="2023-03-29T13:33:53.665" v="3917" actId="6549"/>
          <ac:spMkLst>
            <pc:docMk/>
            <pc:sldMk cId="4006352361" sldId="266"/>
            <ac:spMk id="14" creationId="{AC8ABCC9-66DE-4442-BCF0-D899B037920F}"/>
          </ac:spMkLst>
        </pc:spChg>
        <pc:spChg chg="del mod">
          <ac:chgData name="CRISTINA TELLO SANTIAGO" userId="08db1f17-20f0-46aa-b109-dbabbd358527" providerId="ADAL" clId="{4EE59DCC-C583-4962-862E-070A1F0B8D7C}" dt="2023-03-27T12:59:21.111" v="3118" actId="478"/>
          <ac:spMkLst>
            <pc:docMk/>
            <pc:sldMk cId="4006352361" sldId="266"/>
            <ac:spMk id="20" creationId="{D27A1DE1-B3E0-4B08-B395-5B3C48491A20}"/>
          </ac:spMkLst>
        </pc:spChg>
        <pc:spChg chg="add mod">
          <ac:chgData name="CRISTINA TELLO SANTIAGO" userId="08db1f17-20f0-46aa-b109-dbabbd358527" providerId="ADAL" clId="{4EE59DCC-C583-4962-862E-070A1F0B8D7C}" dt="2023-03-29T13:54:31.144" v="4143" actId="1076"/>
          <ac:spMkLst>
            <pc:docMk/>
            <pc:sldMk cId="4006352361" sldId="266"/>
            <ac:spMk id="22" creationId="{E50EFD5C-F4C9-4DCC-945D-76723F72F030}"/>
          </ac:spMkLst>
        </pc:spChg>
        <pc:spChg chg="add mod">
          <ac:chgData name="CRISTINA TELLO SANTIAGO" userId="08db1f17-20f0-46aa-b109-dbabbd358527" providerId="ADAL" clId="{4EE59DCC-C583-4962-862E-070A1F0B8D7C}" dt="2023-03-29T13:54:08.853" v="4137" actId="14100"/>
          <ac:spMkLst>
            <pc:docMk/>
            <pc:sldMk cId="4006352361" sldId="266"/>
            <ac:spMk id="24" creationId="{975D1295-6ABE-4DDC-B90C-7B469C368CB5}"/>
          </ac:spMkLst>
        </pc:spChg>
        <pc:spChg chg="add mod">
          <ac:chgData name="CRISTINA TELLO SANTIAGO" userId="08db1f17-20f0-46aa-b109-dbabbd358527" providerId="ADAL" clId="{4EE59DCC-C583-4962-862E-070A1F0B8D7C}" dt="2023-03-29T14:04:52.274" v="4267" actId="20577"/>
          <ac:spMkLst>
            <pc:docMk/>
            <pc:sldMk cId="4006352361" sldId="266"/>
            <ac:spMk id="25" creationId="{40E01524-A0C3-4351-A3BF-3C218E2C1C93}"/>
          </ac:spMkLst>
        </pc:spChg>
        <pc:spChg chg="add del mod">
          <ac:chgData name="CRISTINA TELLO SANTIAGO" userId="08db1f17-20f0-46aa-b109-dbabbd358527" providerId="ADAL" clId="{4EE59DCC-C583-4962-862E-070A1F0B8D7C}" dt="2023-03-29T13:52:29.543" v="4084" actId="478"/>
          <ac:spMkLst>
            <pc:docMk/>
            <pc:sldMk cId="4006352361" sldId="266"/>
            <ac:spMk id="26" creationId="{D90BC206-970F-4AA6-953B-D492E8D5BC9E}"/>
          </ac:spMkLst>
        </pc:spChg>
        <pc:spChg chg="add del mod">
          <ac:chgData name="CRISTINA TELLO SANTIAGO" userId="08db1f17-20f0-46aa-b109-dbabbd358527" providerId="ADAL" clId="{4EE59DCC-C583-4962-862E-070A1F0B8D7C}" dt="2023-03-29T13:54:28.050" v="4142" actId="478"/>
          <ac:spMkLst>
            <pc:docMk/>
            <pc:sldMk cId="4006352361" sldId="266"/>
            <ac:spMk id="30" creationId="{1F98D1DF-D109-4460-9377-056D9664982B}"/>
          </ac:spMkLst>
        </pc:spChg>
        <pc:spChg chg="del">
          <ac:chgData name="CRISTINA TELLO SANTIAGO" userId="08db1f17-20f0-46aa-b109-dbabbd358527" providerId="ADAL" clId="{4EE59DCC-C583-4962-862E-070A1F0B8D7C}" dt="2023-03-27T12:59:07.859" v="3114" actId="478"/>
          <ac:spMkLst>
            <pc:docMk/>
            <pc:sldMk cId="4006352361" sldId="266"/>
            <ac:spMk id="31" creationId="{5D844A5B-0273-4603-9B2B-EEFE53600A2A}"/>
          </ac:spMkLst>
        </pc:spChg>
        <pc:spChg chg="add del mod">
          <ac:chgData name="CRISTINA TELLO SANTIAGO" userId="08db1f17-20f0-46aa-b109-dbabbd358527" providerId="ADAL" clId="{4EE59DCC-C583-4962-862E-070A1F0B8D7C}" dt="2023-03-29T13:53:51.764" v="4131" actId="478"/>
          <ac:spMkLst>
            <pc:docMk/>
            <pc:sldMk cId="4006352361" sldId="266"/>
            <ac:spMk id="32" creationId="{0F2FA477-A4BF-4DC9-AE7E-2EB4A858AA98}"/>
          </ac:spMkLst>
        </pc:spChg>
        <pc:spChg chg="add mod">
          <ac:chgData name="CRISTINA TELLO SANTIAGO" userId="08db1f17-20f0-46aa-b109-dbabbd358527" providerId="ADAL" clId="{4EE59DCC-C583-4962-862E-070A1F0B8D7C}" dt="2023-03-29T13:55:00.386" v="4152" actId="1076"/>
          <ac:spMkLst>
            <pc:docMk/>
            <pc:sldMk cId="4006352361" sldId="266"/>
            <ac:spMk id="36" creationId="{604D91A1-35E4-4818-A423-68CE34E8FFA4}"/>
          </ac:spMkLst>
        </pc:spChg>
        <pc:spChg chg="add mod">
          <ac:chgData name="CRISTINA TELLO SANTIAGO" userId="08db1f17-20f0-46aa-b109-dbabbd358527" providerId="ADAL" clId="{4EE59DCC-C583-4962-862E-070A1F0B8D7C}" dt="2023-03-29T14:08:51.527" v="4347" actId="1076"/>
          <ac:spMkLst>
            <pc:docMk/>
            <pc:sldMk cId="4006352361" sldId="266"/>
            <ac:spMk id="37" creationId="{51D146D2-6CE9-424D-A755-EF22B3F170CF}"/>
          </ac:spMkLst>
        </pc:spChg>
        <pc:spChg chg="del">
          <ac:chgData name="CRISTINA TELLO SANTIAGO" userId="08db1f17-20f0-46aa-b109-dbabbd358527" providerId="ADAL" clId="{4EE59DCC-C583-4962-862E-070A1F0B8D7C}" dt="2023-03-27T12:59:24.073" v="3119" actId="478"/>
          <ac:spMkLst>
            <pc:docMk/>
            <pc:sldMk cId="4006352361" sldId="266"/>
            <ac:spMk id="37" creationId="{79B039BD-4AB3-4446-8499-D68CC60E0B68}"/>
          </ac:spMkLst>
        </pc:spChg>
        <pc:spChg chg="del mod">
          <ac:chgData name="CRISTINA TELLO SANTIAGO" userId="08db1f17-20f0-46aa-b109-dbabbd358527" providerId="ADAL" clId="{4EE59DCC-C583-4962-862E-070A1F0B8D7C}" dt="2023-03-27T12:59:39.285" v="3124" actId="478"/>
          <ac:spMkLst>
            <pc:docMk/>
            <pc:sldMk cId="4006352361" sldId="266"/>
            <ac:spMk id="42" creationId="{1D7D6954-2978-46A5-8C68-430B99E40B3A}"/>
          </ac:spMkLst>
        </pc:spChg>
        <pc:picChg chg="del">
          <ac:chgData name="CRISTINA TELLO SANTIAGO" userId="08db1f17-20f0-46aa-b109-dbabbd358527" providerId="ADAL" clId="{4EE59DCC-C583-4962-862E-070A1F0B8D7C}" dt="2023-03-27T12:59:32.586" v="3121" actId="478"/>
          <ac:picMkLst>
            <pc:docMk/>
            <pc:sldMk cId="4006352361" sldId="266"/>
            <ac:picMk id="3" creationId="{105E8873-B6AE-4167-A0F2-D0CD0E31C143}"/>
          </ac:picMkLst>
        </pc:picChg>
        <pc:picChg chg="add del mod">
          <ac:chgData name="CRISTINA TELLO SANTIAGO" userId="08db1f17-20f0-46aa-b109-dbabbd358527" providerId="ADAL" clId="{4EE59DCC-C583-4962-862E-070A1F0B8D7C}" dt="2023-03-29T13:46:29.323" v="3929" actId="478"/>
          <ac:picMkLst>
            <pc:docMk/>
            <pc:sldMk cId="4006352361" sldId="266"/>
            <ac:picMk id="3" creationId="{C43B2C3A-1BA5-4122-BED7-B2D79F309E99}"/>
          </ac:picMkLst>
        </pc:picChg>
        <pc:picChg chg="add mod">
          <ac:chgData name="CRISTINA TELLO SANTIAGO" userId="08db1f17-20f0-46aa-b109-dbabbd358527" providerId="ADAL" clId="{4EE59DCC-C583-4962-862E-070A1F0B8D7C}" dt="2023-03-29T13:49:38.768" v="3962" actId="1076"/>
          <ac:picMkLst>
            <pc:docMk/>
            <pc:sldMk cId="4006352361" sldId="266"/>
            <ac:picMk id="11" creationId="{175E530D-0CCF-458F-8795-BB624F93E8C7}"/>
          </ac:picMkLst>
        </pc:picChg>
        <pc:picChg chg="del">
          <ac:chgData name="CRISTINA TELLO SANTIAGO" userId="08db1f17-20f0-46aa-b109-dbabbd358527" providerId="ADAL" clId="{4EE59DCC-C583-4962-862E-070A1F0B8D7C}" dt="2023-03-27T12:59:34.455" v="3122" actId="478"/>
          <ac:picMkLst>
            <pc:docMk/>
            <pc:sldMk cId="4006352361" sldId="266"/>
            <ac:picMk id="12" creationId="{97B6F11B-4EC6-4314-8454-69C8AC2FB395}"/>
          </ac:picMkLst>
        </pc:picChg>
        <pc:picChg chg="add del mod">
          <ac:chgData name="CRISTINA TELLO SANTIAGO" userId="08db1f17-20f0-46aa-b109-dbabbd358527" providerId="ADAL" clId="{4EE59DCC-C583-4962-862E-070A1F0B8D7C}" dt="2023-03-29T13:44:02.497" v="3923" actId="478"/>
          <ac:picMkLst>
            <pc:docMk/>
            <pc:sldMk cId="4006352361" sldId="266"/>
            <ac:picMk id="15" creationId="{94603087-FEFB-43BA-AF75-B8208B3F8DCD}"/>
          </ac:picMkLst>
        </pc:picChg>
        <pc:picChg chg="del">
          <ac:chgData name="CRISTINA TELLO SANTIAGO" userId="08db1f17-20f0-46aa-b109-dbabbd358527" providerId="ADAL" clId="{4EE59DCC-C583-4962-862E-070A1F0B8D7C}" dt="2023-03-27T12:59:30.106" v="3120" actId="478"/>
          <ac:picMkLst>
            <pc:docMk/>
            <pc:sldMk cId="4006352361" sldId="266"/>
            <ac:picMk id="17" creationId="{471EFC05-6B39-4916-BBB1-F73D21D8967D}"/>
          </ac:picMkLst>
        </pc:picChg>
        <pc:picChg chg="add del mod">
          <ac:chgData name="CRISTINA TELLO SANTIAGO" userId="08db1f17-20f0-46aa-b109-dbabbd358527" providerId="ADAL" clId="{4EE59DCC-C583-4962-862E-070A1F0B8D7C}" dt="2023-03-29T13:50:01.114" v="3967" actId="478"/>
          <ac:picMkLst>
            <pc:docMk/>
            <pc:sldMk cId="4006352361" sldId="266"/>
            <ac:picMk id="18" creationId="{EFC91A0E-3C1F-4F20-AC06-54D88F7F1D26}"/>
          </ac:picMkLst>
        </pc:picChg>
        <pc:picChg chg="add mod modCrop">
          <ac:chgData name="CRISTINA TELLO SANTIAGO" userId="08db1f17-20f0-46aa-b109-dbabbd358527" providerId="ADAL" clId="{4EE59DCC-C583-4962-862E-070A1F0B8D7C}" dt="2023-03-29T13:54:02.872" v="4136" actId="1076"/>
          <ac:picMkLst>
            <pc:docMk/>
            <pc:sldMk cId="4006352361" sldId="266"/>
            <ac:picMk id="20" creationId="{9D68A988-3211-4269-B8F4-66B586D62110}"/>
          </ac:picMkLst>
        </pc:picChg>
        <pc:picChg chg="add del mod">
          <ac:chgData name="CRISTINA TELLO SANTIAGO" userId="08db1f17-20f0-46aa-b109-dbabbd358527" providerId="ADAL" clId="{4EE59DCC-C583-4962-862E-070A1F0B8D7C}" dt="2023-03-29T13:53:55.321" v="4133" actId="478"/>
          <ac:picMkLst>
            <pc:docMk/>
            <pc:sldMk cId="4006352361" sldId="266"/>
            <ac:picMk id="27" creationId="{AE76E2F5-4B55-42BA-B02D-5E887BA06827}"/>
          </ac:picMkLst>
        </pc:picChg>
        <pc:picChg chg="add del mod">
          <ac:chgData name="CRISTINA TELLO SANTIAGO" userId="08db1f17-20f0-46aa-b109-dbabbd358527" providerId="ADAL" clId="{4EE59DCC-C583-4962-862E-070A1F0B8D7C}" dt="2023-03-29T13:53:57.360" v="4134" actId="478"/>
          <ac:picMkLst>
            <pc:docMk/>
            <pc:sldMk cId="4006352361" sldId="266"/>
            <ac:picMk id="29" creationId="{240CA1D8-4BAE-49A2-BCAF-CA47F795F549}"/>
          </ac:picMkLst>
        </pc:picChg>
        <pc:picChg chg="add mod">
          <ac:chgData name="CRISTINA TELLO SANTIAGO" userId="08db1f17-20f0-46aa-b109-dbabbd358527" providerId="ADAL" clId="{4EE59DCC-C583-4962-862E-070A1F0B8D7C}" dt="2023-03-29T13:54:55.935" v="4151" actId="1076"/>
          <ac:picMkLst>
            <pc:docMk/>
            <pc:sldMk cId="4006352361" sldId="266"/>
            <ac:picMk id="33" creationId="{F124F151-6D52-47B7-958A-D1DEC4256497}"/>
          </ac:picMkLst>
        </pc:picChg>
        <pc:picChg chg="del">
          <ac:chgData name="CRISTINA TELLO SANTIAGO" userId="08db1f17-20f0-46aa-b109-dbabbd358527" providerId="ADAL" clId="{4EE59DCC-C583-4962-862E-070A1F0B8D7C}" dt="2023-03-27T12:59:41.256" v="3125" actId="478"/>
          <ac:picMkLst>
            <pc:docMk/>
            <pc:sldMk cId="4006352361" sldId="266"/>
            <ac:picMk id="40" creationId="{3F7F5F4E-D79F-44BE-970B-80A6F775621F}"/>
          </ac:picMkLst>
        </pc:picChg>
      </pc:sldChg>
      <pc:sldChg chg="addSp delSp modSp add mod">
        <pc:chgData name="CRISTINA TELLO SANTIAGO" userId="08db1f17-20f0-46aa-b109-dbabbd358527" providerId="ADAL" clId="{4EE59DCC-C583-4962-862E-070A1F0B8D7C}" dt="2023-03-29T14:07:58.194" v="4340" actId="14100"/>
        <pc:sldMkLst>
          <pc:docMk/>
          <pc:sldMk cId="3847731777" sldId="267"/>
        </pc:sldMkLst>
        <pc:spChg chg="add mod">
          <ac:chgData name="CRISTINA TELLO SANTIAGO" userId="08db1f17-20f0-46aa-b109-dbabbd358527" providerId="ADAL" clId="{4EE59DCC-C583-4962-862E-070A1F0B8D7C}" dt="2023-03-29T14:06:39.231" v="4330" actId="1076"/>
          <ac:spMkLst>
            <pc:docMk/>
            <pc:sldMk cId="3847731777" sldId="267"/>
            <ac:spMk id="3" creationId="{D212ACE3-5E0B-460B-A458-AE4246FD8681}"/>
          </ac:spMkLst>
        </pc:spChg>
        <pc:spChg chg="mod">
          <ac:chgData name="CRISTINA TELLO SANTIAGO" userId="08db1f17-20f0-46aa-b109-dbabbd358527" providerId="ADAL" clId="{4EE59DCC-C583-4962-862E-070A1F0B8D7C}" dt="2023-03-29T14:06:43.776" v="4331" actId="6549"/>
          <ac:spMkLst>
            <pc:docMk/>
            <pc:sldMk cId="3847731777" sldId="267"/>
            <ac:spMk id="4" creationId="{638FFFBC-AFCD-4490-8235-3BFBCE4C94C9}"/>
          </ac:spMkLst>
        </pc:spChg>
        <pc:spChg chg="add mod">
          <ac:chgData name="CRISTINA TELLO SANTIAGO" userId="08db1f17-20f0-46aa-b109-dbabbd358527" providerId="ADAL" clId="{4EE59DCC-C583-4962-862E-070A1F0B8D7C}" dt="2023-03-29T14:02:10.013" v="4259" actId="5793"/>
          <ac:spMkLst>
            <pc:docMk/>
            <pc:sldMk cId="3847731777" sldId="267"/>
            <ac:spMk id="11" creationId="{C410143E-A812-4647-B594-723CE4FA04F3}"/>
          </ac:spMkLst>
        </pc:spChg>
        <pc:spChg chg="add del mod">
          <ac:chgData name="CRISTINA TELLO SANTIAGO" userId="08db1f17-20f0-46aa-b109-dbabbd358527" providerId="ADAL" clId="{4EE59DCC-C583-4962-862E-070A1F0B8D7C}" dt="2023-03-29T14:02:20.499" v="4262" actId="478"/>
          <ac:spMkLst>
            <pc:docMk/>
            <pc:sldMk cId="3847731777" sldId="267"/>
            <ac:spMk id="12" creationId="{27B7F122-4263-4425-9EA9-0526BDF58A95}"/>
          </ac:spMkLst>
        </pc:spChg>
        <pc:picChg chg="add mod">
          <ac:chgData name="CRISTINA TELLO SANTIAGO" userId="08db1f17-20f0-46aa-b109-dbabbd358527" providerId="ADAL" clId="{4EE59DCC-C583-4962-862E-070A1F0B8D7C}" dt="2023-03-29T14:02:32.760" v="4263"/>
          <ac:picMkLst>
            <pc:docMk/>
            <pc:sldMk cId="3847731777" sldId="267"/>
            <ac:picMk id="13" creationId="{25698FDC-5587-45BD-8844-B86FC3FD564C}"/>
          </ac:picMkLst>
        </pc:picChg>
        <pc:picChg chg="add mod">
          <ac:chgData name="CRISTINA TELLO SANTIAGO" userId="08db1f17-20f0-46aa-b109-dbabbd358527" providerId="ADAL" clId="{4EE59DCC-C583-4962-862E-070A1F0B8D7C}" dt="2023-03-29T14:07:58.194" v="4340" actId="14100"/>
          <ac:picMkLst>
            <pc:docMk/>
            <pc:sldMk cId="3847731777" sldId="267"/>
            <ac:picMk id="15" creationId="{4F70C8E5-C03F-4B0F-9EE9-ABC167EEAA37}"/>
          </ac:picMkLst>
        </pc:picChg>
      </pc:sldChg>
      <pc:sldMasterChg chg="del delSldLayout">
        <pc:chgData name="CRISTINA TELLO SANTIAGO" userId="08db1f17-20f0-46aa-b109-dbabbd358527" providerId="ADAL" clId="{4EE59DCC-C583-4962-862E-070A1F0B8D7C}" dt="2023-03-27T06:20:28.499" v="459" actId="47"/>
        <pc:sldMasterMkLst>
          <pc:docMk/>
          <pc:sldMasterMk cId="2301428045" sldId="2147483648"/>
        </pc:sldMasterMkLst>
        <pc:sldLayoutChg chg="del">
          <pc:chgData name="CRISTINA TELLO SANTIAGO" userId="08db1f17-20f0-46aa-b109-dbabbd358527" providerId="ADAL" clId="{4EE59DCC-C583-4962-862E-070A1F0B8D7C}" dt="2023-03-27T06:20:28.499" v="459" actId="47"/>
          <pc:sldLayoutMkLst>
            <pc:docMk/>
            <pc:sldMasterMk cId="2301428045" sldId="2147483648"/>
            <pc:sldLayoutMk cId="3243413361" sldId="2147483649"/>
          </pc:sldLayoutMkLst>
        </pc:sldLayoutChg>
        <pc:sldLayoutChg chg="del">
          <pc:chgData name="CRISTINA TELLO SANTIAGO" userId="08db1f17-20f0-46aa-b109-dbabbd358527" providerId="ADAL" clId="{4EE59DCC-C583-4962-862E-070A1F0B8D7C}" dt="2023-03-27T06:20:28.499" v="459" actId="47"/>
          <pc:sldLayoutMkLst>
            <pc:docMk/>
            <pc:sldMasterMk cId="2301428045" sldId="2147483648"/>
            <pc:sldLayoutMk cId="528571282" sldId="2147483650"/>
          </pc:sldLayoutMkLst>
        </pc:sldLayoutChg>
        <pc:sldLayoutChg chg="del">
          <pc:chgData name="CRISTINA TELLO SANTIAGO" userId="08db1f17-20f0-46aa-b109-dbabbd358527" providerId="ADAL" clId="{4EE59DCC-C583-4962-862E-070A1F0B8D7C}" dt="2023-03-27T06:20:28.499" v="459" actId="47"/>
          <pc:sldLayoutMkLst>
            <pc:docMk/>
            <pc:sldMasterMk cId="2301428045" sldId="2147483648"/>
            <pc:sldLayoutMk cId="1796918093" sldId="2147483651"/>
          </pc:sldLayoutMkLst>
        </pc:sldLayoutChg>
        <pc:sldLayoutChg chg="del">
          <pc:chgData name="CRISTINA TELLO SANTIAGO" userId="08db1f17-20f0-46aa-b109-dbabbd358527" providerId="ADAL" clId="{4EE59DCC-C583-4962-862E-070A1F0B8D7C}" dt="2023-03-27T06:20:28.499" v="459" actId="47"/>
          <pc:sldLayoutMkLst>
            <pc:docMk/>
            <pc:sldMasterMk cId="2301428045" sldId="2147483648"/>
            <pc:sldLayoutMk cId="1798127288" sldId="2147483652"/>
          </pc:sldLayoutMkLst>
        </pc:sldLayoutChg>
        <pc:sldLayoutChg chg="del">
          <pc:chgData name="CRISTINA TELLO SANTIAGO" userId="08db1f17-20f0-46aa-b109-dbabbd358527" providerId="ADAL" clId="{4EE59DCC-C583-4962-862E-070A1F0B8D7C}" dt="2023-03-27T06:20:28.499" v="459" actId="47"/>
          <pc:sldLayoutMkLst>
            <pc:docMk/>
            <pc:sldMasterMk cId="2301428045" sldId="2147483648"/>
            <pc:sldLayoutMk cId="406432488" sldId="2147483653"/>
          </pc:sldLayoutMkLst>
        </pc:sldLayoutChg>
        <pc:sldLayoutChg chg="del">
          <pc:chgData name="CRISTINA TELLO SANTIAGO" userId="08db1f17-20f0-46aa-b109-dbabbd358527" providerId="ADAL" clId="{4EE59DCC-C583-4962-862E-070A1F0B8D7C}" dt="2023-03-27T06:20:28.499" v="459" actId="47"/>
          <pc:sldLayoutMkLst>
            <pc:docMk/>
            <pc:sldMasterMk cId="2301428045" sldId="2147483648"/>
            <pc:sldLayoutMk cId="2863528718" sldId="2147483654"/>
          </pc:sldLayoutMkLst>
        </pc:sldLayoutChg>
        <pc:sldLayoutChg chg="del">
          <pc:chgData name="CRISTINA TELLO SANTIAGO" userId="08db1f17-20f0-46aa-b109-dbabbd358527" providerId="ADAL" clId="{4EE59DCC-C583-4962-862E-070A1F0B8D7C}" dt="2023-03-27T06:20:28.499" v="459" actId="47"/>
          <pc:sldLayoutMkLst>
            <pc:docMk/>
            <pc:sldMasterMk cId="2301428045" sldId="2147483648"/>
            <pc:sldLayoutMk cId="2365327751" sldId="2147483655"/>
          </pc:sldLayoutMkLst>
        </pc:sldLayoutChg>
        <pc:sldLayoutChg chg="del">
          <pc:chgData name="CRISTINA TELLO SANTIAGO" userId="08db1f17-20f0-46aa-b109-dbabbd358527" providerId="ADAL" clId="{4EE59DCC-C583-4962-862E-070A1F0B8D7C}" dt="2023-03-27T06:20:28.499" v="459" actId="47"/>
          <pc:sldLayoutMkLst>
            <pc:docMk/>
            <pc:sldMasterMk cId="2301428045" sldId="2147483648"/>
            <pc:sldLayoutMk cId="1852051337" sldId="2147483656"/>
          </pc:sldLayoutMkLst>
        </pc:sldLayoutChg>
        <pc:sldLayoutChg chg="del">
          <pc:chgData name="CRISTINA TELLO SANTIAGO" userId="08db1f17-20f0-46aa-b109-dbabbd358527" providerId="ADAL" clId="{4EE59DCC-C583-4962-862E-070A1F0B8D7C}" dt="2023-03-27T06:20:28.499" v="459" actId="47"/>
          <pc:sldLayoutMkLst>
            <pc:docMk/>
            <pc:sldMasterMk cId="2301428045" sldId="2147483648"/>
            <pc:sldLayoutMk cId="2149834702" sldId="2147483657"/>
          </pc:sldLayoutMkLst>
        </pc:sldLayoutChg>
        <pc:sldLayoutChg chg="del">
          <pc:chgData name="CRISTINA TELLO SANTIAGO" userId="08db1f17-20f0-46aa-b109-dbabbd358527" providerId="ADAL" clId="{4EE59DCC-C583-4962-862E-070A1F0B8D7C}" dt="2023-03-27T06:20:28.499" v="459" actId="47"/>
          <pc:sldLayoutMkLst>
            <pc:docMk/>
            <pc:sldMasterMk cId="2301428045" sldId="2147483648"/>
            <pc:sldLayoutMk cId="372856994" sldId="2147483658"/>
          </pc:sldLayoutMkLst>
        </pc:sldLayoutChg>
        <pc:sldLayoutChg chg="del">
          <pc:chgData name="CRISTINA TELLO SANTIAGO" userId="08db1f17-20f0-46aa-b109-dbabbd358527" providerId="ADAL" clId="{4EE59DCC-C583-4962-862E-070A1F0B8D7C}" dt="2023-03-27T06:20:28.499" v="459" actId="47"/>
          <pc:sldLayoutMkLst>
            <pc:docMk/>
            <pc:sldMasterMk cId="2301428045" sldId="2147483648"/>
            <pc:sldLayoutMk cId="110229749" sldId="2147483659"/>
          </pc:sldLayoutMkLst>
        </pc:sldLayoutChg>
      </pc:sldMasterChg>
    </pc:docChg>
  </pc:docChgLst>
  <pc:docChgLst>
    <pc:chgData name="CRISTINA TELLO SANTIAGO" userId="08db1f17-20f0-46aa-b109-dbabbd358527" providerId="ADAL" clId="{E0B5FF11-B181-4147-AC95-67DDFA5099C4}"/>
    <pc:docChg chg="undo redo custSel addSld delSld modSld sldOrd delMainMaster modMainMaster">
      <pc:chgData name="CRISTINA TELLO SANTIAGO" userId="08db1f17-20f0-46aa-b109-dbabbd358527" providerId="ADAL" clId="{E0B5FF11-B181-4147-AC95-67DDFA5099C4}" dt="2023-04-04T11:25:01.959" v="6838" actId="1076"/>
      <pc:docMkLst>
        <pc:docMk/>
      </pc:docMkLst>
      <pc:sldChg chg="addSp modSp mod ord chgLayout modNotes">
        <pc:chgData name="CRISTINA TELLO SANTIAGO" userId="08db1f17-20f0-46aa-b109-dbabbd358527" providerId="ADAL" clId="{E0B5FF11-B181-4147-AC95-67DDFA5099C4}" dt="2023-04-04T05:36:27.884" v="5563" actId="1076"/>
        <pc:sldMkLst>
          <pc:docMk/>
          <pc:sldMk cId="158472665" sldId="257"/>
        </pc:sldMkLst>
        <pc:picChg chg="add mod modCrop">
          <ac:chgData name="CRISTINA TELLO SANTIAGO" userId="08db1f17-20f0-46aa-b109-dbabbd358527" providerId="ADAL" clId="{E0B5FF11-B181-4147-AC95-67DDFA5099C4}" dt="2023-04-04T05:36:27.884" v="5563" actId="1076"/>
          <ac:picMkLst>
            <pc:docMk/>
            <pc:sldMk cId="158472665" sldId="257"/>
            <ac:picMk id="2" creationId="{283BBA51-4820-38F9-955E-00BCB3A92DCA}"/>
          </ac:picMkLst>
        </pc:picChg>
      </pc:sldChg>
      <pc:sldChg chg="setBg">
        <pc:chgData name="CRISTINA TELLO SANTIAGO" userId="08db1f17-20f0-46aa-b109-dbabbd358527" providerId="ADAL" clId="{E0B5FF11-B181-4147-AC95-67DDFA5099C4}" dt="2023-04-04T05:35:27.018" v="5560"/>
        <pc:sldMkLst>
          <pc:docMk/>
          <pc:sldMk cId="794532804" sldId="258"/>
        </pc:sldMkLst>
      </pc:sldChg>
      <pc:sldChg chg="modSp del mod">
        <pc:chgData name="CRISTINA TELLO SANTIAGO" userId="08db1f17-20f0-46aa-b109-dbabbd358527" providerId="ADAL" clId="{E0B5FF11-B181-4147-AC95-67DDFA5099C4}" dt="2023-04-03T12:44:19.707" v="1376" actId="47"/>
        <pc:sldMkLst>
          <pc:docMk/>
          <pc:sldMk cId="3056661749" sldId="259"/>
        </pc:sldMkLst>
        <pc:spChg chg="mod">
          <ac:chgData name="CRISTINA TELLO SANTIAGO" userId="08db1f17-20f0-46aa-b109-dbabbd358527" providerId="ADAL" clId="{E0B5FF11-B181-4147-AC95-67DDFA5099C4}" dt="2023-04-03T07:13:34.575" v="157" actId="14100"/>
          <ac:spMkLst>
            <pc:docMk/>
            <pc:sldMk cId="3056661749" sldId="259"/>
            <ac:spMk id="5" creationId="{BC785169-7E35-48CE-AEAF-F4AB0223EDA2}"/>
          </ac:spMkLst>
        </pc:spChg>
        <pc:spChg chg="mod">
          <ac:chgData name="CRISTINA TELLO SANTIAGO" userId="08db1f17-20f0-46aa-b109-dbabbd358527" providerId="ADAL" clId="{E0B5FF11-B181-4147-AC95-67DDFA5099C4}" dt="2023-04-03T07:17:06.085" v="225" actId="14100"/>
          <ac:spMkLst>
            <pc:docMk/>
            <pc:sldMk cId="3056661749" sldId="259"/>
            <ac:spMk id="23" creationId="{F84923F5-C48E-4370-B509-D02F2DB07511}"/>
          </ac:spMkLst>
        </pc:spChg>
        <pc:picChg chg="mod">
          <ac:chgData name="CRISTINA TELLO SANTIAGO" userId="08db1f17-20f0-46aa-b109-dbabbd358527" providerId="ADAL" clId="{E0B5FF11-B181-4147-AC95-67DDFA5099C4}" dt="2023-04-03T07:13:36.088" v="158" actId="1076"/>
          <ac:picMkLst>
            <pc:docMk/>
            <pc:sldMk cId="3056661749" sldId="259"/>
            <ac:picMk id="15" creationId="{85069FD7-F3EA-4609-8E4E-4C1C683B94D4}"/>
          </ac:picMkLst>
        </pc:picChg>
      </pc:sldChg>
      <pc:sldChg chg="modSp del mod modNotes">
        <pc:chgData name="CRISTINA TELLO SANTIAGO" userId="08db1f17-20f0-46aa-b109-dbabbd358527" providerId="ADAL" clId="{E0B5FF11-B181-4147-AC95-67DDFA5099C4}" dt="2023-04-03T17:00:38.571" v="5148" actId="47"/>
        <pc:sldMkLst>
          <pc:docMk/>
          <pc:sldMk cId="3974514023" sldId="261"/>
        </pc:sldMkLst>
        <pc:picChg chg="mod">
          <ac:chgData name="CRISTINA TELLO SANTIAGO" userId="08db1f17-20f0-46aa-b109-dbabbd358527" providerId="ADAL" clId="{E0B5FF11-B181-4147-AC95-67DDFA5099C4}" dt="2023-04-03T16:20:32.266" v="4541" actId="1076"/>
          <ac:picMkLst>
            <pc:docMk/>
            <pc:sldMk cId="3974514023" sldId="261"/>
            <ac:picMk id="3" creationId="{155904CD-7A7A-4ED0-991A-7F4F30B12155}"/>
          </ac:picMkLst>
        </pc:picChg>
        <pc:picChg chg="mod">
          <ac:chgData name="CRISTINA TELLO SANTIAGO" userId="08db1f17-20f0-46aa-b109-dbabbd358527" providerId="ADAL" clId="{E0B5FF11-B181-4147-AC95-67DDFA5099C4}" dt="2023-04-03T16:20:38.908" v="4542" actId="1076"/>
          <ac:picMkLst>
            <pc:docMk/>
            <pc:sldMk cId="3974514023" sldId="261"/>
            <ac:picMk id="5" creationId="{4DFE6367-E6C7-477A-8A67-30E009F6E3EC}"/>
          </ac:picMkLst>
        </pc:picChg>
        <pc:picChg chg="mod">
          <ac:chgData name="CRISTINA TELLO SANTIAGO" userId="08db1f17-20f0-46aa-b109-dbabbd358527" providerId="ADAL" clId="{E0B5FF11-B181-4147-AC95-67DDFA5099C4}" dt="2023-04-03T16:20:40.345" v="4543" actId="1076"/>
          <ac:picMkLst>
            <pc:docMk/>
            <pc:sldMk cId="3974514023" sldId="261"/>
            <ac:picMk id="12" creationId="{32A1442D-341F-407C-AA7E-001C2F3FFA11}"/>
          </ac:picMkLst>
        </pc:picChg>
      </pc:sldChg>
      <pc:sldChg chg="addSp delSp modSp mod ord modNotes modNotesTx">
        <pc:chgData name="CRISTINA TELLO SANTIAGO" userId="08db1f17-20f0-46aa-b109-dbabbd358527" providerId="ADAL" clId="{E0B5FF11-B181-4147-AC95-67DDFA5099C4}" dt="2023-04-04T06:09:31.153" v="6205" actId="1076"/>
        <pc:sldMkLst>
          <pc:docMk/>
          <pc:sldMk cId="1681403682" sldId="262"/>
        </pc:sldMkLst>
        <pc:spChg chg="add mod">
          <ac:chgData name="CRISTINA TELLO SANTIAGO" userId="08db1f17-20f0-46aa-b109-dbabbd358527" providerId="ADAL" clId="{E0B5FF11-B181-4147-AC95-67DDFA5099C4}" dt="2023-04-04T05:57:48.964" v="5826" actId="6549"/>
          <ac:spMkLst>
            <pc:docMk/>
            <pc:sldMk cId="1681403682" sldId="262"/>
            <ac:spMk id="2" creationId="{59B6ED8B-881C-DF4F-5AF9-D89B83D40170}"/>
          </ac:spMkLst>
        </pc:spChg>
        <pc:spChg chg="del">
          <ac:chgData name="CRISTINA TELLO SANTIAGO" userId="08db1f17-20f0-46aa-b109-dbabbd358527" providerId="ADAL" clId="{E0B5FF11-B181-4147-AC95-67DDFA5099C4}" dt="2023-04-03T12:41:35.569" v="1303" actId="478"/>
          <ac:spMkLst>
            <pc:docMk/>
            <pc:sldMk cId="1681403682" sldId="262"/>
            <ac:spMk id="4" creationId="{638FFFBC-AFCD-4490-8235-3BFBCE4C94C9}"/>
          </ac:spMkLst>
        </pc:spChg>
        <pc:spChg chg="mod">
          <ac:chgData name="CRISTINA TELLO SANTIAGO" userId="08db1f17-20f0-46aa-b109-dbabbd358527" providerId="ADAL" clId="{E0B5FF11-B181-4147-AC95-67DDFA5099C4}" dt="2023-04-03T13:52:02.502" v="1579" actId="113"/>
          <ac:spMkLst>
            <pc:docMk/>
            <pc:sldMk cId="1681403682" sldId="262"/>
            <ac:spMk id="11" creationId="{38AB6E57-4D9B-4ACE-9568-86CD8A3C9CC9}"/>
          </ac:spMkLst>
        </pc:spChg>
        <pc:spChg chg="del">
          <ac:chgData name="CRISTINA TELLO SANTIAGO" userId="08db1f17-20f0-46aa-b109-dbabbd358527" providerId="ADAL" clId="{E0B5FF11-B181-4147-AC95-67DDFA5099C4}" dt="2023-04-03T12:41:39.158" v="1304" actId="478"/>
          <ac:spMkLst>
            <pc:docMk/>
            <pc:sldMk cId="1681403682" sldId="262"/>
            <ac:spMk id="15" creationId="{D048D419-AB05-4808-B09F-641D552CD9A8}"/>
          </ac:spMkLst>
        </pc:spChg>
        <pc:spChg chg="del mod">
          <ac:chgData name="CRISTINA TELLO SANTIAGO" userId="08db1f17-20f0-46aa-b109-dbabbd358527" providerId="ADAL" clId="{E0B5FF11-B181-4147-AC95-67DDFA5099C4}" dt="2023-04-04T05:57:22.774" v="5824" actId="478"/>
          <ac:spMkLst>
            <pc:docMk/>
            <pc:sldMk cId="1681403682" sldId="262"/>
            <ac:spMk id="16" creationId="{718F1815-48DB-46E6-B4DE-3E017F6A2A14}"/>
          </ac:spMkLst>
        </pc:spChg>
        <pc:spChg chg="add del mod">
          <ac:chgData name="CRISTINA TELLO SANTIAGO" userId="08db1f17-20f0-46aa-b109-dbabbd358527" providerId="ADAL" clId="{E0B5FF11-B181-4147-AC95-67DDFA5099C4}" dt="2023-04-03T12:46:28.993" v="1405" actId="478"/>
          <ac:spMkLst>
            <pc:docMk/>
            <pc:sldMk cId="1681403682" sldId="262"/>
            <ac:spMk id="19" creationId="{9AC7EB8E-014C-44D2-80A3-1BFC61B7308E}"/>
          </ac:spMkLst>
        </pc:spChg>
        <pc:spChg chg="mod">
          <ac:chgData name="CRISTINA TELLO SANTIAGO" userId="08db1f17-20f0-46aa-b109-dbabbd358527" providerId="ADAL" clId="{E0B5FF11-B181-4147-AC95-67DDFA5099C4}" dt="2023-04-03T14:33:31.124" v="3391" actId="6549"/>
          <ac:spMkLst>
            <pc:docMk/>
            <pc:sldMk cId="1681403682" sldId="262"/>
            <ac:spMk id="20" creationId="{D27A1DE1-B3E0-4B08-B395-5B3C48491A20}"/>
          </ac:spMkLst>
        </pc:spChg>
        <pc:spChg chg="add del mod">
          <ac:chgData name="CRISTINA TELLO SANTIAGO" userId="08db1f17-20f0-46aa-b109-dbabbd358527" providerId="ADAL" clId="{E0B5FF11-B181-4147-AC95-67DDFA5099C4}" dt="2023-04-03T13:55:00.482" v="1630" actId="478"/>
          <ac:spMkLst>
            <pc:docMk/>
            <pc:sldMk cId="1681403682" sldId="262"/>
            <ac:spMk id="21" creationId="{46094260-70C4-4A75-59BE-8CF5373859B6}"/>
          </ac:spMkLst>
        </pc:spChg>
        <pc:spChg chg="add del mod">
          <ac:chgData name="CRISTINA TELLO SANTIAGO" userId="08db1f17-20f0-46aa-b109-dbabbd358527" providerId="ADAL" clId="{E0B5FF11-B181-4147-AC95-67DDFA5099C4}" dt="2023-04-03T13:52:42.040" v="1584" actId="478"/>
          <ac:spMkLst>
            <pc:docMk/>
            <pc:sldMk cId="1681403682" sldId="262"/>
            <ac:spMk id="22" creationId="{6FD7799F-9AE8-A36F-36DB-47E65BA54A85}"/>
          </ac:spMkLst>
        </pc:spChg>
        <pc:spChg chg="add del mod">
          <ac:chgData name="CRISTINA TELLO SANTIAGO" userId="08db1f17-20f0-46aa-b109-dbabbd358527" providerId="ADAL" clId="{E0B5FF11-B181-4147-AC95-67DDFA5099C4}" dt="2023-04-03T14:01:39.065" v="2123" actId="478"/>
          <ac:spMkLst>
            <pc:docMk/>
            <pc:sldMk cId="1681403682" sldId="262"/>
            <ac:spMk id="24" creationId="{8A579BC6-F7ED-7140-D206-4CBDBCE02CE6}"/>
          </ac:spMkLst>
        </pc:spChg>
        <pc:spChg chg="add del mod">
          <ac:chgData name="CRISTINA TELLO SANTIAGO" userId="08db1f17-20f0-46aa-b109-dbabbd358527" providerId="ADAL" clId="{E0B5FF11-B181-4147-AC95-67DDFA5099C4}" dt="2023-04-04T05:57:00.839" v="5817" actId="478"/>
          <ac:spMkLst>
            <pc:docMk/>
            <pc:sldMk cId="1681403682" sldId="262"/>
            <ac:spMk id="28" creationId="{D81E2700-EDCE-88FB-E69A-2A41E5866907}"/>
          </ac:spMkLst>
        </pc:spChg>
        <pc:spChg chg="add del mod">
          <ac:chgData name="CRISTINA TELLO SANTIAGO" userId="08db1f17-20f0-46aa-b109-dbabbd358527" providerId="ADAL" clId="{E0B5FF11-B181-4147-AC95-67DDFA5099C4}" dt="2023-04-04T05:56:58.448" v="5816" actId="478"/>
          <ac:spMkLst>
            <pc:docMk/>
            <pc:sldMk cId="1681403682" sldId="262"/>
            <ac:spMk id="30" creationId="{287CAB35-3100-C674-4AB2-33DBCA19ADDF}"/>
          </ac:spMkLst>
        </pc:spChg>
        <pc:spChg chg="add mod">
          <ac:chgData name="CRISTINA TELLO SANTIAGO" userId="08db1f17-20f0-46aa-b109-dbabbd358527" providerId="ADAL" clId="{E0B5FF11-B181-4147-AC95-67DDFA5099C4}" dt="2023-04-04T05:57:12.545" v="5820" actId="1076"/>
          <ac:spMkLst>
            <pc:docMk/>
            <pc:sldMk cId="1681403682" sldId="262"/>
            <ac:spMk id="31" creationId="{B3511814-95D4-9962-C9FA-0002DA00443E}"/>
          </ac:spMkLst>
        </pc:spChg>
        <pc:spChg chg="add mod">
          <ac:chgData name="CRISTINA TELLO SANTIAGO" userId="08db1f17-20f0-46aa-b109-dbabbd358527" providerId="ADAL" clId="{E0B5FF11-B181-4147-AC95-67DDFA5099C4}" dt="2023-04-04T06:06:16.862" v="6187" actId="20577"/>
          <ac:spMkLst>
            <pc:docMk/>
            <pc:sldMk cId="1681403682" sldId="262"/>
            <ac:spMk id="32" creationId="{2FA2C6ED-14AE-27F0-F40A-A6DF781EBB1F}"/>
          </ac:spMkLst>
        </pc:spChg>
        <pc:spChg chg="del mod">
          <ac:chgData name="CRISTINA TELLO SANTIAGO" userId="08db1f17-20f0-46aa-b109-dbabbd358527" providerId="ADAL" clId="{E0B5FF11-B181-4147-AC95-67DDFA5099C4}" dt="2023-04-04T05:57:17.066" v="5822" actId="478"/>
          <ac:spMkLst>
            <pc:docMk/>
            <pc:sldMk cId="1681403682" sldId="262"/>
            <ac:spMk id="33" creationId="{DDCE3B19-1097-4E33-A9A8-F1E806E270FF}"/>
          </ac:spMkLst>
        </pc:spChg>
        <pc:spChg chg="del">
          <ac:chgData name="CRISTINA TELLO SANTIAGO" userId="08db1f17-20f0-46aa-b109-dbabbd358527" providerId="ADAL" clId="{E0B5FF11-B181-4147-AC95-67DDFA5099C4}" dt="2023-04-03T14:00:32.150" v="2116" actId="478"/>
          <ac:spMkLst>
            <pc:docMk/>
            <pc:sldMk cId="1681403682" sldId="262"/>
            <ac:spMk id="36" creationId="{2093FB07-935E-4106-B055-F5C9B14D8C51}"/>
          </ac:spMkLst>
        </pc:spChg>
        <pc:spChg chg="del">
          <ac:chgData name="CRISTINA TELLO SANTIAGO" userId="08db1f17-20f0-46aa-b109-dbabbd358527" providerId="ADAL" clId="{E0B5FF11-B181-4147-AC95-67DDFA5099C4}" dt="2023-04-03T14:00:41.512" v="2117" actId="478"/>
          <ac:spMkLst>
            <pc:docMk/>
            <pc:sldMk cId="1681403682" sldId="262"/>
            <ac:spMk id="40" creationId="{E7D7C276-E167-4DD0-A04A-5938EEC5A6D7}"/>
          </ac:spMkLst>
        </pc:spChg>
        <pc:spChg chg="mod">
          <ac:chgData name="CRISTINA TELLO SANTIAGO" userId="08db1f17-20f0-46aa-b109-dbabbd358527" providerId="ADAL" clId="{E0B5FF11-B181-4147-AC95-67DDFA5099C4}" dt="2023-04-04T06:09:31.153" v="6205" actId="1076"/>
          <ac:spMkLst>
            <pc:docMk/>
            <pc:sldMk cId="1681403682" sldId="262"/>
            <ac:spMk id="42" creationId="{1D7D6954-2978-46A5-8C68-430B99E40B3A}"/>
          </ac:spMkLst>
        </pc:spChg>
        <pc:spChg chg="mod">
          <ac:chgData name="CRISTINA TELLO SANTIAGO" userId="08db1f17-20f0-46aa-b109-dbabbd358527" providerId="ADAL" clId="{E0B5FF11-B181-4147-AC95-67DDFA5099C4}" dt="2023-04-03T14:04:35.262" v="2309" actId="688"/>
          <ac:spMkLst>
            <pc:docMk/>
            <pc:sldMk cId="1681403682" sldId="262"/>
            <ac:spMk id="45" creationId="{D1CD428F-9587-4219-AAB3-983D31C09953}"/>
          </ac:spMkLst>
        </pc:spChg>
        <pc:spChg chg="del mod">
          <ac:chgData name="CRISTINA TELLO SANTIAGO" userId="08db1f17-20f0-46aa-b109-dbabbd358527" providerId="ADAL" clId="{E0B5FF11-B181-4147-AC95-67DDFA5099C4}" dt="2023-04-04T05:57:07.189" v="5819" actId="478"/>
          <ac:spMkLst>
            <pc:docMk/>
            <pc:sldMk cId="1681403682" sldId="262"/>
            <ac:spMk id="59" creationId="{37050839-B720-456B-9752-E18247AAD70E}"/>
          </ac:spMkLst>
        </pc:spChg>
        <pc:picChg chg="del mod">
          <ac:chgData name="CRISTINA TELLO SANTIAGO" userId="08db1f17-20f0-46aa-b109-dbabbd358527" providerId="ADAL" clId="{E0B5FF11-B181-4147-AC95-67DDFA5099C4}" dt="2023-04-03T12:43:48.425" v="1373" actId="478"/>
          <ac:picMkLst>
            <pc:docMk/>
            <pc:sldMk cId="1681403682" sldId="262"/>
            <ac:picMk id="12" creationId="{6D4C105A-52C5-41C4-8499-AB13A3E94230}"/>
          </ac:picMkLst>
        </pc:picChg>
        <pc:picChg chg="add del mod">
          <ac:chgData name="CRISTINA TELLO SANTIAGO" userId="08db1f17-20f0-46aa-b109-dbabbd358527" providerId="ADAL" clId="{E0B5FF11-B181-4147-AC95-67DDFA5099C4}" dt="2023-04-03T13:59:51.707" v="2110" actId="478"/>
          <ac:picMkLst>
            <pc:docMk/>
            <pc:sldMk cId="1681403682" sldId="262"/>
            <ac:picMk id="17" creationId="{D8A459BA-CEDA-3742-4D04-5600F6FF51EA}"/>
          </ac:picMkLst>
        </pc:picChg>
        <pc:picChg chg="add del mod">
          <ac:chgData name="CRISTINA TELLO SANTIAGO" userId="08db1f17-20f0-46aa-b109-dbabbd358527" providerId="ADAL" clId="{E0B5FF11-B181-4147-AC95-67DDFA5099C4}" dt="2023-04-04T05:36:48.443" v="5567" actId="478"/>
          <ac:picMkLst>
            <pc:docMk/>
            <pc:sldMk cId="1681403682" sldId="262"/>
            <ac:picMk id="25" creationId="{FC5F60B5-57D1-A533-F11C-27057E55662A}"/>
          </ac:picMkLst>
        </pc:picChg>
        <pc:picChg chg="add mod">
          <ac:chgData name="CRISTINA TELLO SANTIAGO" userId="08db1f17-20f0-46aa-b109-dbabbd358527" providerId="ADAL" clId="{E0B5FF11-B181-4147-AC95-67DDFA5099C4}" dt="2023-04-04T06:09:29.934" v="6204" actId="1038"/>
          <ac:picMkLst>
            <pc:docMk/>
            <pc:sldMk cId="1681403682" sldId="262"/>
            <ac:picMk id="26" creationId="{008F0CEE-4553-CD9A-93CF-EBD723FEE05C}"/>
          </ac:picMkLst>
        </pc:picChg>
        <pc:picChg chg="mod">
          <ac:chgData name="CRISTINA TELLO SANTIAGO" userId="08db1f17-20f0-46aa-b109-dbabbd358527" providerId="ADAL" clId="{E0B5FF11-B181-4147-AC95-67DDFA5099C4}" dt="2023-04-03T14:14:08.041" v="2561" actId="1038"/>
          <ac:picMkLst>
            <pc:docMk/>
            <pc:sldMk cId="1681403682" sldId="262"/>
            <ac:picMk id="37" creationId="{A4633AD3-5AFD-4F60-935B-3B33BF53AFB3}"/>
          </ac:picMkLst>
        </pc:picChg>
        <pc:picChg chg="mod">
          <ac:chgData name="CRISTINA TELLO SANTIAGO" userId="08db1f17-20f0-46aa-b109-dbabbd358527" providerId="ADAL" clId="{E0B5FF11-B181-4147-AC95-67DDFA5099C4}" dt="2023-04-04T06:09:22.003" v="6201" actId="1076"/>
          <ac:picMkLst>
            <pc:docMk/>
            <pc:sldMk cId="1681403682" sldId="262"/>
            <ac:picMk id="62" creationId="{FA276F34-6F46-4675-A81C-F52B641EB2E6}"/>
          </ac:picMkLst>
        </pc:picChg>
        <pc:cxnChg chg="add del mod">
          <ac:chgData name="CRISTINA TELLO SANTIAGO" userId="08db1f17-20f0-46aa-b109-dbabbd358527" providerId="ADAL" clId="{E0B5FF11-B181-4147-AC95-67DDFA5099C4}" dt="2023-04-03T13:59:55.645" v="2111" actId="478"/>
          <ac:cxnSpMkLst>
            <pc:docMk/>
            <pc:sldMk cId="1681403682" sldId="262"/>
            <ac:cxnSpMk id="18" creationId="{3A0B5EDF-E9E8-3006-A0F9-34484A01CCF6}"/>
          </ac:cxnSpMkLst>
        </pc:cxnChg>
        <pc:cxnChg chg="del mod">
          <ac:chgData name="CRISTINA TELLO SANTIAGO" userId="08db1f17-20f0-46aa-b109-dbabbd358527" providerId="ADAL" clId="{E0B5FF11-B181-4147-AC95-67DDFA5099C4}" dt="2023-04-03T12:43:49.473" v="1374" actId="478"/>
          <ac:cxnSpMkLst>
            <pc:docMk/>
            <pc:sldMk cId="1681403682" sldId="262"/>
            <ac:cxnSpMk id="27" creationId="{4ABACF2E-6D55-4707-B175-AE16E1D1CC57}"/>
          </ac:cxnSpMkLst>
        </pc:cxnChg>
        <pc:cxnChg chg="mod">
          <ac:chgData name="CRISTINA TELLO SANTIAGO" userId="08db1f17-20f0-46aa-b109-dbabbd358527" providerId="ADAL" clId="{E0B5FF11-B181-4147-AC95-67DDFA5099C4}" dt="2023-04-03T12:41:35.569" v="1303" actId="478"/>
          <ac:cxnSpMkLst>
            <pc:docMk/>
            <pc:sldMk cId="1681403682" sldId="262"/>
            <ac:cxnSpMk id="29" creationId="{BA1F2E6B-2B54-48F4-B787-5994E4675370}"/>
          </ac:cxnSpMkLst>
        </pc:cxnChg>
        <pc:cxnChg chg="mod">
          <ac:chgData name="CRISTINA TELLO SANTIAGO" userId="08db1f17-20f0-46aa-b109-dbabbd358527" providerId="ADAL" clId="{E0B5FF11-B181-4147-AC95-67DDFA5099C4}" dt="2023-04-03T14:00:16.700" v="2113" actId="14100"/>
          <ac:cxnSpMkLst>
            <pc:docMk/>
            <pc:sldMk cId="1681403682" sldId="262"/>
            <ac:cxnSpMk id="63" creationId="{22879C55-53C6-4E5E-8148-941DC9341728}"/>
          </ac:cxnSpMkLst>
        </pc:cxnChg>
      </pc:sldChg>
      <pc:sldChg chg="addSp delSp modSp mod modNotes modNotesTx">
        <pc:chgData name="CRISTINA TELLO SANTIAGO" userId="08db1f17-20f0-46aa-b109-dbabbd358527" providerId="ADAL" clId="{E0B5FF11-B181-4147-AC95-67DDFA5099C4}" dt="2023-04-04T10:41:22.147" v="6483" actId="6549"/>
        <pc:sldMkLst>
          <pc:docMk/>
          <pc:sldMk cId="2400802467" sldId="263"/>
        </pc:sldMkLst>
        <pc:spChg chg="add mod">
          <ac:chgData name="CRISTINA TELLO SANTIAGO" userId="08db1f17-20f0-46aa-b109-dbabbd358527" providerId="ADAL" clId="{E0B5FF11-B181-4147-AC95-67DDFA5099C4}" dt="2023-04-04T05:57:43.380" v="5825" actId="6549"/>
          <ac:spMkLst>
            <pc:docMk/>
            <pc:sldMk cId="2400802467" sldId="263"/>
            <ac:spMk id="2" creationId="{579B2682-7C47-C500-67F8-C1D316114584}"/>
          </ac:spMkLst>
        </pc:spChg>
        <pc:spChg chg="del">
          <ac:chgData name="CRISTINA TELLO SANTIAGO" userId="08db1f17-20f0-46aa-b109-dbabbd358527" providerId="ADAL" clId="{E0B5FF11-B181-4147-AC95-67DDFA5099C4}" dt="2023-04-03T12:44:24.899" v="1377" actId="478"/>
          <ac:spMkLst>
            <pc:docMk/>
            <pc:sldMk cId="2400802467" sldId="263"/>
            <ac:spMk id="4" creationId="{638FFFBC-AFCD-4490-8235-3BFBCE4C94C9}"/>
          </ac:spMkLst>
        </pc:spChg>
        <pc:spChg chg="add mod">
          <ac:chgData name="CRISTINA TELLO SANTIAGO" userId="08db1f17-20f0-46aa-b109-dbabbd358527" providerId="ADAL" clId="{E0B5FF11-B181-4147-AC95-67DDFA5099C4}" dt="2023-04-03T14:11:22.195" v="2497" actId="113"/>
          <ac:spMkLst>
            <pc:docMk/>
            <pc:sldMk cId="2400802467" sldId="263"/>
            <ac:spMk id="5" creationId="{870907B1-6FB6-F57B-70F0-6F2BCD7AE4DE}"/>
          </ac:spMkLst>
        </pc:spChg>
        <pc:spChg chg="add del mod">
          <ac:chgData name="CRISTINA TELLO SANTIAGO" userId="08db1f17-20f0-46aa-b109-dbabbd358527" providerId="ADAL" clId="{E0B5FF11-B181-4147-AC95-67DDFA5099C4}" dt="2023-04-03T14:11:15.648" v="2495" actId="478"/>
          <ac:spMkLst>
            <pc:docMk/>
            <pc:sldMk cId="2400802467" sldId="263"/>
            <ac:spMk id="11" creationId="{CEF6B320-96E9-507A-1463-97A0F3300B58}"/>
          </ac:spMkLst>
        </pc:spChg>
        <pc:spChg chg="add del mod">
          <ac:chgData name="CRISTINA TELLO SANTIAGO" userId="08db1f17-20f0-46aa-b109-dbabbd358527" providerId="ADAL" clId="{E0B5FF11-B181-4147-AC95-67DDFA5099C4}" dt="2023-04-03T14:06:54.352" v="2348" actId="478"/>
          <ac:spMkLst>
            <pc:docMk/>
            <pc:sldMk cId="2400802467" sldId="263"/>
            <ac:spMk id="12" creationId="{BB260466-AB21-53F0-A3E2-F90B1BDD3FA3}"/>
          </ac:spMkLst>
        </pc:spChg>
        <pc:spChg chg="del mod">
          <ac:chgData name="CRISTINA TELLO SANTIAGO" userId="08db1f17-20f0-46aa-b109-dbabbd358527" providerId="ADAL" clId="{E0B5FF11-B181-4147-AC95-67DDFA5099C4}" dt="2023-04-04T10:40:19.199" v="6410" actId="478"/>
          <ac:spMkLst>
            <pc:docMk/>
            <pc:sldMk cId="2400802467" sldId="263"/>
            <ac:spMk id="16" creationId="{718F1815-48DB-46E6-B4DE-3E017F6A2A14}"/>
          </ac:spMkLst>
        </pc:spChg>
        <pc:spChg chg="mod">
          <ac:chgData name="CRISTINA TELLO SANTIAGO" userId="08db1f17-20f0-46aa-b109-dbabbd358527" providerId="ADAL" clId="{E0B5FF11-B181-4147-AC95-67DDFA5099C4}" dt="2023-04-03T14:06:24.773" v="2338" actId="14100"/>
          <ac:spMkLst>
            <pc:docMk/>
            <pc:sldMk cId="2400802467" sldId="263"/>
            <ac:spMk id="20" creationId="{D27A1DE1-B3E0-4B08-B395-5B3C48491A20}"/>
          </ac:spMkLst>
        </pc:spChg>
        <pc:spChg chg="mod">
          <ac:chgData name="CRISTINA TELLO SANTIAGO" userId="08db1f17-20f0-46aa-b109-dbabbd358527" providerId="ADAL" clId="{E0B5FF11-B181-4147-AC95-67DDFA5099C4}" dt="2023-04-04T10:41:22.147" v="6483" actId="6549"/>
          <ac:spMkLst>
            <pc:docMk/>
            <pc:sldMk cId="2400802467" sldId="263"/>
            <ac:spMk id="27" creationId="{A5BBC3A9-A493-4107-AC47-7B1826107B0E}"/>
          </ac:spMkLst>
        </pc:spChg>
        <pc:spChg chg="del">
          <ac:chgData name="CRISTINA TELLO SANTIAGO" userId="08db1f17-20f0-46aa-b109-dbabbd358527" providerId="ADAL" clId="{E0B5FF11-B181-4147-AC95-67DDFA5099C4}" dt="2023-04-03T12:44:27.634" v="1378" actId="478"/>
          <ac:spMkLst>
            <pc:docMk/>
            <pc:sldMk cId="2400802467" sldId="263"/>
            <ac:spMk id="31" creationId="{5D844A5B-0273-4603-9B2B-EEFE53600A2A}"/>
          </ac:spMkLst>
        </pc:spChg>
        <pc:spChg chg="mod">
          <ac:chgData name="CRISTINA TELLO SANTIAGO" userId="08db1f17-20f0-46aa-b109-dbabbd358527" providerId="ADAL" clId="{E0B5FF11-B181-4147-AC95-67DDFA5099C4}" dt="2023-04-03T14:07:33.698" v="2390" actId="14100"/>
          <ac:spMkLst>
            <pc:docMk/>
            <pc:sldMk cId="2400802467" sldId="263"/>
            <ac:spMk id="32" creationId="{DC880EDC-1D09-4ECD-9145-2D8AF14815EE}"/>
          </ac:spMkLst>
        </pc:spChg>
        <pc:spChg chg="del mod">
          <ac:chgData name="CRISTINA TELLO SANTIAGO" userId="08db1f17-20f0-46aa-b109-dbabbd358527" providerId="ADAL" clId="{E0B5FF11-B181-4147-AC95-67DDFA5099C4}" dt="2023-04-03T14:11:45.502" v="2499" actId="478"/>
          <ac:spMkLst>
            <pc:docMk/>
            <pc:sldMk cId="2400802467" sldId="263"/>
            <ac:spMk id="42" creationId="{1D7D6954-2978-46A5-8C68-430B99E40B3A}"/>
          </ac:spMkLst>
        </pc:spChg>
        <pc:spChg chg="mod">
          <ac:chgData name="CRISTINA TELLO SANTIAGO" userId="08db1f17-20f0-46aa-b109-dbabbd358527" providerId="ADAL" clId="{E0B5FF11-B181-4147-AC95-67DDFA5099C4}" dt="2023-04-03T14:05:40.567" v="2331" actId="1076"/>
          <ac:spMkLst>
            <pc:docMk/>
            <pc:sldMk cId="2400802467" sldId="263"/>
            <ac:spMk id="46" creationId="{2397F98D-9120-42C2-AF91-B36E5F91D7E5}"/>
          </ac:spMkLst>
        </pc:spChg>
        <pc:spChg chg="mod">
          <ac:chgData name="CRISTINA TELLO SANTIAGO" userId="08db1f17-20f0-46aa-b109-dbabbd358527" providerId="ADAL" clId="{E0B5FF11-B181-4147-AC95-67DDFA5099C4}" dt="2023-04-03T14:13:36.328" v="2559" actId="1037"/>
          <ac:spMkLst>
            <pc:docMk/>
            <pc:sldMk cId="2400802467" sldId="263"/>
            <ac:spMk id="53" creationId="{A5F74532-0148-4E21-977D-AEDD6ED6D277}"/>
          </ac:spMkLst>
        </pc:spChg>
        <pc:spChg chg="del">
          <ac:chgData name="CRISTINA TELLO SANTIAGO" userId="08db1f17-20f0-46aa-b109-dbabbd358527" providerId="ADAL" clId="{E0B5FF11-B181-4147-AC95-67DDFA5099C4}" dt="2023-04-03T14:07:13.481" v="2352" actId="478"/>
          <ac:spMkLst>
            <pc:docMk/>
            <pc:sldMk cId="2400802467" sldId="263"/>
            <ac:spMk id="55" creationId="{9F88E6C2-1D7B-45ED-9E62-C48974C6BC8F}"/>
          </ac:spMkLst>
        </pc:spChg>
        <pc:picChg chg="add mod">
          <ac:chgData name="CRISTINA TELLO SANTIAGO" userId="08db1f17-20f0-46aa-b109-dbabbd358527" providerId="ADAL" clId="{E0B5FF11-B181-4147-AC95-67DDFA5099C4}" dt="2023-04-03T14:11:58.341" v="2502" actId="1076"/>
          <ac:picMkLst>
            <pc:docMk/>
            <pc:sldMk cId="2400802467" sldId="263"/>
            <ac:picMk id="19" creationId="{7402EC2D-2AED-77B8-DFE9-2E5BFDEC5D77}"/>
          </ac:picMkLst>
        </pc:picChg>
        <pc:picChg chg="mod">
          <ac:chgData name="CRISTINA TELLO SANTIAGO" userId="08db1f17-20f0-46aa-b109-dbabbd358527" providerId="ADAL" clId="{E0B5FF11-B181-4147-AC95-67DDFA5099C4}" dt="2023-04-04T06:08:57.575" v="6195" actId="14861"/>
          <ac:picMkLst>
            <pc:docMk/>
            <pc:sldMk cId="2400802467" sldId="263"/>
            <ac:picMk id="21" creationId="{5042B1D9-EA94-47AA-B9A6-AB36855BDC6C}"/>
          </ac:picMkLst>
        </pc:picChg>
        <pc:picChg chg="add del mod modCrop">
          <ac:chgData name="CRISTINA TELLO SANTIAGO" userId="08db1f17-20f0-46aa-b109-dbabbd358527" providerId="ADAL" clId="{E0B5FF11-B181-4147-AC95-67DDFA5099C4}" dt="2023-04-04T06:08:31.201" v="6188" actId="478"/>
          <ac:picMkLst>
            <pc:docMk/>
            <pc:sldMk cId="2400802467" sldId="263"/>
            <ac:picMk id="23" creationId="{715A331B-3C0B-35C7-BD3F-C6D8676C38EC}"/>
          </ac:picMkLst>
        </pc:picChg>
        <pc:picChg chg="add mod modCrop">
          <ac:chgData name="CRISTINA TELLO SANTIAGO" userId="08db1f17-20f0-46aa-b109-dbabbd358527" providerId="ADAL" clId="{E0B5FF11-B181-4147-AC95-67DDFA5099C4}" dt="2023-04-03T17:16:54.181" v="5455" actId="1038"/>
          <ac:picMkLst>
            <pc:docMk/>
            <pc:sldMk cId="2400802467" sldId="263"/>
            <ac:picMk id="25" creationId="{50F05920-184D-C0B9-1A24-6106DAB58388}"/>
          </ac:picMkLst>
        </pc:picChg>
        <pc:picChg chg="add mod modCrop">
          <ac:chgData name="CRISTINA TELLO SANTIAGO" userId="08db1f17-20f0-46aa-b109-dbabbd358527" providerId="ADAL" clId="{E0B5FF11-B181-4147-AC95-67DDFA5099C4}" dt="2023-04-03T17:17:12.828" v="5466" actId="1038"/>
          <ac:picMkLst>
            <pc:docMk/>
            <pc:sldMk cId="2400802467" sldId="263"/>
            <ac:picMk id="28" creationId="{66E87838-4848-80ED-94B6-D1203F45AF98}"/>
          </ac:picMkLst>
        </pc:picChg>
        <pc:picChg chg="add del mod">
          <ac:chgData name="CRISTINA TELLO SANTIAGO" userId="08db1f17-20f0-46aa-b109-dbabbd358527" providerId="ADAL" clId="{E0B5FF11-B181-4147-AC95-67DDFA5099C4}" dt="2023-04-04T05:36:51.419" v="5568" actId="478"/>
          <ac:picMkLst>
            <pc:docMk/>
            <pc:sldMk cId="2400802467" sldId="263"/>
            <ac:picMk id="29" creationId="{2D5E456D-E925-FD16-F315-201BF263F909}"/>
          </ac:picMkLst>
        </pc:picChg>
        <pc:picChg chg="add mod">
          <ac:chgData name="CRISTINA TELLO SANTIAGO" userId="08db1f17-20f0-46aa-b109-dbabbd358527" providerId="ADAL" clId="{E0B5FF11-B181-4147-AC95-67DDFA5099C4}" dt="2023-04-04T06:08:39.174" v="6191" actId="14861"/>
          <ac:picMkLst>
            <pc:docMk/>
            <pc:sldMk cId="2400802467" sldId="263"/>
            <ac:picMk id="33" creationId="{33D72A33-3653-6794-A955-3CAB25775684}"/>
          </ac:picMkLst>
        </pc:picChg>
        <pc:picChg chg="mod">
          <ac:chgData name="CRISTINA TELLO SANTIAGO" userId="08db1f17-20f0-46aa-b109-dbabbd358527" providerId="ADAL" clId="{E0B5FF11-B181-4147-AC95-67DDFA5099C4}" dt="2023-04-04T06:08:54.417" v="6194" actId="14861"/>
          <ac:picMkLst>
            <pc:docMk/>
            <pc:sldMk cId="2400802467" sldId="263"/>
            <ac:picMk id="38" creationId="{FD0F2872-7E01-45FC-997D-DB2E093725A6}"/>
          </ac:picMkLst>
        </pc:picChg>
        <pc:picChg chg="del mod">
          <ac:chgData name="CRISTINA TELLO SANTIAGO" userId="08db1f17-20f0-46aa-b109-dbabbd358527" providerId="ADAL" clId="{E0B5FF11-B181-4147-AC95-67DDFA5099C4}" dt="2023-04-03T14:11:47.213" v="2500" actId="478"/>
          <ac:picMkLst>
            <pc:docMk/>
            <pc:sldMk cId="2400802467" sldId="263"/>
            <ac:picMk id="40" creationId="{3F7F5F4E-D79F-44BE-970B-80A6F775621F}"/>
          </ac:picMkLst>
        </pc:picChg>
        <pc:picChg chg="mod">
          <ac:chgData name="CRISTINA TELLO SANTIAGO" userId="08db1f17-20f0-46aa-b109-dbabbd358527" providerId="ADAL" clId="{E0B5FF11-B181-4147-AC95-67DDFA5099C4}" dt="2023-04-04T06:08:51.495" v="6192" actId="14861"/>
          <ac:picMkLst>
            <pc:docMk/>
            <pc:sldMk cId="2400802467" sldId="263"/>
            <ac:picMk id="49" creationId="{1677E409-C31C-409A-8113-5E61D8758314}"/>
          </ac:picMkLst>
        </pc:picChg>
        <pc:cxnChg chg="mod">
          <ac:chgData name="CRISTINA TELLO SANTIAGO" userId="08db1f17-20f0-46aa-b109-dbabbd358527" providerId="ADAL" clId="{E0B5FF11-B181-4147-AC95-67DDFA5099C4}" dt="2023-04-03T14:08:06.819" v="2410" actId="14100"/>
          <ac:cxnSpMkLst>
            <pc:docMk/>
            <pc:sldMk cId="2400802467" sldId="263"/>
            <ac:cxnSpMk id="39" creationId="{6F39A30F-B528-40DD-9D9B-BB46302587CA}"/>
          </ac:cxnSpMkLst>
        </pc:cxnChg>
        <pc:cxnChg chg="mod">
          <ac:chgData name="CRISTINA TELLO SANTIAGO" userId="08db1f17-20f0-46aa-b109-dbabbd358527" providerId="ADAL" clId="{E0B5FF11-B181-4147-AC95-67DDFA5099C4}" dt="2023-04-03T14:08:14.369" v="2416" actId="1035"/>
          <ac:cxnSpMkLst>
            <pc:docMk/>
            <pc:sldMk cId="2400802467" sldId="263"/>
            <ac:cxnSpMk id="43" creationId="{2F5E5F75-0A43-4B7D-B5CD-77FDE3830ABA}"/>
          </ac:cxnSpMkLst>
        </pc:cxnChg>
        <pc:cxnChg chg="del mod">
          <ac:chgData name="CRISTINA TELLO SANTIAGO" userId="08db1f17-20f0-46aa-b109-dbabbd358527" providerId="ADAL" clId="{E0B5FF11-B181-4147-AC95-67DDFA5099C4}" dt="2023-04-03T14:08:39.175" v="2419" actId="478"/>
          <ac:cxnSpMkLst>
            <pc:docMk/>
            <pc:sldMk cId="2400802467" sldId="263"/>
            <ac:cxnSpMk id="48" creationId="{E704F231-4F2E-4CB7-840D-13E7DC2E6FDF}"/>
          </ac:cxnSpMkLst>
        </pc:cxnChg>
      </pc:sldChg>
      <pc:sldChg chg="addSp delSp modSp mod modNotes">
        <pc:chgData name="CRISTINA TELLO SANTIAGO" userId="08db1f17-20f0-46aa-b109-dbabbd358527" providerId="ADAL" clId="{E0B5FF11-B181-4147-AC95-67DDFA5099C4}" dt="2023-04-04T11:22:05.078" v="6794" actId="20577"/>
        <pc:sldMkLst>
          <pc:docMk/>
          <pc:sldMk cId="1548097954" sldId="264"/>
        </pc:sldMkLst>
        <pc:spChg chg="del mod">
          <ac:chgData name="CRISTINA TELLO SANTIAGO" userId="08db1f17-20f0-46aa-b109-dbabbd358527" providerId="ADAL" clId="{E0B5FF11-B181-4147-AC95-67DDFA5099C4}" dt="2023-04-03T15:56:31.246" v="3529" actId="478"/>
          <ac:spMkLst>
            <pc:docMk/>
            <pc:sldMk cId="1548097954" sldId="264"/>
            <ac:spMk id="2" creationId="{88F08309-2522-44BA-BC11-2B53E5B90A1D}"/>
          </ac:spMkLst>
        </pc:spChg>
        <pc:spChg chg="del">
          <ac:chgData name="CRISTINA TELLO SANTIAGO" userId="08db1f17-20f0-46aa-b109-dbabbd358527" providerId="ADAL" clId="{E0B5FF11-B181-4147-AC95-67DDFA5099C4}" dt="2023-04-03T14:14:35.005" v="2565" actId="478"/>
          <ac:spMkLst>
            <pc:docMk/>
            <pc:sldMk cId="1548097954" sldId="264"/>
            <ac:spMk id="4" creationId="{638FFFBC-AFCD-4490-8235-3BFBCE4C94C9}"/>
          </ac:spMkLst>
        </pc:spChg>
        <pc:spChg chg="del mod">
          <ac:chgData name="CRISTINA TELLO SANTIAGO" userId="08db1f17-20f0-46aa-b109-dbabbd358527" providerId="ADAL" clId="{E0B5FF11-B181-4147-AC95-67DDFA5099C4}" dt="2023-04-03T14:21:36.807" v="3030" actId="478"/>
          <ac:spMkLst>
            <pc:docMk/>
            <pc:sldMk cId="1548097954" sldId="264"/>
            <ac:spMk id="11" creationId="{38AB6E57-4D9B-4ACE-9568-86CD8A3C9CC9}"/>
          </ac:spMkLst>
        </pc:spChg>
        <pc:spChg chg="add mod">
          <ac:chgData name="CRISTINA TELLO SANTIAGO" userId="08db1f17-20f0-46aa-b109-dbabbd358527" providerId="ADAL" clId="{E0B5FF11-B181-4147-AC95-67DDFA5099C4}" dt="2023-04-04T05:58:21.212" v="5859" actId="20577"/>
          <ac:spMkLst>
            <pc:docMk/>
            <pc:sldMk cId="1548097954" sldId="264"/>
            <ac:spMk id="14" creationId="{85895D12-7E44-7A88-FC05-25C25D8C7132}"/>
          </ac:spMkLst>
        </pc:spChg>
        <pc:spChg chg="del mod">
          <ac:chgData name="CRISTINA TELLO SANTIAGO" userId="08db1f17-20f0-46aa-b109-dbabbd358527" providerId="ADAL" clId="{E0B5FF11-B181-4147-AC95-67DDFA5099C4}" dt="2023-04-04T05:58:39.960" v="5861" actId="478"/>
          <ac:spMkLst>
            <pc:docMk/>
            <pc:sldMk cId="1548097954" sldId="264"/>
            <ac:spMk id="16" creationId="{718F1815-48DB-46E6-B4DE-3E017F6A2A14}"/>
          </ac:spMkLst>
        </pc:spChg>
        <pc:spChg chg="mod">
          <ac:chgData name="CRISTINA TELLO SANTIAGO" userId="08db1f17-20f0-46aa-b109-dbabbd358527" providerId="ADAL" clId="{E0B5FF11-B181-4147-AC95-67DDFA5099C4}" dt="2023-04-04T11:22:05.078" v="6794" actId="20577"/>
          <ac:spMkLst>
            <pc:docMk/>
            <pc:sldMk cId="1548097954" sldId="264"/>
            <ac:spMk id="20" creationId="{D27A1DE1-B3E0-4B08-B395-5B3C48491A20}"/>
          </ac:spMkLst>
        </pc:spChg>
        <pc:spChg chg="mod">
          <ac:chgData name="CRISTINA TELLO SANTIAGO" userId="08db1f17-20f0-46aa-b109-dbabbd358527" providerId="ADAL" clId="{E0B5FF11-B181-4147-AC95-67DDFA5099C4}" dt="2023-04-03T15:55:10.095" v="3518" actId="1076"/>
          <ac:spMkLst>
            <pc:docMk/>
            <pc:sldMk cId="1548097954" sldId="264"/>
            <ac:spMk id="21" creationId="{39D03933-7CC7-4E02-B6D1-8695630FE7EF}"/>
          </ac:spMkLst>
        </pc:spChg>
        <pc:spChg chg="add mod">
          <ac:chgData name="CRISTINA TELLO SANTIAGO" userId="08db1f17-20f0-46aa-b109-dbabbd358527" providerId="ADAL" clId="{E0B5FF11-B181-4147-AC95-67DDFA5099C4}" dt="2023-04-03T15:59:13.833" v="3695" actId="113"/>
          <ac:spMkLst>
            <pc:docMk/>
            <pc:sldMk cId="1548097954" sldId="264"/>
            <ac:spMk id="27" creationId="{139E9B16-AC5A-0C68-C130-C8AF863879EF}"/>
          </ac:spMkLst>
        </pc:spChg>
        <pc:spChg chg="del mod">
          <ac:chgData name="CRISTINA TELLO SANTIAGO" userId="08db1f17-20f0-46aa-b109-dbabbd358527" providerId="ADAL" clId="{E0B5FF11-B181-4147-AC95-67DDFA5099C4}" dt="2023-04-03T14:14:44.347" v="2567" actId="478"/>
          <ac:spMkLst>
            <pc:docMk/>
            <pc:sldMk cId="1548097954" sldId="264"/>
            <ac:spMk id="31" creationId="{5D844A5B-0273-4603-9B2B-EEFE53600A2A}"/>
          </ac:spMkLst>
        </pc:spChg>
        <pc:spChg chg="mod">
          <ac:chgData name="CRISTINA TELLO SANTIAGO" userId="08db1f17-20f0-46aa-b109-dbabbd358527" providerId="ADAL" clId="{E0B5FF11-B181-4147-AC95-67DDFA5099C4}" dt="2023-04-04T06:00:42.369" v="5896" actId="688"/>
          <ac:spMkLst>
            <pc:docMk/>
            <pc:sldMk cId="1548097954" sldId="264"/>
            <ac:spMk id="37" creationId="{79B039BD-4AB3-4446-8499-D68CC60E0B68}"/>
          </ac:spMkLst>
        </pc:spChg>
        <pc:spChg chg="mod">
          <ac:chgData name="CRISTINA TELLO SANTIAGO" userId="08db1f17-20f0-46aa-b109-dbabbd358527" providerId="ADAL" clId="{E0B5FF11-B181-4147-AC95-67DDFA5099C4}" dt="2023-04-03T15:55:24.859" v="3520" actId="1076"/>
          <ac:spMkLst>
            <pc:docMk/>
            <pc:sldMk cId="1548097954" sldId="264"/>
            <ac:spMk id="42" creationId="{1D7D6954-2978-46A5-8C68-430B99E40B3A}"/>
          </ac:spMkLst>
        </pc:spChg>
        <pc:picChg chg="mod">
          <ac:chgData name="CRISTINA TELLO SANTIAGO" userId="08db1f17-20f0-46aa-b109-dbabbd358527" providerId="ADAL" clId="{E0B5FF11-B181-4147-AC95-67DDFA5099C4}" dt="2023-04-04T06:00:36.194" v="5894" actId="14100"/>
          <ac:picMkLst>
            <pc:docMk/>
            <pc:sldMk cId="1548097954" sldId="264"/>
            <ac:picMk id="3" creationId="{105E8873-B6AE-4167-A0F2-D0CD0E31C143}"/>
          </ac:picMkLst>
        </pc:picChg>
        <pc:picChg chg="del mod">
          <ac:chgData name="CRISTINA TELLO SANTIAGO" userId="08db1f17-20f0-46aa-b109-dbabbd358527" providerId="ADAL" clId="{E0B5FF11-B181-4147-AC95-67DDFA5099C4}" dt="2023-04-03T15:55:55.385" v="3524" actId="478"/>
          <ac:picMkLst>
            <pc:docMk/>
            <pc:sldMk cId="1548097954" sldId="264"/>
            <ac:picMk id="12" creationId="{97B6F11B-4EC6-4314-8454-69C8AC2FB395}"/>
          </ac:picMkLst>
        </pc:picChg>
        <pc:picChg chg="add del">
          <ac:chgData name="CRISTINA TELLO SANTIAGO" userId="08db1f17-20f0-46aa-b109-dbabbd358527" providerId="ADAL" clId="{E0B5FF11-B181-4147-AC95-67DDFA5099C4}" dt="2023-04-03T14:14:20.030" v="2563" actId="478"/>
          <ac:picMkLst>
            <pc:docMk/>
            <pc:sldMk cId="1548097954" sldId="264"/>
            <ac:picMk id="13" creationId="{8A424D9D-A7C8-B180-BF09-3DA8F5A57E22}"/>
          </ac:picMkLst>
        </pc:picChg>
        <pc:picChg chg="mod">
          <ac:chgData name="CRISTINA TELLO SANTIAGO" userId="08db1f17-20f0-46aa-b109-dbabbd358527" providerId="ADAL" clId="{E0B5FF11-B181-4147-AC95-67DDFA5099C4}" dt="2023-04-03T14:22:19.514" v="3036" actId="1076"/>
          <ac:picMkLst>
            <pc:docMk/>
            <pc:sldMk cId="1548097954" sldId="264"/>
            <ac:picMk id="17" creationId="{471EFC05-6B39-4916-BBB1-F73D21D8967D}"/>
          </ac:picMkLst>
        </pc:picChg>
        <pc:picChg chg="add mod">
          <ac:chgData name="CRISTINA TELLO SANTIAGO" userId="08db1f17-20f0-46aa-b109-dbabbd358527" providerId="ADAL" clId="{E0B5FF11-B181-4147-AC95-67DDFA5099C4}" dt="2023-04-03T15:56:39.577" v="3531" actId="1076"/>
          <ac:picMkLst>
            <pc:docMk/>
            <pc:sldMk cId="1548097954" sldId="264"/>
            <ac:picMk id="26" creationId="{B27E8584-EB3B-1A3D-DDCE-6A8EADE2627E}"/>
          </ac:picMkLst>
        </pc:picChg>
        <pc:picChg chg="add mod">
          <ac:chgData name="CRISTINA TELLO SANTIAGO" userId="08db1f17-20f0-46aa-b109-dbabbd358527" providerId="ADAL" clId="{E0B5FF11-B181-4147-AC95-67DDFA5099C4}" dt="2023-04-03T15:59:37.158" v="3699" actId="1076"/>
          <ac:picMkLst>
            <pc:docMk/>
            <pc:sldMk cId="1548097954" sldId="264"/>
            <ac:picMk id="30" creationId="{1B4BD0F6-DD73-B3AC-8CC4-E0AD092CBC30}"/>
          </ac:picMkLst>
        </pc:picChg>
        <pc:picChg chg="mod">
          <ac:chgData name="CRISTINA TELLO SANTIAGO" userId="08db1f17-20f0-46aa-b109-dbabbd358527" providerId="ADAL" clId="{E0B5FF11-B181-4147-AC95-67DDFA5099C4}" dt="2023-04-03T15:55:33.858" v="3523" actId="1076"/>
          <ac:picMkLst>
            <pc:docMk/>
            <pc:sldMk cId="1548097954" sldId="264"/>
            <ac:picMk id="40" creationId="{3F7F5F4E-D79F-44BE-970B-80A6F775621F}"/>
          </ac:picMkLst>
        </pc:picChg>
        <pc:cxnChg chg="del mod">
          <ac:chgData name="CRISTINA TELLO SANTIAGO" userId="08db1f17-20f0-46aa-b109-dbabbd358527" providerId="ADAL" clId="{E0B5FF11-B181-4147-AC95-67DDFA5099C4}" dt="2023-04-03T15:55:57.501" v="3525" actId="478"/>
          <ac:cxnSpMkLst>
            <pc:docMk/>
            <pc:sldMk cId="1548097954" sldId="264"/>
            <ac:cxnSpMk id="22" creationId="{A7A1134B-1D89-490C-8FA8-6D5A434C3EDE}"/>
          </ac:cxnSpMkLst>
        </pc:cxnChg>
        <pc:cxnChg chg="del mod">
          <ac:chgData name="CRISTINA TELLO SANTIAGO" userId="08db1f17-20f0-46aa-b109-dbabbd358527" providerId="ADAL" clId="{E0B5FF11-B181-4147-AC95-67DDFA5099C4}" dt="2023-04-03T15:55:59.571" v="3526" actId="478"/>
          <ac:cxnSpMkLst>
            <pc:docMk/>
            <pc:sldMk cId="1548097954" sldId="264"/>
            <ac:cxnSpMk id="24" creationId="{70A5B88B-3758-4383-84F9-B3FDA02B7237}"/>
          </ac:cxnSpMkLst>
        </pc:cxnChg>
        <pc:cxnChg chg="del mod">
          <ac:chgData name="CRISTINA TELLO SANTIAGO" userId="08db1f17-20f0-46aa-b109-dbabbd358527" providerId="ADAL" clId="{E0B5FF11-B181-4147-AC95-67DDFA5099C4}" dt="2023-04-03T15:56:01.431" v="3527" actId="478"/>
          <ac:cxnSpMkLst>
            <pc:docMk/>
            <pc:sldMk cId="1548097954" sldId="264"/>
            <ac:cxnSpMk id="28" creationId="{A43B0628-0F00-41E9-A31B-D8A5A2042744}"/>
          </ac:cxnSpMkLst>
        </pc:cxnChg>
        <pc:cxnChg chg="del mod">
          <ac:chgData name="CRISTINA TELLO SANTIAGO" userId="08db1f17-20f0-46aa-b109-dbabbd358527" providerId="ADAL" clId="{E0B5FF11-B181-4147-AC95-67DDFA5099C4}" dt="2023-04-03T15:56:02.621" v="3528" actId="478"/>
          <ac:cxnSpMkLst>
            <pc:docMk/>
            <pc:sldMk cId="1548097954" sldId="264"/>
            <ac:cxnSpMk id="32" creationId="{A58D23EC-27E1-458F-ABF8-72FF87A83793}"/>
          </ac:cxnSpMkLst>
        </pc:cxnChg>
      </pc:sldChg>
      <pc:sldChg chg="addSp delSp modSp mod ord modNotes">
        <pc:chgData name="CRISTINA TELLO SANTIAGO" userId="08db1f17-20f0-46aa-b109-dbabbd358527" providerId="ADAL" clId="{E0B5FF11-B181-4147-AC95-67DDFA5099C4}" dt="2023-04-04T11:21:08.070" v="6773" actId="1076"/>
        <pc:sldMkLst>
          <pc:docMk/>
          <pc:sldMk cId="3305041731" sldId="265"/>
        </pc:sldMkLst>
        <pc:spChg chg="add mod">
          <ac:chgData name="CRISTINA TELLO SANTIAGO" userId="08db1f17-20f0-46aa-b109-dbabbd358527" providerId="ADAL" clId="{E0B5FF11-B181-4147-AC95-67DDFA5099C4}" dt="2023-04-03T14:23:59.765" v="3103" actId="20577"/>
          <ac:spMkLst>
            <pc:docMk/>
            <pc:sldMk cId="3305041731" sldId="265"/>
            <ac:spMk id="2" creationId="{AA0BCCAE-197E-C496-B4F0-5DC8C3B7D690}"/>
          </ac:spMkLst>
        </pc:spChg>
        <pc:spChg chg="del mod">
          <ac:chgData name="CRISTINA TELLO SANTIAGO" userId="08db1f17-20f0-46aa-b109-dbabbd358527" providerId="ADAL" clId="{E0B5FF11-B181-4147-AC95-67DDFA5099C4}" dt="2023-04-03T14:23:42.344" v="3051" actId="478"/>
          <ac:spMkLst>
            <pc:docMk/>
            <pc:sldMk cId="3305041731" sldId="265"/>
            <ac:spMk id="4" creationId="{638FFFBC-AFCD-4490-8235-3BFBCE4C94C9}"/>
          </ac:spMkLst>
        </pc:spChg>
        <pc:spChg chg="mod">
          <ac:chgData name="CRISTINA TELLO SANTIAGO" userId="08db1f17-20f0-46aa-b109-dbabbd358527" providerId="ADAL" clId="{E0B5FF11-B181-4147-AC95-67DDFA5099C4}" dt="2023-04-04T11:19:13.477" v="6676" actId="14100"/>
          <ac:spMkLst>
            <pc:docMk/>
            <pc:sldMk cId="3305041731" sldId="265"/>
            <ac:spMk id="11" creationId="{38AB6E57-4D9B-4ACE-9568-86CD8A3C9CC9}"/>
          </ac:spMkLst>
        </pc:spChg>
        <pc:spChg chg="add mod">
          <ac:chgData name="CRISTINA TELLO SANTIAGO" userId="08db1f17-20f0-46aa-b109-dbabbd358527" providerId="ADAL" clId="{E0B5FF11-B181-4147-AC95-67DDFA5099C4}" dt="2023-04-04T11:21:01.391" v="6770" actId="1076"/>
          <ac:spMkLst>
            <pc:docMk/>
            <pc:sldMk cId="3305041731" sldId="265"/>
            <ac:spMk id="15" creationId="{9B4C05DC-781A-6578-CC39-A78AE83AB3C5}"/>
          </ac:spMkLst>
        </pc:spChg>
        <pc:spChg chg="del">
          <ac:chgData name="CRISTINA TELLO SANTIAGO" userId="08db1f17-20f0-46aa-b109-dbabbd358527" providerId="ADAL" clId="{E0B5FF11-B181-4147-AC95-67DDFA5099C4}" dt="2023-04-04T05:58:44.896" v="5862" actId="478"/>
          <ac:spMkLst>
            <pc:docMk/>
            <pc:sldMk cId="3305041731" sldId="265"/>
            <ac:spMk id="16" creationId="{718F1815-48DB-46E6-B4DE-3E017F6A2A14}"/>
          </ac:spMkLst>
        </pc:spChg>
        <pc:spChg chg="add del mod">
          <ac:chgData name="CRISTINA TELLO SANTIAGO" userId="08db1f17-20f0-46aa-b109-dbabbd358527" providerId="ADAL" clId="{E0B5FF11-B181-4147-AC95-67DDFA5099C4}" dt="2023-04-03T17:21:43.318" v="5521" actId="478"/>
          <ac:spMkLst>
            <pc:docMk/>
            <pc:sldMk cId="3305041731" sldId="265"/>
            <ac:spMk id="17" creationId="{352BDB98-CB42-ACB0-4065-F77F42403C74}"/>
          </ac:spMkLst>
        </pc:spChg>
        <pc:spChg chg="mod">
          <ac:chgData name="CRISTINA TELLO SANTIAGO" userId="08db1f17-20f0-46aa-b109-dbabbd358527" providerId="ADAL" clId="{E0B5FF11-B181-4147-AC95-67DDFA5099C4}" dt="2023-04-04T11:19:19.311" v="6678" actId="1076"/>
          <ac:spMkLst>
            <pc:docMk/>
            <pc:sldMk cId="3305041731" sldId="265"/>
            <ac:spMk id="20" creationId="{23E20BEB-C502-4356-B6C2-4B6115CA8984}"/>
          </ac:spMkLst>
        </pc:spChg>
        <pc:spChg chg="mod">
          <ac:chgData name="CRISTINA TELLO SANTIAGO" userId="08db1f17-20f0-46aa-b109-dbabbd358527" providerId="ADAL" clId="{E0B5FF11-B181-4147-AC95-67DDFA5099C4}" dt="2023-04-04T11:20:34.921" v="6764" actId="20577"/>
          <ac:spMkLst>
            <pc:docMk/>
            <pc:sldMk cId="3305041731" sldId="265"/>
            <ac:spMk id="21" creationId="{74DEA098-8CA4-4E33-B532-ADB67140514E}"/>
          </ac:spMkLst>
        </pc:spChg>
        <pc:spChg chg="mod">
          <ac:chgData name="CRISTINA TELLO SANTIAGO" userId="08db1f17-20f0-46aa-b109-dbabbd358527" providerId="ADAL" clId="{E0B5FF11-B181-4147-AC95-67DDFA5099C4}" dt="2023-04-04T11:21:08.070" v="6773" actId="1076"/>
          <ac:spMkLst>
            <pc:docMk/>
            <pc:sldMk cId="3305041731" sldId="265"/>
            <ac:spMk id="28" creationId="{19AA41D8-1025-4A24-B46E-A5B108E4E7F9}"/>
          </ac:spMkLst>
        </pc:spChg>
        <pc:spChg chg="del mod">
          <ac:chgData name="CRISTINA TELLO SANTIAGO" userId="08db1f17-20f0-46aa-b109-dbabbd358527" providerId="ADAL" clId="{E0B5FF11-B181-4147-AC95-67DDFA5099C4}" dt="2023-04-03T14:26:29.822" v="3204" actId="478"/>
          <ac:spMkLst>
            <pc:docMk/>
            <pc:sldMk cId="3305041731" sldId="265"/>
            <ac:spMk id="30" creationId="{CDEFB7B0-DB1A-4DDC-A091-2D75C5B5373D}"/>
          </ac:spMkLst>
        </pc:spChg>
        <pc:spChg chg="del">
          <ac:chgData name="CRISTINA TELLO SANTIAGO" userId="08db1f17-20f0-46aa-b109-dbabbd358527" providerId="ADAL" clId="{E0B5FF11-B181-4147-AC95-67DDFA5099C4}" dt="2023-04-03T14:23:34.137" v="3049" actId="478"/>
          <ac:spMkLst>
            <pc:docMk/>
            <pc:sldMk cId="3305041731" sldId="265"/>
            <ac:spMk id="31" creationId="{5D844A5B-0273-4603-9B2B-EEFE53600A2A}"/>
          </ac:spMkLst>
        </pc:spChg>
        <pc:spChg chg="del">
          <ac:chgData name="CRISTINA TELLO SANTIAGO" userId="08db1f17-20f0-46aa-b109-dbabbd358527" providerId="ADAL" clId="{E0B5FF11-B181-4147-AC95-67DDFA5099C4}" dt="2023-04-04T06:00:56.520" v="5898" actId="478"/>
          <ac:spMkLst>
            <pc:docMk/>
            <pc:sldMk cId="3305041731" sldId="265"/>
            <ac:spMk id="35" creationId="{217A6C43-5263-4354-8372-5936F65D5A58}"/>
          </ac:spMkLst>
        </pc:spChg>
        <pc:picChg chg="add mod">
          <ac:chgData name="CRISTINA TELLO SANTIAGO" userId="08db1f17-20f0-46aa-b109-dbabbd358527" providerId="ADAL" clId="{E0B5FF11-B181-4147-AC95-67DDFA5099C4}" dt="2023-04-03T14:27:38.932" v="3222" actId="1035"/>
          <ac:picMkLst>
            <pc:docMk/>
            <pc:sldMk cId="3305041731" sldId="265"/>
            <ac:picMk id="3" creationId="{F4FA44EF-F7D2-7039-27EC-60F0CD34B43F}"/>
          </ac:picMkLst>
        </pc:picChg>
        <pc:picChg chg="mod">
          <ac:chgData name="CRISTINA TELLO SANTIAGO" userId="08db1f17-20f0-46aa-b109-dbabbd358527" providerId="ADAL" clId="{E0B5FF11-B181-4147-AC95-67DDFA5099C4}" dt="2023-04-04T11:19:23.015" v="6679" actId="1076"/>
          <ac:picMkLst>
            <pc:docMk/>
            <pc:sldMk cId="3305041731" sldId="265"/>
            <ac:picMk id="13" creationId="{A569A7B9-280A-4883-A8BC-E835D33BF908}"/>
          </ac:picMkLst>
        </pc:picChg>
        <pc:picChg chg="del">
          <ac:chgData name="CRISTINA TELLO SANTIAGO" userId="08db1f17-20f0-46aa-b109-dbabbd358527" providerId="ADAL" clId="{E0B5FF11-B181-4147-AC95-67DDFA5099C4}" dt="2023-04-03T14:24:17.438" v="3106" actId="478"/>
          <ac:picMkLst>
            <pc:docMk/>
            <pc:sldMk cId="3305041731" sldId="265"/>
            <ac:picMk id="18" creationId="{6AF5375D-6F3C-4E83-81BD-3729A3EFCC74}"/>
          </ac:picMkLst>
        </pc:picChg>
        <pc:picChg chg="add del mod">
          <ac:chgData name="CRISTINA TELLO SANTIAGO" userId="08db1f17-20f0-46aa-b109-dbabbd358527" providerId="ADAL" clId="{E0B5FF11-B181-4147-AC95-67DDFA5099C4}" dt="2023-04-04T11:21:05.691" v="6772" actId="1076"/>
          <ac:picMkLst>
            <pc:docMk/>
            <pc:sldMk cId="3305041731" sldId="265"/>
            <ac:picMk id="24" creationId="{1B68389C-F772-4A09-9CC9-38C3FE4973DF}"/>
          </ac:picMkLst>
        </pc:picChg>
        <pc:cxnChg chg="add mod">
          <ac:chgData name="CRISTINA TELLO SANTIAGO" userId="08db1f17-20f0-46aa-b109-dbabbd358527" providerId="ADAL" clId="{E0B5FF11-B181-4147-AC95-67DDFA5099C4}" dt="2023-04-04T11:19:30.334" v="6681" actId="14100"/>
          <ac:cxnSpMkLst>
            <pc:docMk/>
            <pc:sldMk cId="3305041731" sldId="265"/>
            <ac:cxnSpMk id="14" creationId="{ECB802A7-A30D-CB80-F182-944F6C4754C1}"/>
          </ac:cxnSpMkLst>
        </pc:cxnChg>
        <pc:cxnChg chg="del mod">
          <ac:chgData name="CRISTINA TELLO SANTIAGO" userId="08db1f17-20f0-46aa-b109-dbabbd358527" providerId="ADAL" clId="{E0B5FF11-B181-4147-AC95-67DDFA5099C4}" dt="2023-04-03T14:24:55.898" v="3116" actId="478"/>
          <ac:cxnSpMkLst>
            <pc:docMk/>
            <pc:sldMk cId="3305041731" sldId="265"/>
            <ac:cxnSpMk id="22" creationId="{33C57E25-3A35-4827-B94A-3926B2267E46}"/>
          </ac:cxnSpMkLst>
        </pc:cxnChg>
      </pc:sldChg>
      <pc:sldChg chg="addSp delSp modSp mod modNotes modNotesTx">
        <pc:chgData name="CRISTINA TELLO SANTIAGO" userId="08db1f17-20f0-46aa-b109-dbabbd358527" providerId="ADAL" clId="{E0B5FF11-B181-4147-AC95-67DDFA5099C4}" dt="2023-04-04T11:23:58.950" v="6825" actId="6549"/>
        <pc:sldMkLst>
          <pc:docMk/>
          <pc:sldMk cId="4006352361" sldId="266"/>
        </pc:sldMkLst>
        <pc:spChg chg="add del mod">
          <ac:chgData name="CRISTINA TELLO SANTIAGO" userId="08db1f17-20f0-46aa-b109-dbabbd358527" providerId="ADAL" clId="{E0B5FF11-B181-4147-AC95-67DDFA5099C4}" dt="2023-04-03T14:28:05.265" v="3225"/>
          <ac:spMkLst>
            <pc:docMk/>
            <pc:sldMk cId="4006352361" sldId="266"/>
            <ac:spMk id="2" creationId="{949A60C0-DB70-A49F-B143-979ACCB9E9D5}"/>
          </ac:spMkLst>
        </pc:spChg>
        <pc:spChg chg="add mod">
          <ac:chgData name="CRISTINA TELLO SANTIAGO" userId="08db1f17-20f0-46aa-b109-dbabbd358527" providerId="ADAL" clId="{E0B5FF11-B181-4147-AC95-67DDFA5099C4}" dt="2023-04-03T14:28:26.843" v="3265" actId="20577"/>
          <ac:spMkLst>
            <pc:docMk/>
            <pc:sldMk cId="4006352361" sldId="266"/>
            <ac:spMk id="3" creationId="{827BF124-414B-E0EE-953B-07BD61F9AED2}"/>
          </ac:spMkLst>
        </pc:spChg>
        <pc:spChg chg="del">
          <ac:chgData name="CRISTINA TELLO SANTIAGO" userId="08db1f17-20f0-46aa-b109-dbabbd358527" providerId="ADAL" clId="{E0B5FF11-B181-4147-AC95-67DDFA5099C4}" dt="2023-04-03T14:28:02.293" v="3223" actId="478"/>
          <ac:spMkLst>
            <pc:docMk/>
            <pc:sldMk cId="4006352361" sldId="266"/>
            <ac:spMk id="4" creationId="{638FFFBC-AFCD-4490-8235-3BFBCE4C94C9}"/>
          </ac:spMkLst>
        </pc:spChg>
        <pc:spChg chg="add del mod">
          <ac:chgData name="CRISTINA TELLO SANTIAGO" userId="08db1f17-20f0-46aa-b109-dbabbd358527" providerId="ADAL" clId="{E0B5FF11-B181-4147-AC95-67DDFA5099C4}" dt="2023-04-03T15:51:51.359" v="3467" actId="478"/>
          <ac:spMkLst>
            <pc:docMk/>
            <pc:sldMk cId="4006352361" sldId="266"/>
            <ac:spMk id="5" creationId="{C132E910-1EA1-E582-8499-8BFEFAB85C31}"/>
          </ac:spMkLst>
        </pc:spChg>
        <pc:spChg chg="del">
          <ac:chgData name="CRISTINA TELLO SANTIAGO" userId="08db1f17-20f0-46aa-b109-dbabbd358527" providerId="ADAL" clId="{E0B5FF11-B181-4147-AC95-67DDFA5099C4}" dt="2023-04-03T14:28:31.587" v="3266" actId="478"/>
          <ac:spMkLst>
            <pc:docMk/>
            <pc:sldMk cId="4006352361" sldId="266"/>
            <ac:spMk id="13" creationId="{7CF7F982-8F70-4358-BDA4-42DFC4E05FC7}"/>
          </ac:spMkLst>
        </pc:spChg>
        <pc:spChg chg="mod">
          <ac:chgData name="CRISTINA TELLO SANTIAGO" userId="08db1f17-20f0-46aa-b109-dbabbd358527" providerId="ADAL" clId="{E0B5FF11-B181-4147-AC95-67DDFA5099C4}" dt="2023-04-04T11:22:49.005" v="6811" actId="20577"/>
          <ac:spMkLst>
            <pc:docMk/>
            <pc:sldMk cId="4006352361" sldId="266"/>
            <ac:spMk id="14" creationId="{AC8ABCC9-66DE-4442-BCF0-D899B037920F}"/>
          </ac:spMkLst>
        </pc:spChg>
        <pc:spChg chg="add del">
          <ac:chgData name="CRISTINA TELLO SANTIAGO" userId="08db1f17-20f0-46aa-b109-dbabbd358527" providerId="ADAL" clId="{E0B5FF11-B181-4147-AC95-67DDFA5099C4}" dt="2023-04-03T16:01:05.802" v="3701" actId="478"/>
          <ac:spMkLst>
            <pc:docMk/>
            <pc:sldMk cId="4006352361" sldId="266"/>
            <ac:spMk id="15" creationId="{702A20FA-566F-4096-3961-A10A33845EEC}"/>
          </ac:spMkLst>
        </pc:spChg>
        <pc:spChg chg="del">
          <ac:chgData name="CRISTINA TELLO SANTIAGO" userId="08db1f17-20f0-46aa-b109-dbabbd358527" providerId="ADAL" clId="{E0B5FF11-B181-4147-AC95-67DDFA5099C4}" dt="2023-04-04T05:58:50.009" v="5863" actId="478"/>
          <ac:spMkLst>
            <pc:docMk/>
            <pc:sldMk cId="4006352361" sldId="266"/>
            <ac:spMk id="16" creationId="{718F1815-48DB-46E6-B4DE-3E017F6A2A14}"/>
          </ac:spMkLst>
        </pc:spChg>
        <pc:spChg chg="add mod">
          <ac:chgData name="CRISTINA TELLO SANTIAGO" userId="08db1f17-20f0-46aa-b109-dbabbd358527" providerId="ADAL" clId="{E0B5FF11-B181-4147-AC95-67DDFA5099C4}" dt="2023-04-04T06:21:29.395" v="6406" actId="1038"/>
          <ac:spMkLst>
            <pc:docMk/>
            <pc:sldMk cId="4006352361" sldId="266"/>
            <ac:spMk id="17" creationId="{075D2626-1E96-CBF5-5557-16FD5231E9C1}"/>
          </ac:spMkLst>
        </pc:spChg>
        <pc:spChg chg="del">
          <ac:chgData name="CRISTINA TELLO SANTIAGO" userId="08db1f17-20f0-46aa-b109-dbabbd358527" providerId="ADAL" clId="{E0B5FF11-B181-4147-AC95-67DDFA5099C4}" dt="2023-04-03T17:21:26.849" v="5517" actId="478"/>
          <ac:spMkLst>
            <pc:docMk/>
            <pc:sldMk cId="4006352361" sldId="266"/>
            <ac:spMk id="22" creationId="{E50EFD5C-F4C9-4DCC-945D-76723F72F030}"/>
          </ac:spMkLst>
        </pc:spChg>
        <pc:spChg chg="del">
          <ac:chgData name="CRISTINA TELLO SANTIAGO" userId="08db1f17-20f0-46aa-b109-dbabbd358527" providerId="ADAL" clId="{E0B5FF11-B181-4147-AC95-67DDFA5099C4}" dt="2023-04-03T15:47:10.077" v="3394" actId="478"/>
          <ac:spMkLst>
            <pc:docMk/>
            <pc:sldMk cId="4006352361" sldId="266"/>
            <ac:spMk id="24" creationId="{975D1295-6ABE-4DDC-B90C-7B469C368CB5}"/>
          </ac:spMkLst>
        </pc:spChg>
        <pc:spChg chg="mod">
          <ac:chgData name="CRISTINA TELLO SANTIAGO" userId="08db1f17-20f0-46aa-b109-dbabbd358527" providerId="ADAL" clId="{E0B5FF11-B181-4147-AC95-67DDFA5099C4}" dt="2023-04-04T06:16:28.886" v="6269" actId="1076"/>
          <ac:spMkLst>
            <pc:docMk/>
            <pc:sldMk cId="4006352361" sldId="266"/>
            <ac:spMk id="25" creationId="{40E01524-A0C3-4351-A3BF-3C218E2C1C93}"/>
          </ac:spMkLst>
        </pc:spChg>
        <pc:spChg chg="add del mod">
          <ac:chgData name="CRISTINA TELLO SANTIAGO" userId="08db1f17-20f0-46aa-b109-dbabbd358527" providerId="ADAL" clId="{E0B5FF11-B181-4147-AC95-67DDFA5099C4}" dt="2023-04-03T16:42:41.532" v="4743" actId="478"/>
          <ac:spMkLst>
            <pc:docMk/>
            <pc:sldMk cId="4006352361" sldId="266"/>
            <ac:spMk id="28" creationId="{121AB5B2-06B2-E116-51BF-D89ED50AF16F}"/>
          </ac:spMkLst>
        </pc:spChg>
        <pc:spChg chg="del">
          <ac:chgData name="CRISTINA TELLO SANTIAGO" userId="08db1f17-20f0-46aa-b109-dbabbd358527" providerId="ADAL" clId="{E0B5FF11-B181-4147-AC95-67DDFA5099C4}" dt="2023-04-04T06:15:13.818" v="6247" actId="478"/>
          <ac:spMkLst>
            <pc:docMk/>
            <pc:sldMk cId="4006352361" sldId="266"/>
            <ac:spMk id="35" creationId="{217A6C43-5263-4354-8372-5936F65D5A58}"/>
          </ac:spMkLst>
        </pc:spChg>
        <pc:spChg chg="mod">
          <ac:chgData name="CRISTINA TELLO SANTIAGO" userId="08db1f17-20f0-46aa-b109-dbabbd358527" providerId="ADAL" clId="{E0B5FF11-B181-4147-AC95-67DDFA5099C4}" dt="2023-04-04T06:16:00.295" v="6262" actId="1076"/>
          <ac:spMkLst>
            <pc:docMk/>
            <pc:sldMk cId="4006352361" sldId="266"/>
            <ac:spMk id="36" creationId="{604D91A1-35E4-4818-A423-68CE34E8FFA4}"/>
          </ac:spMkLst>
        </pc:spChg>
        <pc:spChg chg="del">
          <ac:chgData name="CRISTINA TELLO SANTIAGO" userId="08db1f17-20f0-46aa-b109-dbabbd358527" providerId="ADAL" clId="{E0B5FF11-B181-4147-AC95-67DDFA5099C4}" dt="2023-04-03T14:34:12.483" v="3392" actId="478"/>
          <ac:spMkLst>
            <pc:docMk/>
            <pc:sldMk cId="4006352361" sldId="266"/>
            <ac:spMk id="37" creationId="{51D146D2-6CE9-424D-A755-EF22B3F170CF}"/>
          </ac:spMkLst>
        </pc:spChg>
        <pc:spChg chg="add del mod">
          <ac:chgData name="CRISTINA TELLO SANTIAGO" userId="08db1f17-20f0-46aa-b109-dbabbd358527" providerId="ADAL" clId="{E0B5FF11-B181-4147-AC95-67DDFA5099C4}" dt="2023-04-04T06:15:29.285" v="6254" actId="478"/>
          <ac:spMkLst>
            <pc:docMk/>
            <pc:sldMk cId="4006352361" sldId="266"/>
            <ac:spMk id="39" creationId="{F770295E-1996-0E5A-9AAB-EFE086161E57}"/>
          </ac:spMkLst>
        </pc:spChg>
        <pc:spChg chg="add del mod">
          <ac:chgData name="CRISTINA TELLO SANTIAGO" userId="08db1f17-20f0-46aa-b109-dbabbd358527" providerId="ADAL" clId="{E0B5FF11-B181-4147-AC95-67DDFA5099C4}" dt="2023-04-04T06:15:12.102" v="6245" actId="478"/>
          <ac:spMkLst>
            <pc:docMk/>
            <pc:sldMk cId="4006352361" sldId="266"/>
            <ac:spMk id="40" creationId="{97278838-CDA1-13CC-EC4F-7E283C7EF8FA}"/>
          </ac:spMkLst>
        </pc:spChg>
        <pc:spChg chg="add del mod">
          <ac:chgData name="CRISTINA TELLO SANTIAGO" userId="08db1f17-20f0-46aa-b109-dbabbd358527" providerId="ADAL" clId="{E0B5FF11-B181-4147-AC95-67DDFA5099C4}" dt="2023-04-04T06:15:13.187" v="6246" actId="478"/>
          <ac:spMkLst>
            <pc:docMk/>
            <pc:sldMk cId="4006352361" sldId="266"/>
            <ac:spMk id="41" creationId="{345DAE94-E0C9-90DB-9C2C-ACF8CB18FE5A}"/>
          </ac:spMkLst>
        </pc:spChg>
        <pc:spChg chg="add mod">
          <ac:chgData name="CRISTINA TELLO SANTIAGO" userId="08db1f17-20f0-46aa-b109-dbabbd358527" providerId="ADAL" clId="{E0B5FF11-B181-4147-AC95-67DDFA5099C4}" dt="2023-04-04T06:15:41.438" v="6256" actId="14100"/>
          <ac:spMkLst>
            <pc:docMk/>
            <pc:sldMk cId="4006352361" sldId="266"/>
            <ac:spMk id="44" creationId="{AB8399B6-F7F2-57B5-E60C-C88B837D920D}"/>
          </ac:spMkLst>
        </pc:spChg>
        <pc:spChg chg="add mod">
          <ac:chgData name="CRISTINA TELLO SANTIAGO" userId="08db1f17-20f0-46aa-b109-dbabbd358527" providerId="ADAL" clId="{E0B5FF11-B181-4147-AC95-67DDFA5099C4}" dt="2023-04-04T11:23:58.950" v="6825" actId="6549"/>
          <ac:spMkLst>
            <pc:docMk/>
            <pc:sldMk cId="4006352361" sldId="266"/>
            <ac:spMk id="45" creationId="{2C33E31E-D1ED-2C70-167C-F4552C8C7404}"/>
          </ac:spMkLst>
        </pc:spChg>
        <pc:picChg chg="del mod">
          <ac:chgData name="CRISTINA TELLO SANTIAGO" userId="08db1f17-20f0-46aa-b109-dbabbd358527" providerId="ADAL" clId="{E0B5FF11-B181-4147-AC95-67DDFA5099C4}" dt="2023-04-03T17:21:15.092" v="5513" actId="478"/>
          <ac:picMkLst>
            <pc:docMk/>
            <pc:sldMk cId="4006352361" sldId="266"/>
            <ac:picMk id="11" creationId="{175E530D-0CCF-458F-8795-BB624F93E8C7}"/>
          </ac:picMkLst>
        </pc:picChg>
        <pc:picChg chg="add mod">
          <ac:chgData name="CRISTINA TELLO SANTIAGO" userId="08db1f17-20f0-46aa-b109-dbabbd358527" providerId="ADAL" clId="{E0B5FF11-B181-4147-AC95-67DDFA5099C4}" dt="2023-04-04T11:23:10.015" v="6812" actId="1076"/>
          <ac:picMkLst>
            <pc:docMk/>
            <pc:sldMk cId="4006352361" sldId="266"/>
            <ac:picMk id="19" creationId="{65D27BEA-AF0F-EAF1-B5E0-177809B28A94}"/>
          </ac:picMkLst>
        </pc:picChg>
        <pc:picChg chg="mod">
          <ac:chgData name="CRISTINA TELLO SANTIAGO" userId="08db1f17-20f0-46aa-b109-dbabbd358527" providerId="ADAL" clId="{E0B5FF11-B181-4147-AC95-67DDFA5099C4}" dt="2023-04-04T06:15:57.711" v="6261" actId="14100"/>
          <ac:picMkLst>
            <pc:docMk/>
            <pc:sldMk cId="4006352361" sldId="266"/>
            <ac:picMk id="20" creationId="{9D68A988-3211-4269-B8F4-66B586D62110}"/>
          </ac:picMkLst>
        </pc:picChg>
        <pc:picChg chg="add del mod">
          <ac:chgData name="CRISTINA TELLO SANTIAGO" userId="08db1f17-20f0-46aa-b109-dbabbd358527" providerId="ADAL" clId="{E0B5FF11-B181-4147-AC95-67DDFA5099C4}" dt="2023-04-03T16:40:37.032" v="4643" actId="478"/>
          <ac:picMkLst>
            <pc:docMk/>
            <pc:sldMk cId="4006352361" sldId="266"/>
            <ac:picMk id="23" creationId="{4BD0720B-F018-3B3D-C653-A33D63440F08}"/>
          </ac:picMkLst>
        </pc:picChg>
        <pc:picChg chg="add mod">
          <ac:chgData name="CRISTINA TELLO SANTIAGO" userId="08db1f17-20f0-46aa-b109-dbabbd358527" providerId="ADAL" clId="{E0B5FF11-B181-4147-AC95-67DDFA5099C4}" dt="2023-04-04T06:17:47.694" v="6280" actId="1076"/>
          <ac:picMkLst>
            <pc:docMk/>
            <pc:sldMk cId="4006352361" sldId="266"/>
            <ac:picMk id="27" creationId="{9B98DBC4-A384-6330-EBCE-C504F5B0CCED}"/>
          </ac:picMkLst>
        </pc:picChg>
        <pc:picChg chg="mod modCrop">
          <ac:chgData name="CRISTINA TELLO SANTIAGO" userId="08db1f17-20f0-46aa-b109-dbabbd358527" providerId="ADAL" clId="{E0B5FF11-B181-4147-AC95-67DDFA5099C4}" dt="2023-04-04T06:16:31.732" v="6274" actId="1035"/>
          <ac:picMkLst>
            <pc:docMk/>
            <pc:sldMk cId="4006352361" sldId="266"/>
            <ac:picMk id="33" creationId="{F124F151-6D52-47B7-958A-D1DEC4256497}"/>
          </ac:picMkLst>
        </pc:picChg>
        <pc:picChg chg="add del mod">
          <ac:chgData name="CRISTINA TELLO SANTIAGO" userId="08db1f17-20f0-46aa-b109-dbabbd358527" providerId="ADAL" clId="{E0B5FF11-B181-4147-AC95-67DDFA5099C4}" dt="2023-04-04T05:37:03.202" v="5569" actId="478"/>
          <ac:picMkLst>
            <pc:docMk/>
            <pc:sldMk cId="4006352361" sldId="266"/>
            <ac:picMk id="34" creationId="{4DF06430-A9CA-DC1D-36B6-3C35A66E704D}"/>
          </ac:picMkLst>
        </pc:picChg>
        <pc:picChg chg="add del mod">
          <ac:chgData name="CRISTINA TELLO SANTIAGO" userId="08db1f17-20f0-46aa-b109-dbabbd358527" providerId="ADAL" clId="{E0B5FF11-B181-4147-AC95-67DDFA5099C4}" dt="2023-04-04T06:15:05.448" v="6242" actId="478"/>
          <ac:picMkLst>
            <pc:docMk/>
            <pc:sldMk cId="4006352361" sldId="266"/>
            <ac:picMk id="38" creationId="{431BEA72-CA37-7FA7-22F9-A17F95D5443A}"/>
          </ac:picMkLst>
        </pc:picChg>
        <pc:picChg chg="add mod">
          <ac:chgData name="CRISTINA TELLO SANTIAGO" userId="08db1f17-20f0-46aa-b109-dbabbd358527" providerId="ADAL" clId="{E0B5FF11-B181-4147-AC95-67DDFA5099C4}" dt="2023-04-04T06:15:16.271" v="6248" actId="1076"/>
          <ac:picMkLst>
            <pc:docMk/>
            <pc:sldMk cId="4006352361" sldId="266"/>
            <ac:picMk id="43" creationId="{B2D83DBF-54B7-2215-4377-608E1965F532}"/>
          </ac:picMkLst>
        </pc:picChg>
        <pc:picChg chg="add mod modCrop">
          <ac:chgData name="CRISTINA TELLO SANTIAGO" userId="08db1f17-20f0-46aa-b109-dbabbd358527" providerId="ADAL" clId="{E0B5FF11-B181-4147-AC95-67DDFA5099C4}" dt="2023-04-04T11:23:38.502" v="6819" actId="1076"/>
          <ac:picMkLst>
            <pc:docMk/>
            <pc:sldMk cId="4006352361" sldId="266"/>
            <ac:picMk id="47" creationId="{EF4BA959-3602-A048-9C27-00E68A34AFA2}"/>
          </ac:picMkLst>
        </pc:picChg>
        <pc:inkChg chg="add">
          <ac:chgData name="CRISTINA TELLO SANTIAGO" userId="08db1f17-20f0-46aa-b109-dbabbd358527" providerId="ADAL" clId="{E0B5FF11-B181-4147-AC95-67DDFA5099C4}" dt="2023-04-03T16:42:59.376" v="4744" actId="9405"/>
          <ac:inkMkLst>
            <pc:docMk/>
            <pc:sldMk cId="4006352361" sldId="266"/>
            <ac:inkMk id="29" creationId="{855839D7-6592-5F8E-F80B-0C984917115A}"/>
          </ac:inkMkLst>
        </pc:inkChg>
        <pc:inkChg chg="add">
          <ac:chgData name="CRISTINA TELLO SANTIAGO" userId="08db1f17-20f0-46aa-b109-dbabbd358527" providerId="ADAL" clId="{E0B5FF11-B181-4147-AC95-67DDFA5099C4}" dt="2023-04-03T16:43:00.425" v="4745" actId="9405"/>
          <ac:inkMkLst>
            <pc:docMk/>
            <pc:sldMk cId="4006352361" sldId="266"/>
            <ac:inkMk id="30" creationId="{AA278CDA-62F7-43C7-E904-4210B2704AA2}"/>
          </ac:inkMkLst>
        </pc:inkChg>
        <pc:inkChg chg="add del">
          <ac:chgData name="CRISTINA TELLO SANTIAGO" userId="08db1f17-20f0-46aa-b109-dbabbd358527" providerId="ADAL" clId="{E0B5FF11-B181-4147-AC95-67DDFA5099C4}" dt="2023-04-03T16:43:39.034" v="4749" actId="9405"/>
          <ac:inkMkLst>
            <pc:docMk/>
            <pc:sldMk cId="4006352361" sldId="266"/>
            <ac:inkMk id="31" creationId="{614A86A8-3883-A36F-2890-9E1DD8D658EB}"/>
          </ac:inkMkLst>
        </pc:inkChg>
        <pc:inkChg chg="add del">
          <ac:chgData name="CRISTINA TELLO SANTIAGO" userId="08db1f17-20f0-46aa-b109-dbabbd358527" providerId="ADAL" clId="{E0B5FF11-B181-4147-AC95-67DDFA5099C4}" dt="2023-04-03T16:43:38.142" v="4748" actId="9405"/>
          <ac:inkMkLst>
            <pc:docMk/>
            <pc:sldMk cId="4006352361" sldId="266"/>
            <ac:inkMk id="32" creationId="{6163F8F4-CBD4-5B52-E130-8862891CAB04}"/>
          </ac:inkMkLst>
        </pc:inkChg>
        <pc:cxnChg chg="add mod">
          <ac:chgData name="CRISTINA TELLO SANTIAGO" userId="08db1f17-20f0-46aa-b109-dbabbd358527" providerId="ADAL" clId="{E0B5FF11-B181-4147-AC95-67DDFA5099C4}" dt="2023-04-04T11:23:50.087" v="6824" actId="14100"/>
          <ac:cxnSpMkLst>
            <pc:docMk/>
            <pc:sldMk cId="4006352361" sldId="266"/>
            <ac:cxnSpMk id="5" creationId="{D027F3CF-352E-6AB6-0CB2-F8E74B505589}"/>
          </ac:cxnSpMkLst>
        </pc:cxnChg>
        <pc:cxnChg chg="add del mod">
          <ac:chgData name="CRISTINA TELLO SANTIAGO" userId="08db1f17-20f0-46aa-b109-dbabbd358527" providerId="ADAL" clId="{E0B5FF11-B181-4147-AC95-67DDFA5099C4}" dt="2023-04-04T11:23:44.135" v="6822" actId="478"/>
          <ac:cxnSpMkLst>
            <pc:docMk/>
            <pc:sldMk cId="4006352361" sldId="266"/>
            <ac:cxnSpMk id="48" creationId="{437D730B-761D-C677-C868-4A7709CE7223}"/>
          </ac:cxnSpMkLst>
        </pc:cxnChg>
      </pc:sldChg>
      <pc:sldChg chg="addSp delSp modSp mod modNotes modNotesTx">
        <pc:chgData name="CRISTINA TELLO SANTIAGO" userId="08db1f17-20f0-46aa-b109-dbabbd358527" providerId="ADAL" clId="{E0B5FF11-B181-4147-AC95-67DDFA5099C4}" dt="2023-04-04T11:25:01.959" v="6838" actId="1076"/>
        <pc:sldMkLst>
          <pc:docMk/>
          <pc:sldMk cId="3847731777" sldId="267"/>
        </pc:sldMkLst>
        <pc:spChg chg="add mod">
          <ac:chgData name="CRISTINA TELLO SANTIAGO" userId="08db1f17-20f0-46aa-b109-dbabbd358527" providerId="ADAL" clId="{E0B5FF11-B181-4147-AC95-67DDFA5099C4}" dt="2023-04-03T16:56:24.954" v="5112" actId="20577"/>
          <ac:spMkLst>
            <pc:docMk/>
            <pc:sldMk cId="3847731777" sldId="267"/>
            <ac:spMk id="2" creationId="{FB91CFBE-D71C-E8DD-8042-CE3C61EA28C2}"/>
          </ac:spMkLst>
        </pc:spChg>
        <pc:spChg chg="mod">
          <ac:chgData name="CRISTINA TELLO SANTIAGO" userId="08db1f17-20f0-46aa-b109-dbabbd358527" providerId="ADAL" clId="{E0B5FF11-B181-4147-AC95-67DDFA5099C4}" dt="2023-04-04T11:24:34.230" v="6833" actId="1076"/>
          <ac:spMkLst>
            <pc:docMk/>
            <pc:sldMk cId="3847731777" sldId="267"/>
            <ac:spMk id="3" creationId="{D212ACE3-5E0B-460B-A458-AE4246FD8681}"/>
          </ac:spMkLst>
        </pc:spChg>
        <pc:spChg chg="del">
          <ac:chgData name="CRISTINA TELLO SANTIAGO" userId="08db1f17-20f0-46aa-b109-dbabbd358527" providerId="ADAL" clId="{E0B5FF11-B181-4147-AC95-67DDFA5099C4}" dt="2023-04-03T14:30:31.448" v="3306" actId="478"/>
          <ac:spMkLst>
            <pc:docMk/>
            <pc:sldMk cId="3847731777" sldId="267"/>
            <ac:spMk id="4" creationId="{638FFFBC-AFCD-4490-8235-3BFBCE4C94C9}"/>
          </ac:spMkLst>
        </pc:spChg>
        <pc:spChg chg="mod">
          <ac:chgData name="CRISTINA TELLO SANTIAGO" userId="08db1f17-20f0-46aa-b109-dbabbd358527" providerId="ADAL" clId="{E0B5FF11-B181-4147-AC95-67DDFA5099C4}" dt="2023-04-04T10:44:07.345" v="6494" actId="6549"/>
          <ac:spMkLst>
            <pc:docMk/>
            <pc:sldMk cId="3847731777" sldId="267"/>
            <ac:spMk id="11" creationId="{C410143E-A812-4647-B594-723CE4FA04F3}"/>
          </ac:spMkLst>
        </pc:spChg>
        <pc:spChg chg="add mod">
          <ac:chgData name="CRISTINA TELLO SANTIAGO" userId="08db1f17-20f0-46aa-b109-dbabbd358527" providerId="ADAL" clId="{E0B5FF11-B181-4147-AC95-67DDFA5099C4}" dt="2023-04-04T11:24:16.710" v="6827" actId="1076"/>
          <ac:spMkLst>
            <pc:docMk/>
            <pc:sldMk cId="3847731777" sldId="267"/>
            <ac:spMk id="28" creationId="{518279D0-8BF0-26EB-0ADC-33E7EF14CC9D}"/>
          </ac:spMkLst>
        </pc:spChg>
        <pc:spChg chg="add mod">
          <ac:chgData name="CRISTINA TELLO SANTIAGO" userId="08db1f17-20f0-46aa-b109-dbabbd358527" providerId="ADAL" clId="{E0B5FF11-B181-4147-AC95-67DDFA5099C4}" dt="2023-04-03T16:52:21.505" v="5044" actId="207"/>
          <ac:spMkLst>
            <pc:docMk/>
            <pc:sldMk cId="3847731777" sldId="267"/>
            <ac:spMk id="30" creationId="{00811011-0871-38E6-3128-72315DC65CEB}"/>
          </ac:spMkLst>
        </pc:spChg>
        <pc:spChg chg="add mod">
          <ac:chgData name="CRISTINA TELLO SANTIAGO" userId="08db1f17-20f0-46aa-b109-dbabbd358527" providerId="ADAL" clId="{E0B5FF11-B181-4147-AC95-67DDFA5099C4}" dt="2023-04-03T16:52:32.918" v="5046" actId="1076"/>
          <ac:spMkLst>
            <pc:docMk/>
            <pc:sldMk cId="3847731777" sldId="267"/>
            <ac:spMk id="31" creationId="{2FB0DE3F-560F-283A-BC57-AACF7A7A92B8}"/>
          </ac:spMkLst>
        </pc:spChg>
        <pc:spChg chg="add del mod">
          <ac:chgData name="CRISTINA TELLO SANTIAGO" userId="08db1f17-20f0-46aa-b109-dbabbd358527" providerId="ADAL" clId="{E0B5FF11-B181-4147-AC95-67DDFA5099C4}" dt="2023-04-03T16:54:10.501" v="5079" actId="478"/>
          <ac:spMkLst>
            <pc:docMk/>
            <pc:sldMk cId="3847731777" sldId="267"/>
            <ac:spMk id="32" creationId="{55D9A9D5-DAD3-70E2-FE07-433D8234E7FE}"/>
          </ac:spMkLst>
        </pc:spChg>
        <pc:spChg chg="add mod">
          <ac:chgData name="CRISTINA TELLO SANTIAGO" userId="08db1f17-20f0-46aa-b109-dbabbd358527" providerId="ADAL" clId="{E0B5FF11-B181-4147-AC95-67DDFA5099C4}" dt="2023-04-03T16:53:01.046" v="5069" actId="1076"/>
          <ac:spMkLst>
            <pc:docMk/>
            <pc:sldMk cId="3847731777" sldId="267"/>
            <ac:spMk id="33" creationId="{8956BA8C-3613-4867-75D4-648B98B99A59}"/>
          </ac:spMkLst>
        </pc:spChg>
        <pc:spChg chg="add mod">
          <ac:chgData name="CRISTINA TELLO SANTIAGO" userId="08db1f17-20f0-46aa-b109-dbabbd358527" providerId="ADAL" clId="{E0B5FF11-B181-4147-AC95-67DDFA5099C4}" dt="2023-04-03T16:53:08.195" v="5071" actId="1076"/>
          <ac:spMkLst>
            <pc:docMk/>
            <pc:sldMk cId="3847731777" sldId="267"/>
            <ac:spMk id="34" creationId="{101CB8E9-CA49-D602-300E-25889091513E}"/>
          </ac:spMkLst>
        </pc:spChg>
        <pc:spChg chg="del">
          <ac:chgData name="CRISTINA TELLO SANTIAGO" userId="08db1f17-20f0-46aa-b109-dbabbd358527" providerId="ADAL" clId="{E0B5FF11-B181-4147-AC95-67DDFA5099C4}" dt="2023-04-04T05:42:21.125" v="5576" actId="478"/>
          <ac:spMkLst>
            <pc:docMk/>
            <pc:sldMk cId="3847731777" sldId="267"/>
            <ac:spMk id="35" creationId="{217A6C43-5263-4354-8372-5936F65D5A58}"/>
          </ac:spMkLst>
        </pc:spChg>
        <pc:spChg chg="add mod">
          <ac:chgData name="CRISTINA TELLO SANTIAGO" userId="08db1f17-20f0-46aa-b109-dbabbd358527" providerId="ADAL" clId="{E0B5FF11-B181-4147-AC95-67DDFA5099C4}" dt="2023-04-03T16:53:16.166" v="5073" actId="1076"/>
          <ac:spMkLst>
            <pc:docMk/>
            <pc:sldMk cId="3847731777" sldId="267"/>
            <ac:spMk id="36" creationId="{0E88497D-D847-668E-7E30-B8E1377BA9E8}"/>
          </ac:spMkLst>
        </pc:spChg>
        <pc:spChg chg="add mod">
          <ac:chgData name="CRISTINA TELLO SANTIAGO" userId="08db1f17-20f0-46aa-b109-dbabbd358527" providerId="ADAL" clId="{E0B5FF11-B181-4147-AC95-67DDFA5099C4}" dt="2023-04-03T16:53:27.723" v="5076" actId="14100"/>
          <ac:spMkLst>
            <pc:docMk/>
            <pc:sldMk cId="3847731777" sldId="267"/>
            <ac:spMk id="37" creationId="{232714F5-DC50-BA9B-94BD-0E67C869C471}"/>
          </ac:spMkLst>
        </pc:spChg>
        <pc:spChg chg="add mod">
          <ac:chgData name="CRISTINA TELLO SANTIAGO" userId="08db1f17-20f0-46aa-b109-dbabbd358527" providerId="ADAL" clId="{E0B5FF11-B181-4147-AC95-67DDFA5099C4}" dt="2023-04-04T11:24:25.542" v="6830" actId="1076"/>
          <ac:spMkLst>
            <pc:docMk/>
            <pc:sldMk cId="3847731777" sldId="267"/>
            <ac:spMk id="40" creationId="{2828E32D-F50E-CB99-6536-C4561A33620B}"/>
          </ac:spMkLst>
        </pc:spChg>
        <pc:spChg chg="add mod">
          <ac:chgData name="CRISTINA TELLO SANTIAGO" userId="08db1f17-20f0-46aa-b109-dbabbd358527" providerId="ADAL" clId="{E0B5FF11-B181-4147-AC95-67DDFA5099C4}" dt="2023-04-04T11:25:01.959" v="6838" actId="1076"/>
          <ac:spMkLst>
            <pc:docMk/>
            <pc:sldMk cId="3847731777" sldId="267"/>
            <ac:spMk id="47" creationId="{4F5261D8-C2FC-0FE9-9A93-40646BB9CB1F}"/>
          </ac:spMkLst>
        </pc:spChg>
        <pc:spChg chg="add del">
          <ac:chgData name="CRISTINA TELLO SANTIAGO" userId="08db1f17-20f0-46aa-b109-dbabbd358527" providerId="ADAL" clId="{E0B5FF11-B181-4147-AC95-67DDFA5099C4}" dt="2023-04-04T05:42:25.598" v="5577" actId="478"/>
          <ac:spMkLst>
            <pc:docMk/>
            <pc:sldMk cId="3847731777" sldId="267"/>
            <ac:spMk id="50" creationId="{2E461E17-EC6D-4C4E-CC3B-5A222391BE06}"/>
          </ac:spMkLst>
        </pc:spChg>
        <pc:grpChg chg="mod">
          <ac:chgData name="CRISTINA TELLO SANTIAGO" userId="08db1f17-20f0-46aa-b109-dbabbd358527" providerId="ADAL" clId="{E0B5FF11-B181-4147-AC95-67DDFA5099C4}" dt="2023-04-03T16:46:04.666" v="4803"/>
          <ac:grpSpMkLst>
            <pc:docMk/>
            <pc:sldMk cId="3847731777" sldId="267"/>
            <ac:grpSpMk id="24" creationId="{BCE62A13-58D7-74AA-8182-38DAB7967CE4}"/>
          </ac:grpSpMkLst>
        </pc:grpChg>
        <pc:picChg chg="mod modCrop">
          <ac:chgData name="CRISTINA TELLO SANTIAGO" userId="08db1f17-20f0-46aa-b109-dbabbd358527" providerId="ADAL" clId="{E0B5FF11-B181-4147-AC95-67DDFA5099C4}" dt="2023-04-04T11:24:29.864" v="6831" actId="1076"/>
          <ac:picMkLst>
            <pc:docMk/>
            <pc:sldMk cId="3847731777" sldId="267"/>
            <ac:picMk id="13" creationId="{25698FDC-5587-45BD-8844-B86FC3FD564C}"/>
          </ac:picMkLst>
        </pc:picChg>
        <pc:picChg chg="del mod">
          <ac:chgData name="CRISTINA TELLO SANTIAGO" userId="08db1f17-20f0-46aa-b109-dbabbd358527" providerId="ADAL" clId="{E0B5FF11-B181-4147-AC95-67DDFA5099C4}" dt="2023-04-03T16:54:12.305" v="5080" actId="478"/>
          <ac:picMkLst>
            <pc:docMk/>
            <pc:sldMk cId="3847731777" sldId="267"/>
            <ac:picMk id="15" creationId="{4F70C8E5-C03F-4B0F-9EE9-ABC167EEAA37}"/>
          </ac:picMkLst>
        </pc:picChg>
        <pc:picChg chg="add mod modCrop">
          <ac:chgData name="CRISTINA TELLO SANTIAGO" userId="08db1f17-20f0-46aa-b109-dbabbd358527" providerId="ADAL" clId="{E0B5FF11-B181-4147-AC95-67DDFA5099C4}" dt="2023-04-04T11:24:56.294" v="6837" actId="1076"/>
          <ac:picMkLst>
            <pc:docMk/>
            <pc:sldMk cId="3847731777" sldId="267"/>
            <ac:picMk id="39" creationId="{3F4DCB11-9E9D-A414-6DE2-48A8E5356D90}"/>
          </ac:picMkLst>
        </pc:picChg>
        <pc:picChg chg="add del mod">
          <ac:chgData name="CRISTINA TELLO SANTIAGO" userId="08db1f17-20f0-46aa-b109-dbabbd358527" providerId="ADAL" clId="{E0B5FF11-B181-4147-AC95-67DDFA5099C4}" dt="2023-04-03T16:58:30.452" v="5119" actId="478"/>
          <ac:picMkLst>
            <pc:docMk/>
            <pc:sldMk cId="3847731777" sldId="267"/>
            <ac:picMk id="42" creationId="{16DD3C93-F860-148A-2DEA-CF8989686640}"/>
          </ac:picMkLst>
        </pc:picChg>
        <pc:picChg chg="add del mod">
          <ac:chgData name="CRISTINA TELLO SANTIAGO" userId="08db1f17-20f0-46aa-b109-dbabbd358527" providerId="ADAL" clId="{E0B5FF11-B181-4147-AC95-67DDFA5099C4}" dt="2023-04-03T17:00:26.833" v="5147" actId="478"/>
          <ac:picMkLst>
            <pc:docMk/>
            <pc:sldMk cId="3847731777" sldId="267"/>
            <ac:picMk id="44" creationId="{53F58B65-7303-3FC2-74BA-7BB938C62091}"/>
          </ac:picMkLst>
        </pc:picChg>
        <pc:picChg chg="add mod modCrop">
          <ac:chgData name="CRISTINA TELLO SANTIAGO" userId="08db1f17-20f0-46aa-b109-dbabbd358527" providerId="ADAL" clId="{E0B5FF11-B181-4147-AC95-67DDFA5099C4}" dt="2023-04-04T05:42:12.732" v="5574" actId="1076"/>
          <ac:picMkLst>
            <pc:docMk/>
            <pc:sldMk cId="3847731777" sldId="267"/>
            <ac:picMk id="46" creationId="{96F31DE2-03B6-DB20-C7E4-8D10B116BEF3}"/>
          </ac:picMkLst>
        </pc:picChg>
        <pc:picChg chg="add del mod">
          <ac:chgData name="CRISTINA TELLO SANTIAGO" userId="08db1f17-20f0-46aa-b109-dbabbd358527" providerId="ADAL" clId="{E0B5FF11-B181-4147-AC95-67DDFA5099C4}" dt="2023-04-04T05:37:06.226" v="5570" actId="478"/>
          <ac:picMkLst>
            <pc:docMk/>
            <pc:sldMk cId="3847731777" sldId="267"/>
            <ac:picMk id="48" creationId="{C03462F6-9733-F7E8-1D18-F48B22D40C41}"/>
          </ac:picMkLst>
        </pc:picChg>
        <pc:inkChg chg="add">
          <ac:chgData name="CRISTINA TELLO SANTIAGO" userId="08db1f17-20f0-46aa-b109-dbabbd358527" providerId="ADAL" clId="{E0B5FF11-B181-4147-AC95-67DDFA5099C4}" dt="2023-04-03T16:44:12.513" v="4750" actId="9405"/>
          <ac:inkMkLst>
            <pc:docMk/>
            <pc:sldMk cId="3847731777" sldId="267"/>
            <ac:inkMk id="21" creationId="{1C85ED4E-51A2-0E88-35C0-A5E475E7D657}"/>
          </ac:inkMkLst>
        </pc:inkChg>
        <pc:inkChg chg="add del mod">
          <ac:chgData name="CRISTINA TELLO SANTIAGO" userId="08db1f17-20f0-46aa-b109-dbabbd358527" providerId="ADAL" clId="{E0B5FF11-B181-4147-AC95-67DDFA5099C4}" dt="2023-04-03T16:46:05.686" v="4804" actId="9405"/>
          <ac:inkMkLst>
            <pc:docMk/>
            <pc:sldMk cId="3847731777" sldId="267"/>
            <ac:inkMk id="22" creationId="{B031D7F4-2EAE-9C10-8D0D-A91F5A8BB7D4}"/>
          </ac:inkMkLst>
        </pc:inkChg>
        <pc:inkChg chg="add del mod">
          <ac:chgData name="CRISTINA TELLO SANTIAGO" userId="08db1f17-20f0-46aa-b109-dbabbd358527" providerId="ADAL" clId="{E0B5FF11-B181-4147-AC95-67DDFA5099C4}" dt="2023-04-03T16:46:04.666" v="4803"/>
          <ac:inkMkLst>
            <pc:docMk/>
            <pc:sldMk cId="3847731777" sldId="267"/>
            <ac:inkMk id="23" creationId="{F6B0C8E2-DE57-21CC-DF50-C205BC59856C}"/>
          </ac:inkMkLst>
        </pc:inkChg>
        <pc:inkChg chg="add del">
          <ac:chgData name="CRISTINA TELLO SANTIAGO" userId="08db1f17-20f0-46aa-b109-dbabbd358527" providerId="ADAL" clId="{E0B5FF11-B181-4147-AC95-67DDFA5099C4}" dt="2023-04-03T16:46:01.069" v="4801" actId="9405"/>
          <ac:inkMkLst>
            <pc:docMk/>
            <pc:sldMk cId="3847731777" sldId="267"/>
            <ac:inkMk id="25" creationId="{8558FE46-38C1-FB7F-96A8-077F9BE84BD5}"/>
          </ac:inkMkLst>
        </pc:inkChg>
        <pc:inkChg chg="add del">
          <ac:chgData name="CRISTINA TELLO SANTIAGO" userId="08db1f17-20f0-46aa-b109-dbabbd358527" providerId="ADAL" clId="{E0B5FF11-B181-4147-AC95-67DDFA5099C4}" dt="2023-04-03T16:45:59.800" v="4800" actId="9405"/>
          <ac:inkMkLst>
            <pc:docMk/>
            <pc:sldMk cId="3847731777" sldId="267"/>
            <ac:inkMk id="26" creationId="{36A3E5FA-907A-779D-5086-F60FD8E84C87}"/>
          </ac:inkMkLst>
        </pc:inkChg>
        <pc:cxnChg chg="add del mod">
          <ac:chgData name="CRISTINA TELLO SANTIAGO" userId="08db1f17-20f0-46aa-b109-dbabbd358527" providerId="ADAL" clId="{E0B5FF11-B181-4147-AC95-67DDFA5099C4}" dt="2023-04-03T15:49:14.688" v="3439" actId="478"/>
          <ac:cxnSpMkLst>
            <pc:docMk/>
            <pc:sldMk cId="3847731777" sldId="267"/>
            <ac:cxnSpMk id="5" creationId="{290CEFBC-1A77-E4A1-DBAF-B208E8738A1F}"/>
          </ac:cxnSpMkLst>
        </pc:cxnChg>
        <pc:cxnChg chg="add mod">
          <ac:chgData name="CRISTINA TELLO SANTIAGO" userId="08db1f17-20f0-46aa-b109-dbabbd358527" providerId="ADAL" clId="{E0B5FF11-B181-4147-AC95-67DDFA5099C4}" dt="2023-04-04T11:24:39.456" v="6835" actId="14100"/>
          <ac:cxnSpMkLst>
            <pc:docMk/>
            <pc:sldMk cId="3847731777" sldId="267"/>
            <ac:cxnSpMk id="18" creationId="{2B5E1955-3EC7-9DFF-5896-3AC29FBDA38E}"/>
          </ac:cxnSpMkLst>
        </pc:cxnChg>
        <pc:cxnChg chg="add mod">
          <ac:chgData name="CRISTINA TELLO SANTIAGO" userId="08db1f17-20f0-46aa-b109-dbabbd358527" providerId="ADAL" clId="{E0B5FF11-B181-4147-AC95-67DDFA5099C4}" dt="2023-04-04T11:24:35.503" v="6834" actId="1076"/>
          <ac:cxnSpMkLst>
            <pc:docMk/>
            <pc:sldMk cId="3847731777" sldId="267"/>
            <ac:cxnSpMk id="20" creationId="{5FDEB727-3E28-4420-D416-4EA835FE4927}"/>
          </ac:cxnSpMkLst>
        </pc:cxnChg>
      </pc:sldChg>
      <pc:sldChg chg="addSp delSp modSp new mod modNotes modNotesTx">
        <pc:chgData name="CRISTINA TELLO SANTIAGO" userId="08db1f17-20f0-46aa-b109-dbabbd358527" providerId="ADAL" clId="{E0B5FF11-B181-4147-AC95-67DDFA5099C4}" dt="2023-04-04T06:09:48.689" v="6207" actId="115"/>
        <pc:sldMkLst>
          <pc:docMk/>
          <pc:sldMk cId="3815951312" sldId="268"/>
        </pc:sldMkLst>
        <pc:spChg chg="add del mod">
          <ac:chgData name="CRISTINA TELLO SANTIAGO" userId="08db1f17-20f0-46aa-b109-dbabbd358527" providerId="ADAL" clId="{E0B5FF11-B181-4147-AC95-67DDFA5099C4}" dt="2023-04-03T07:03:53.389" v="3" actId="478"/>
          <ac:spMkLst>
            <pc:docMk/>
            <pc:sldMk cId="3815951312" sldId="268"/>
            <ac:spMk id="3" creationId="{2043E53C-7949-2783-65EC-CD85DEB36157}"/>
          </ac:spMkLst>
        </pc:spChg>
        <pc:spChg chg="add mod">
          <ac:chgData name="CRISTINA TELLO SANTIAGO" userId="08db1f17-20f0-46aa-b109-dbabbd358527" providerId="ADAL" clId="{E0B5FF11-B181-4147-AC95-67DDFA5099C4}" dt="2023-04-03T17:18:13.780" v="5468" actId="14100"/>
          <ac:spMkLst>
            <pc:docMk/>
            <pc:sldMk cId="3815951312" sldId="268"/>
            <ac:spMk id="4" creationId="{3F7FBB1C-44B0-87C3-772E-27BA3E46D445}"/>
          </ac:spMkLst>
        </pc:spChg>
        <pc:spChg chg="add del mod">
          <ac:chgData name="CRISTINA TELLO SANTIAGO" userId="08db1f17-20f0-46aa-b109-dbabbd358527" providerId="ADAL" clId="{E0B5FF11-B181-4147-AC95-67DDFA5099C4}" dt="2023-04-03T17:18:47.240" v="5476"/>
          <ac:spMkLst>
            <pc:docMk/>
            <pc:sldMk cId="3815951312" sldId="268"/>
            <ac:spMk id="5" creationId="{1003574D-1120-E3D9-8C44-A0683AC9B07A}"/>
          </ac:spMkLst>
        </pc:spChg>
        <pc:spChg chg="add del mod">
          <ac:chgData name="CRISTINA TELLO SANTIAGO" userId="08db1f17-20f0-46aa-b109-dbabbd358527" providerId="ADAL" clId="{E0B5FF11-B181-4147-AC95-67DDFA5099C4}" dt="2023-04-03T07:25:49.815" v="331" actId="478"/>
          <ac:spMkLst>
            <pc:docMk/>
            <pc:sldMk cId="3815951312" sldId="268"/>
            <ac:spMk id="6" creationId="{3E154912-C1FF-BB01-5924-7B08EE1D0CE0}"/>
          </ac:spMkLst>
        </pc:spChg>
        <pc:spChg chg="add del mod">
          <ac:chgData name="CRISTINA TELLO SANTIAGO" userId="08db1f17-20f0-46aa-b109-dbabbd358527" providerId="ADAL" clId="{E0B5FF11-B181-4147-AC95-67DDFA5099C4}" dt="2023-04-04T05:36:35.770" v="5565" actId="478"/>
          <ac:spMkLst>
            <pc:docMk/>
            <pc:sldMk cId="3815951312" sldId="268"/>
            <ac:spMk id="7" creationId="{EAA5289E-2984-BB6D-7DAB-19B37623BFED}"/>
          </ac:spMkLst>
        </pc:spChg>
        <pc:spChg chg="add del mod">
          <ac:chgData name="CRISTINA TELLO SANTIAGO" userId="08db1f17-20f0-46aa-b109-dbabbd358527" providerId="ADAL" clId="{E0B5FF11-B181-4147-AC95-67DDFA5099C4}" dt="2023-04-03T07:07:05.670" v="52" actId="478"/>
          <ac:spMkLst>
            <pc:docMk/>
            <pc:sldMk cId="3815951312" sldId="268"/>
            <ac:spMk id="9" creationId="{6B570346-3F8C-739C-E05D-CF7CD8525B58}"/>
          </ac:spMkLst>
        </pc:spChg>
        <pc:spChg chg="add del mod">
          <ac:chgData name="CRISTINA TELLO SANTIAGO" userId="08db1f17-20f0-46aa-b109-dbabbd358527" providerId="ADAL" clId="{E0B5FF11-B181-4147-AC95-67DDFA5099C4}" dt="2023-04-03T13:45:21.813" v="1452" actId="14100"/>
          <ac:spMkLst>
            <pc:docMk/>
            <pc:sldMk cId="3815951312" sldId="268"/>
            <ac:spMk id="10" creationId="{92B9BBE3-BCE5-7E26-C15D-EA1387400989}"/>
          </ac:spMkLst>
        </pc:spChg>
        <pc:spChg chg="add mod">
          <ac:chgData name="CRISTINA TELLO SANTIAGO" userId="08db1f17-20f0-46aa-b109-dbabbd358527" providerId="ADAL" clId="{E0B5FF11-B181-4147-AC95-67DDFA5099C4}" dt="2023-04-03T14:32:14.550" v="3383" actId="20577"/>
          <ac:spMkLst>
            <pc:docMk/>
            <pc:sldMk cId="3815951312" sldId="268"/>
            <ac:spMk id="12" creationId="{A0244A9C-69CB-8044-8704-7A9987B9D8F9}"/>
          </ac:spMkLst>
        </pc:spChg>
        <pc:spChg chg="add del mod">
          <ac:chgData name="CRISTINA TELLO SANTIAGO" userId="08db1f17-20f0-46aa-b109-dbabbd358527" providerId="ADAL" clId="{E0B5FF11-B181-4147-AC95-67DDFA5099C4}" dt="2023-04-04T06:02:38.374" v="5918" actId="478"/>
          <ac:spMkLst>
            <pc:docMk/>
            <pc:sldMk cId="3815951312" sldId="268"/>
            <ac:spMk id="15" creationId="{C9ACBDB5-C336-E99B-B4FE-D14A4BA10D7D}"/>
          </ac:spMkLst>
        </pc:spChg>
        <pc:spChg chg="add del mod">
          <ac:chgData name="CRISTINA TELLO SANTIAGO" userId="08db1f17-20f0-46aa-b109-dbabbd358527" providerId="ADAL" clId="{E0B5FF11-B181-4147-AC95-67DDFA5099C4}" dt="2023-04-03T07:16:16.557" v="219" actId="478"/>
          <ac:spMkLst>
            <pc:docMk/>
            <pc:sldMk cId="3815951312" sldId="268"/>
            <ac:spMk id="17" creationId="{B94583B6-6DC0-731B-62D4-CC2B17818F30}"/>
          </ac:spMkLst>
        </pc:spChg>
        <pc:spChg chg="add mod">
          <ac:chgData name="CRISTINA TELLO SANTIAGO" userId="08db1f17-20f0-46aa-b109-dbabbd358527" providerId="ADAL" clId="{E0B5FF11-B181-4147-AC95-67DDFA5099C4}" dt="2023-04-04T06:09:48.689" v="6207" actId="115"/>
          <ac:spMkLst>
            <pc:docMk/>
            <pc:sldMk cId="3815951312" sldId="268"/>
            <ac:spMk id="20" creationId="{B642D96B-217A-4370-4570-544A3018AB96}"/>
          </ac:spMkLst>
        </pc:spChg>
        <pc:spChg chg="add del mod">
          <ac:chgData name="CRISTINA TELLO SANTIAGO" userId="08db1f17-20f0-46aa-b109-dbabbd358527" providerId="ADAL" clId="{E0B5FF11-B181-4147-AC95-67DDFA5099C4}" dt="2023-04-03T07:27:48.499" v="402" actId="478"/>
          <ac:spMkLst>
            <pc:docMk/>
            <pc:sldMk cId="3815951312" sldId="268"/>
            <ac:spMk id="21" creationId="{481D526F-6AC1-D5B1-31ED-2DB7CBAD0240}"/>
          </ac:spMkLst>
        </pc:spChg>
        <pc:spChg chg="add del mod">
          <ac:chgData name="CRISTINA TELLO SANTIAGO" userId="08db1f17-20f0-46aa-b109-dbabbd358527" providerId="ADAL" clId="{E0B5FF11-B181-4147-AC95-67DDFA5099C4}" dt="2023-04-03T07:27:41.987" v="400" actId="478"/>
          <ac:spMkLst>
            <pc:docMk/>
            <pc:sldMk cId="3815951312" sldId="268"/>
            <ac:spMk id="22" creationId="{7A7F6504-8563-A9BB-C587-9FB31D77D31F}"/>
          </ac:spMkLst>
        </pc:spChg>
        <pc:spChg chg="add del mod">
          <ac:chgData name="CRISTINA TELLO SANTIAGO" userId="08db1f17-20f0-46aa-b109-dbabbd358527" providerId="ADAL" clId="{E0B5FF11-B181-4147-AC95-67DDFA5099C4}" dt="2023-04-03T07:28:02.083" v="406" actId="478"/>
          <ac:spMkLst>
            <pc:docMk/>
            <pc:sldMk cId="3815951312" sldId="268"/>
            <ac:spMk id="23" creationId="{6B9D4FF6-88FC-2A09-36E3-91EE7B56A0E0}"/>
          </ac:spMkLst>
        </pc:spChg>
        <pc:spChg chg="add del mod">
          <ac:chgData name="CRISTINA TELLO SANTIAGO" userId="08db1f17-20f0-46aa-b109-dbabbd358527" providerId="ADAL" clId="{E0B5FF11-B181-4147-AC95-67DDFA5099C4}" dt="2023-04-03T07:27:59.923" v="405" actId="478"/>
          <ac:spMkLst>
            <pc:docMk/>
            <pc:sldMk cId="3815951312" sldId="268"/>
            <ac:spMk id="24" creationId="{3F93D004-056C-F61B-60D2-1DD2E753B814}"/>
          </ac:spMkLst>
        </pc:spChg>
        <pc:spChg chg="add del mod">
          <ac:chgData name="CRISTINA TELLO SANTIAGO" userId="08db1f17-20f0-46aa-b109-dbabbd358527" providerId="ADAL" clId="{E0B5FF11-B181-4147-AC95-67DDFA5099C4}" dt="2023-04-03T07:28:19.981" v="410" actId="478"/>
          <ac:spMkLst>
            <pc:docMk/>
            <pc:sldMk cId="3815951312" sldId="268"/>
            <ac:spMk id="25" creationId="{29CBE7A8-3626-2327-32FC-8363624E5E1D}"/>
          </ac:spMkLst>
        </pc:spChg>
        <pc:spChg chg="add mod">
          <ac:chgData name="CRISTINA TELLO SANTIAGO" userId="08db1f17-20f0-46aa-b109-dbabbd358527" providerId="ADAL" clId="{E0B5FF11-B181-4147-AC95-67DDFA5099C4}" dt="2023-04-03T07:28:05.052" v="407" actId="571"/>
          <ac:spMkLst>
            <pc:docMk/>
            <pc:sldMk cId="3815951312" sldId="268"/>
            <ac:spMk id="26" creationId="{22150476-B3A9-A89F-C7E2-C4C4C885425F}"/>
          </ac:spMkLst>
        </pc:spChg>
        <pc:picChg chg="add del mod">
          <ac:chgData name="CRISTINA TELLO SANTIAGO" userId="08db1f17-20f0-46aa-b109-dbabbd358527" providerId="ADAL" clId="{E0B5FF11-B181-4147-AC95-67DDFA5099C4}" dt="2023-04-03T17:18:53.821" v="5478" actId="478"/>
          <ac:picMkLst>
            <pc:docMk/>
            <pc:sldMk cId="3815951312" sldId="268"/>
            <ac:picMk id="3" creationId="{F9526F30-F545-5F98-6F82-E4AB39964CD9}"/>
          </ac:picMkLst>
        </pc:picChg>
        <pc:picChg chg="add del mod">
          <ac:chgData name="CRISTINA TELLO SANTIAGO" userId="08db1f17-20f0-46aa-b109-dbabbd358527" providerId="ADAL" clId="{E0B5FF11-B181-4147-AC95-67DDFA5099C4}" dt="2023-04-03T17:19:33.266" v="5494" actId="478"/>
          <ac:picMkLst>
            <pc:docMk/>
            <pc:sldMk cId="3815951312" sldId="268"/>
            <ac:picMk id="6" creationId="{5208D242-68E4-F783-605B-82EF0BE43391}"/>
          </ac:picMkLst>
        </pc:picChg>
        <pc:picChg chg="add mod modCrop">
          <ac:chgData name="CRISTINA TELLO SANTIAGO" userId="08db1f17-20f0-46aa-b109-dbabbd358527" providerId="ADAL" clId="{E0B5FF11-B181-4147-AC95-67DDFA5099C4}" dt="2023-04-03T07:26:05.738" v="341" actId="1035"/>
          <ac:picMkLst>
            <pc:docMk/>
            <pc:sldMk cId="3815951312" sldId="268"/>
            <ac:picMk id="8" creationId="{23343DD2-EA49-62C1-B040-FEFD9CFEBEAA}"/>
          </ac:picMkLst>
        </pc:picChg>
        <pc:picChg chg="add del mod">
          <ac:chgData name="CRISTINA TELLO SANTIAGO" userId="08db1f17-20f0-46aa-b109-dbabbd358527" providerId="ADAL" clId="{E0B5FF11-B181-4147-AC95-67DDFA5099C4}" dt="2023-04-03T17:20:06.463" v="5495" actId="478"/>
          <ac:picMkLst>
            <pc:docMk/>
            <pc:sldMk cId="3815951312" sldId="268"/>
            <ac:picMk id="9" creationId="{D9B71804-6E7D-6C0B-A674-F5EAAF512516}"/>
          </ac:picMkLst>
        </pc:picChg>
        <pc:picChg chg="add del mod">
          <ac:chgData name="CRISTINA TELLO SANTIAGO" userId="08db1f17-20f0-46aa-b109-dbabbd358527" providerId="ADAL" clId="{E0B5FF11-B181-4147-AC95-67DDFA5099C4}" dt="2023-04-04T05:36:34.557" v="5564" actId="478"/>
          <ac:picMkLst>
            <pc:docMk/>
            <pc:sldMk cId="3815951312" sldId="268"/>
            <ac:picMk id="13" creationId="{F282082E-5844-AA6B-0CE0-D55D565307AC}"/>
          </ac:picMkLst>
        </pc:picChg>
        <pc:picChg chg="add mod">
          <ac:chgData name="CRISTINA TELLO SANTIAGO" userId="08db1f17-20f0-46aa-b109-dbabbd358527" providerId="ADAL" clId="{E0B5FF11-B181-4147-AC95-67DDFA5099C4}" dt="2023-04-03T07:28:40.875" v="430" actId="1036"/>
          <ac:picMkLst>
            <pc:docMk/>
            <pc:sldMk cId="3815951312" sldId="268"/>
            <ac:picMk id="14" creationId="{9B86B48F-766E-BA53-6AEB-C2D9C01664B4}"/>
          </ac:picMkLst>
        </pc:picChg>
        <pc:picChg chg="add del mod modCrop">
          <ac:chgData name="CRISTINA TELLO SANTIAGO" userId="08db1f17-20f0-46aa-b109-dbabbd358527" providerId="ADAL" clId="{E0B5FF11-B181-4147-AC95-67DDFA5099C4}" dt="2023-04-03T07:16:18.494" v="220" actId="478"/>
          <ac:picMkLst>
            <pc:docMk/>
            <pc:sldMk cId="3815951312" sldId="268"/>
            <ac:picMk id="16" creationId="{5F395372-3A4A-3C5F-1D64-D1E77753DECA}"/>
          </ac:picMkLst>
        </pc:picChg>
        <pc:picChg chg="add mod">
          <ac:chgData name="CRISTINA TELLO SANTIAGO" userId="08db1f17-20f0-46aa-b109-dbabbd358527" providerId="ADAL" clId="{E0B5FF11-B181-4147-AC95-67DDFA5099C4}" dt="2023-04-04T06:03:50.800" v="6034" actId="1076"/>
          <ac:picMkLst>
            <pc:docMk/>
            <pc:sldMk cId="3815951312" sldId="268"/>
            <ac:picMk id="19" creationId="{F902985E-D4D2-A1CA-FAD4-05E0CDB078E2}"/>
          </ac:picMkLst>
        </pc:picChg>
      </pc:sldChg>
      <pc:sldChg chg="addSp delSp modSp new add del mod modNotes modNotesTx">
        <pc:chgData name="CRISTINA TELLO SANTIAGO" userId="08db1f17-20f0-46aa-b109-dbabbd358527" providerId="ADAL" clId="{E0B5FF11-B181-4147-AC95-67DDFA5099C4}" dt="2023-04-04T10:38:18.542" v="6408" actId="20577"/>
        <pc:sldMkLst>
          <pc:docMk/>
          <pc:sldMk cId="3482186542" sldId="269"/>
        </pc:sldMkLst>
        <pc:spChg chg="add mod">
          <ac:chgData name="CRISTINA TELLO SANTIAGO" userId="08db1f17-20f0-46aa-b109-dbabbd358527" providerId="ADAL" clId="{E0B5FF11-B181-4147-AC95-67DDFA5099C4}" dt="2023-04-03T13:45:04.628" v="1444" actId="14100"/>
          <ac:spMkLst>
            <pc:docMk/>
            <pc:sldMk cId="3482186542" sldId="269"/>
            <ac:spMk id="2" creationId="{466B2EAF-53D6-52AE-88D9-EFDF3778F5A1}"/>
          </ac:spMkLst>
        </pc:spChg>
        <pc:spChg chg="add del mod">
          <ac:chgData name="CRISTINA TELLO SANTIAGO" userId="08db1f17-20f0-46aa-b109-dbabbd358527" providerId="ADAL" clId="{E0B5FF11-B181-4147-AC95-67DDFA5099C4}" dt="2023-04-03T13:45:43.153" v="1453" actId="478"/>
          <ac:spMkLst>
            <pc:docMk/>
            <pc:sldMk cId="3482186542" sldId="269"/>
            <ac:spMk id="4" creationId="{788244FE-FD36-6022-1CAA-9FBC2F755845}"/>
          </ac:spMkLst>
        </pc:spChg>
        <pc:spChg chg="add del mod">
          <ac:chgData name="CRISTINA TELLO SANTIAGO" userId="08db1f17-20f0-46aa-b109-dbabbd358527" providerId="ADAL" clId="{E0B5FF11-B181-4147-AC95-67DDFA5099C4}" dt="2023-04-03T12:05:20.353" v="674" actId="478"/>
          <ac:spMkLst>
            <pc:docMk/>
            <pc:sldMk cId="3482186542" sldId="269"/>
            <ac:spMk id="6" creationId="{2ACA01C9-A27F-74C5-591D-C92F20E504ED}"/>
          </ac:spMkLst>
        </pc:spChg>
        <pc:spChg chg="add del mod">
          <ac:chgData name="CRISTINA TELLO SANTIAGO" userId="08db1f17-20f0-46aa-b109-dbabbd358527" providerId="ADAL" clId="{E0B5FF11-B181-4147-AC95-67DDFA5099C4}" dt="2023-04-03T07:19:19.632" v="256" actId="478"/>
          <ac:spMkLst>
            <pc:docMk/>
            <pc:sldMk cId="3482186542" sldId="269"/>
            <ac:spMk id="6" creationId="{F6A10E70-33EF-4B83-EE1D-65BA08188218}"/>
          </ac:spMkLst>
        </pc:spChg>
        <pc:spChg chg="add del mod">
          <ac:chgData name="CRISTINA TELLO SANTIAGO" userId="08db1f17-20f0-46aa-b109-dbabbd358527" providerId="ADAL" clId="{E0B5FF11-B181-4147-AC95-67DDFA5099C4}" dt="2023-04-03T12:15:01.759" v="742" actId="478"/>
          <ac:spMkLst>
            <pc:docMk/>
            <pc:sldMk cId="3482186542" sldId="269"/>
            <ac:spMk id="7" creationId="{B0221B65-3CD7-5327-EB48-519DAA9345BC}"/>
          </ac:spMkLst>
        </pc:spChg>
        <pc:spChg chg="add mod">
          <ac:chgData name="CRISTINA TELLO SANTIAGO" userId="08db1f17-20f0-46aa-b109-dbabbd358527" providerId="ADAL" clId="{E0B5FF11-B181-4147-AC95-67DDFA5099C4}" dt="2023-04-03T12:03:29.651" v="602" actId="1036"/>
          <ac:spMkLst>
            <pc:docMk/>
            <pc:sldMk cId="3482186542" sldId="269"/>
            <ac:spMk id="8" creationId="{31DCE33D-72CA-0476-A1AD-59F7CB697DBA}"/>
          </ac:spMkLst>
        </pc:spChg>
        <pc:spChg chg="add del mod">
          <ac:chgData name="CRISTINA TELLO SANTIAGO" userId="08db1f17-20f0-46aa-b109-dbabbd358527" providerId="ADAL" clId="{E0B5FF11-B181-4147-AC95-67DDFA5099C4}" dt="2023-04-03T12:15:03.514" v="743" actId="478"/>
          <ac:spMkLst>
            <pc:docMk/>
            <pc:sldMk cId="3482186542" sldId="269"/>
            <ac:spMk id="9" creationId="{5B560633-EC1F-548F-011E-86EE72A22155}"/>
          </ac:spMkLst>
        </pc:spChg>
        <pc:spChg chg="add mod">
          <ac:chgData name="CRISTINA TELLO SANTIAGO" userId="08db1f17-20f0-46aa-b109-dbabbd358527" providerId="ADAL" clId="{E0B5FF11-B181-4147-AC95-67DDFA5099C4}" dt="2023-04-03T12:12:06.994" v="684" actId="1076"/>
          <ac:spMkLst>
            <pc:docMk/>
            <pc:sldMk cId="3482186542" sldId="269"/>
            <ac:spMk id="13" creationId="{18A2A3A5-B4C8-C385-9E2D-63E249AC36C5}"/>
          </ac:spMkLst>
        </pc:spChg>
        <pc:spChg chg="add mod">
          <ac:chgData name="CRISTINA TELLO SANTIAGO" userId="08db1f17-20f0-46aa-b109-dbabbd358527" providerId="ADAL" clId="{E0B5FF11-B181-4147-AC95-67DDFA5099C4}" dt="2023-04-03T12:13:06.679" v="699" actId="1038"/>
          <ac:spMkLst>
            <pc:docMk/>
            <pc:sldMk cId="3482186542" sldId="269"/>
            <ac:spMk id="14" creationId="{C85E5936-ECC7-9616-37C8-8BA5EBF0EDE0}"/>
          </ac:spMkLst>
        </pc:spChg>
        <pc:spChg chg="add mod">
          <ac:chgData name="CRISTINA TELLO SANTIAGO" userId="08db1f17-20f0-46aa-b109-dbabbd358527" providerId="ADAL" clId="{E0B5FF11-B181-4147-AC95-67DDFA5099C4}" dt="2023-04-03T12:14:02.646" v="723" actId="1038"/>
          <ac:spMkLst>
            <pc:docMk/>
            <pc:sldMk cId="3482186542" sldId="269"/>
            <ac:spMk id="15" creationId="{558C7995-2708-9B2A-9B69-65182B1BD5C8}"/>
          </ac:spMkLst>
        </pc:spChg>
        <pc:spChg chg="add del mod">
          <ac:chgData name="CRISTINA TELLO SANTIAGO" userId="08db1f17-20f0-46aa-b109-dbabbd358527" providerId="ADAL" clId="{E0B5FF11-B181-4147-AC95-67DDFA5099C4}" dt="2023-04-03T12:15:05.294" v="744" actId="478"/>
          <ac:spMkLst>
            <pc:docMk/>
            <pc:sldMk cId="3482186542" sldId="269"/>
            <ac:spMk id="16" creationId="{170E3AC5-0765-05A3-B5C6-FFBDB43CDC25}"/>
          </ac:spMkLst>
        </pc:spChg>
        <pc:spChg chg="add del mod">
          <ac:chgData name="CRISTINA TELLO SANTIAGO" userId="08db1f17-20f0-46aa-b109-dbabbd358527" providerId="ADAL" clId="{E0B5FF11-B181-4147-AC95-67DDFA5099C4}" dt="2023-04-03T12:18:11.767" v="806" actId="478"/>
          <ac:spMkLst>
            <pc:docMk/>
            <pc:sldMk cId="3482186542" sldId="269"/>
            <ac:spMk id="21" creationId="{75EE5470-861F-FA1C-4582-BCE162BF4CFB}"/>
          </ac:spMkLst>
        </pc:spChg>
        <pc:spChg chg="add del mod">
          <ac:chgData name="CRISTINA TELLO SANTIAGO" userId="08db1f17-20f0-46aa-b109-dbabbd358527" providerId="ADAL" clId="{E0B5FF11-B181-4147-AC95-67DDFA5099C4}" dt="2023-04-03T12:16:44.918" v="768" actId="478"/>
          <ac:spMkLst>
            <pc:docMk/>
            <pc:sldMk cId="3482186542" sldId="269"/>
            <ac:spMk id="22" creationId="{60CB9130-0489-A6C2-C77C-B20EE15CA090}"/>
          </ac:spMkLst>
        </pc:spChg>
        <pc:spChg chg="add del mod">
          <ac:chgData name="CRISTINA TELLO SANTIAGO" userId="08db1f17-20f0-46aa-b109-dbabbd358527" providerId="ADAL" clId="{E0B5FF11-B181-4147-AC95-67DDFA5099C4}" dt="2023-04-03T14:33:09.671" v="3388" actId="478"/>
          <ac:spMkLst>
            <pc:docMk/>
            <pc:sldMk cId="3482186542" sldId="269"/>
            <ac:spMk id="23" creationId="{406426D5-FA1B-71A4-C56E-23F13B9597B1}"/>
          </ac:spMkLst>
        </pc:spChg>
        <pc:spChg chg="add mod">
          <ac:chgData name="CRISTINA TELLO SANTIAGO" userId="08db1f17-20f0-46aa-b109-dbabbd358527" providerId="ADAL" clId="{E0B5FF11-B181-4147-AC95-67DDFA5099C4}" dt="2023-04-03T12:21:00.971" v="848" actId="1076"/>
          <ac:spMkLst>
            <pc:docMk/>
            <pc:sldMk cId="3482186542" sldId="269"/>
            <ac:spMk id="30" creationId="{754FF2A6-5F44-AE6D-3ECC-7800C67831A2}"/>
          </ac:spMkLst>
        </pc:spChg>
        <pc:spChg chg="add del mod">
          <ac:chgData name="CRISTINA TELLO SANTIAGO" userId="08db1f17-20f0-46aa-b109-dbabbd358527" providerId="ADAL" clId="{E0B5FF11-B181-4147-AC95-67DDFA5099C4}" dt="2023-04-03T12:25:12.383" v="911" actId="478"/>
          <ac:spMkLst>
            <pc:docMk/>
            <pc:sldMk cId="3482186542" sldId="269"/>
            <ac:spMk id="31" creationId="{BA96A166-8B72-1233-EDD1-AC24A27B55FC}"/>
          </ac:spMkLst>
        </pc:spChg>
        <pc:spChg chg="add mod">
          <ac:chgData name="CRISTINA TELLO SANTIAGO" userId="08db1f17-20f0-46aa-b109-dbabbd358527" providerId="ADAL" clId="{E0B5FF11-B181-4147-AC95-67DDFA5099C4}" dt="2023-04-03T16:14:52.871" v="4265" actId="1076"/>
          <ac:spMkLst>
            <pc:docMk/>
            <pc:sldMk cId="3482186542" sldId="269"/>
            <ac:spMk id="32" creationId="{5B21576A-A672-783B-12C3-C2304084F2AF}"/>
          </ac:spMkLst>
        </pc:spChg>
        <pc:spChg chg="add del mod">
          <ac:chgData name="CRISTINA TELLO SANTIAGO" userId="08db1f17-20f0-46aa-b109-dbabbd358527" providerId="ADAL" clId="{E0B5FF11-B181-4147-AC95-67DDFA5099C4}" dt="2023-04-03T12:22:31.526" v="897" actId="478"/>
          <ac:spMkLst>
            <pc:docMk/>
            <pc:sldMk cId="3482186542" sldId="269"/>
            <ac:spMk id="33" creationId="{18E87B1E-1C3D-2562-7F30-1279FD882B94}"/>
          </ac:spMkLst>
        </pc:spChg>
        <pc:spChg chg="add del mod">
          <ac:chgData name="CRISTINA TELLO SANTIAGO" userId="08db1f17-20f0-46aa-b109-dbabbd358527" providerId="ADAL" clId="{E0B5FF11-B181-4147-AC95-67DDFA5099C4}" dt="2023-04-03T12:28:08.452" v="961" actId="478"/>
          <ac:spMkLst>
            <pc:docMk/>
            <pc:sldMk cId="3482186542" sldId="269"/>
            <ac:spMk id="34" creationId="{A4C65038-50EF-5B15-5817-F3F830750FC4}"/>
          </ac:spMkLst>
        </pc:spChg>
        <pc:spChg chg="add mod">
          <ac:chgData name="CRISTINA TELLO SANTIAGO" userId="08db1f17-20f0-46aa-b109-dbabbd358527" providerId="ADAL" clId="{E0B5FF11-B181-4147-AC95-67DDFA5099C4}" dt="2023-04-03T16:07:00.758" v="3869" actId="1076"/>
          <ac:spMkLst>
            <pc:docMk/>
            <pc:sldMk cId="3482186542" sldId="269"/>
            <ac:spMk id="35" creationId="{FAF5175D-40FB-A457-04ED-819C75E7B9E7}"/>
          </ac:spMkLst>
        </pc:spChg>
        <pc:spChg chg="add mod">
          <ac:chgData name="CRISTINA TELLO SANTIAGO" userId="08db1f17-20f0-46aa-b109-dbabbd358527" providerId="ADAL" clId="{E0B5FF11-B181-4147-AC95-67DDFA5099C4}" dt="2023-04-03T16:14:34.293" v="4264" actId="1076"/>
          <ac:spMkLst>
            <pc:docMk/>
            <pc:sldMk cId="3482186542" sldId="269"/>
            <ac:spMk id="36" creationId="{7E551CA1-2BFC-8E9C-4379-67971F15C6AF}"/>
          </ac:spMkLst>
        </pc:spChg>
        <pc:spChg chg="add del mod">
          <ac:chgData name="CRISTINA TELLO SANTIAGO" userId="08db1f17-20f0-46aa-b109-dbabbd358527" providerId="ADAL" clId="{E0B5FF11-B181-4147-AC95-67DDFA5099C4}" dt="2023-04-03T12:30:29.005" v="1003" actId="478"/>
          <ac:spMkLst>
            <pc:docMk/>
            <pc:sldMk cId="3482186542" sldId="269"/>
            <ac:spMk id="39" creationId="{750595B0-32E4-CFBB-588B-BD4508FC9959}"/>
          </ac:spMkLst>
        </pc:spChg>
        <pc:spChg chg="add del mod">
          <ac:chgData name="CRISTINA TELLO SANTIAGO" userId="08db1f17-20f0-46aa-b109-dbabbd358527" providerId="ADAL" clId="{E0B5FF11-B181-4147-AC95-67DDFA5099C4}" dt="2023-04-03T12:30:18.892" v="998" actId="478"/>
          <ac:spMkLst>
            <pc:docMk/>
            <pc:sldMk cId="3482186542" sldId="269"/>
            <ac:spMk id="40" creationId="{4DC488D2-2737-D550-15B1-8714D1F3B6D1}"/>
          </ac:spMkLst>
        </pc:spChg>
        <pc:spChg chg="add mod">
          <ac:chgData name="CRISTINA TELLO SANTIAGO" userId="08db1f17-20f0-46aa-b109-dbabbd358527" providerId="ADAL" clId="{E0B5FF11-B181-4147-AC95-67DDFA5099C4}" dt="2023-04-03T16:07:03.705" v="3870" actId="1076"/>
          <ac:spMkLst>
            <pc:docMk/>
            <pc:sldMk cId="3482186542" sldId="269"/>
            <ac:spMk id="44" creationId="{7CA53C3C-6C7A-5F5C-5DE4-50DFE9367B90}"/>
          </ac:spMkLst>
        </pc:spChg>
        <pc:spChg chg="add del mod">
          <ac:chgData name="CRISTINA TELLO SANTIAGO" userId="08db1f17-20f0-46aa-b109-dbabbd358527" providerId="ADAL" clId="{E0B5FF11-B181-4147-AC95-67DDFA5099C4}" dt="2023-04-03T12:37:07.840" v="1196" actId="478"/>
          <ac:spMkLst>
            <pc:docMk/>
            <pc:sldMk cId="3482186542" sldId="269"/>
            <ac:spMk id="45" creationId="{01D39607-2E74-6C59-002C-AF269F57B7B1}"/>
          </ac:spMkLst>
        </pc:spChg>
        <pc:spChg chg="add del mod">
          <ac:chgData name="CRISTINA TELLO SANTIAGO" userId="08db1f17-20f0-46aa-b109-dbabbd358527" providerId="ADAL" clId="{E0B5FF11-B181-4147-AC95-67DDFA5099C4}" dt="2023-04-03T12:34:11.219" v="1100" actId="478"/>
          <ac:spMkLst>
            <pc:docMk/>
            <pc:sldMk cId="3482186542" sldId="269"/>
            <ac:spMk id="46" creationId="{1383BFDA-49B5-C088-F0AD-F114042900F3}"/>
          </ac:spMkLst>
        </pc:spChg>
        <pc:spChg chg="add mod">
          <ac:chgData name="CRISTINA TELLO SANTIAGO" userId="08db1f17-20f0-46aa-b109-dbabbd358527" providerId="ADAL" clId="{E0B5FF11-B181-4147-AC95-67DDFA5099C4}" dt="2023-04-03T16:07:23.996" v="3874" actId="1076"/>
          <ac:spMkLst>
            <pc:docMk/>
            <pc:sldMk cId="3482186542" sldId="269"/>
            <ac:spMk id="47" creationId="{1813D67F-DBC5-1BF6-BACC-87C98CFE9401}"/>
          </ac:spMkLst>
        </pc:spChg>
        <pc:spChg chg="add del mod">
          <ac:chgData name="CRISTINA TELLO SANTIAGO" userId="08db1f17-20f0-46aa-b109-dbabbd358527" providerId="ADAL" clId="{E0B5FF11-B181-4147-AC95-67DDFA5099C4}" dt="2023-04-03T12:34:37.580" v="1106" actId="478"/>
          <ac:spMkLst>
            <pc:docMk/>
            <pc:sldMk cId="3482186542" sldId="269"/>
            <ac:spMk id="48" creationId="{DF77B8FF-844F-DA4A-80A6-C986958B9AE6}"/>
          </ac:spMkLst>
        </pc:spChg>
        <pc:spChg chg="add del mod">
          <ac:chgData name="CRISTINA TELLO SANTIAGO" userId="08db1f17-20f0-46aa-b109-dbabbd358527" providerId="ADAL" clId="{E0B5FF11-B181-4147-AC95-67DDFA5099C4}" dt="2023-04-03T12:34:36.545" v="1105" actId="478"/>
          <ac:spMkLst>
            <pc:docMk/>
            <pc:sldMk cId="3482186542" sldId="269"/>
            <ac:spMk id="49" creationId="{2293B8E6-152C-1D77-43C6-F7717A889588}"/>
          </ac:spMkLst>
        </pc:spChg>
        <pc:spChg chg="add del mod">
          <ac:chgData name="CRISTINA TELLO SANTIAGO" userId="08db1f17-20f0-46aa-b109-dbabbd358527" providerId="ADAL" clId="{E0B5FF11-B181-4147-AC95-67DDFA5099C4}" dt="2023-04-03T12:36:10.291" v="1144" actId="478"/>
          <ac:spMkLst>
            <pc:docMk/>
            <pc:sldMk cId="3482186542" sldId="269"/>
            <ac:spMk id="51" creationId="{FE01E166-D5D8-2F05-83E2-08C1CCEA9C8F}"/>
          </ac:spMkLst>
        </pc:spChg>
        <pc:spChg chg="add del mod">
          <ac:chgData name="CRISTINA TELLO SANTIAGO" userId="08db1f17-20f0-46aa-b109-dbabbd358527" providerId="ADAL" clId="{E0B5FF11-B181-4147-AC95-67DDFA5099C4}" dt="2023-04-03T12:39:31.572" v="1239" actId="478"/>
          <ac:spMkLst>
            <pc:docMk/>
            <pc:sldMk cId="3482186542" sldId="269"/>
            <ac:spMk id="59" creationId="{12BB9895-7A8B-183D-A72D-AC4CDBAEC86F}"/>
          </ac:spMkLst>
        </pc:spChg>
        <pc:spChg chg="add del mod">
          <ac:chgData name="CRISTINA TELLO SANTIAGO" userId="08db1f17-20f0-46aa-b109-dbabbd358527" providerId="ADAL" clId="{E0B5FF11-B181-4147-AC95-67DDFA5099C4}" dt="2023-04-03T16:07:31.015" v="3876" actId="1076"/>
          <ac:spMkLst>
            <pc:docMk/>
            <pc:sldMk cId="3482186542" sldId="269"/>
            <ac:spMk id="60" creationId="{06C1315F-15B2-2715-7BFC-989C5275AC92}"/>
          </ac:spMkLst>
        </pc:spChg>
        <pc:spChg chg="add del mod">
          <ac:chgData name="CRISTINA TELLO SANTIAGO" userId="08db1f17-20f0-46aa-b109-dbabbd358527" providerId="ADAL" clId="{E0B5FF11-B181-4147-AC95-67DDFA5099C4}" dt="2023-04-03T12:39:54.296" v="1259" actId="478"/>
          <ac:spMkLst>
            <pc:docMk/>
            <pc:sldMk cId="3482186542" sldId="269"/>
            <ac:spMk id="61" creationId="{461E549A-AD59-A4C9-13C2-E1A8BF2A0D8C}"/>
          </ac:spMkLst>
        </pc:spChg>
        <pc:spChg chg="add del mod">
          <ac:chgData name="CRISTINA TELLO SANTIAGO" userId="08db1f17-20f0-46aa-b109-dbabbd358527" providerId="ADAL" clId="{E0B5FF11-B181-4147-AC95-67DDFA5099C4}" dt="2023-04-03T12:40:10.431" v="1290" actId="478"/>
          <ac:spMkLst>
            <pc:docMk/>
            <pc:sldMk cId="3482186542" sldId="269"/>
            <ac:spMk id="62" creationId="{19A96868-D1B4-5B89-AEAD-696A33C24702}"/>
          </ac:spMkLst>
        </pc:spChg>
        <pc:spChg chg="add mod">
          <ac:chgData name="CRISTINA TELLO SANTIAGO" userId="08db1f17-20f0-46aa-b109-dbabbd358527" providerId="ADAL" clId="{E0B5FF11-B181-4147-AC95-67DDFA5099C4}" dt="2023-04-04T10:38:18.542" v="6408" actId="20577"/>
          <ac:spMkLst>
            <pc:docMk/>
            <pc:sldMk cId="3482186542" sldId="269"/>
            <ac:spMk id="63" creationId="{D83421F5-A469-3A68-BA39-8B1D1EC42B35}"/>
          </ac:spMkLst>
        </pc:spChg>
        <pc:spChg chg="add del mod">
          <ac:chgData name="CRISTINA TELLO SANTIAGO" userId="08db1f17-20f0-46aa-b109-dbabbd358527" providerId="ADAL" clId="{E0B5FF11-B181-4147-AC95-67DDFA5099C4}" dt="2023-04-03T13:41:27.742" v="1421"/>
          <ac:spMkLst>
            <pc:docMk/>
            <pc:sldMk cId="3482186542" sldId="269"/>
            <ac:spMk id="64" creationId="{ACF9F909-E93A-6A2A-4091-C712A80E9AF5}"/>
          </ac:spMkLst>
        </pc:spChg>
        <pc:spChg chg="add del">
          <ac:chgData name="CRISTINA TELLO SANTIAGO" userId="08db1f17-20f0-46aa-b109-dbabbd358527" providerId="ADAL" clId="{E0B5FF11-B181-4147-AC95-67DDFA5099C4}" dt="2023-04-03T13:41:27.742" v="1419" actId="478"/>
          <ac:spMkLst>
            <pc:docMk/>
            <pc:sldMk cId="3482186542" sldId="269"/>
            <ac:spMk id="65" creationId="{1C6CEE55-FC34-843B-6D61-142275E8BAA2}"/>
          </ac:spMkLst>
        </pc:spChg>
        <pc:spChg chg="add del mod">
          <ac:chgData name="CRISTINA TELLO SANTIAGO" userId="08db1f17-20f0-46aa-b109-dbabbd358527" providerId="ADAL" clId="{E0B5FF11-B181-4147-AC95-67DDFA5099C4}" dt="2023-04-03T13:48:23.724" v="1548" actId="478"/>
          <ac:spMkLst>
            <pc:docMk/>
            <pc:sldMk cId="3482186542" sldId="269"/>
            <ac:spMk id="66" creationId="{6121A651-C470-DBB6-BAAC-B75F9EFA4063}"/>
          </ac:spMkLst>
        </pc:spChg>
        <pc:spChg chg="add mod">
          <ac:chgData name="CRISTINA TELLO SANTIAGO" userId="08db1f17-20f0-46aa-b109-dbabbd358527" providerId="ADAL" clId="{E0B5FF11-B181-4147-AC95-67DDFA5099C4}" dt="2023-04-03T16:12:32.239" v="4233" actId="692"/>
          <ac:spMkLst>
            <pc:docMk/>
            <pc:sldMk cId="3482186542" sldId="269"/>
            <ac:spMk id="70" creationId="{1177AC10-171A-E2AB-7035-AD8EEF78C105}"/>
          </ac:spMkLst>
        </pc:spChg>
        <pc:spChg chg="add mod">
          <ac:chgData name="CRISTINA TELLO SANTIAGO" userId="08db1f17-20f0-46aa-b109-dbabbd358527" providerId="ADAL" clId="{E0B5FF11-B181-4147-AC95-67DDFA5099C4}" dt="2023-04-04T06:12:02.463" v="6218" actId="1076"/>
          <ac:spMkLst>
            <pc:docMk/>
            <pc:sldMk cId="3482186542" sldId="269"/>
            <ac:spMk id="75" creationId="{6BDE95B5-AE67-4FFE-C5E4-C3F63EDDD8FE}"/>
          </ac:spMkLst>
        </pc:spChg>
        <pc:spChg chg="add mod">
          <ac:chgData name="CRISTINA TELLO SANTIAGO" userId="08db1f17-20f0-46aa-b109-dbabbd358527" providerId="ADAL" clId="{E0B5FF11-B181-4147-AC95-67DDFA5099C4}" dt="2023-04-04T06:12:21.300" v="6230" actId="1038"/>
          <ac:spMkLst>
            <pc:docMk/>
            <pc:sldMk cId="3482186542" sldId="269"/>
            <ac:spMk id="76" creationId="{1C31C9FA-E045-2E2D-E4E3-4ADD77A8DD78}"/>
          </ac:spMkLst>
        </pc:spChg>
        <pc:picChg chg="add del mod modCrop">
          <ac:chgData name="CRISTINA TELLO SANTIAGO" userId="08db1f17-20f0-46aa-b109-dbabbd358527" providerId="ADAL" clId="{E0B5FF11-B181-4147-AC95-67DDFA5099C4}" dt="2023-04-03T12:09:36.906" v="678" actId="478"/>
          <ac:picMkLst>
            <pc:docMk/>
            <pc:sldMk cId="3482186542" sldId="269"/>
            <ac:picMk id="5" creationId="{54FF1956-5ABA-B3E5-53DF-CE236F6CDCD3}"/>
          </ac:picMkLst>
        </pc:picChg>
        <pc:picChg chg="add del mod">
          <ac:chgData name="CRISTINA TELLO SANTIAGO" userId="08db1f17-20f0-46aa-b109-dbabbd358527" providerId="ADAL" clId="{E0B5FF11-B181-4147-AC95-67DDFA5099C4}" dt="2023-04-03T07:19:20.674" v="257" actId="478"/>
          <ac:picMkLst>
            <pc:docMk/>
            <pc:sldMk cId="3482186542" sldId="269"/>
            <ac:picMk id="8" creationId="{9263DD8A-6360-046B-1031-1E7B74D5E834}"/>
          </ac:picMkLst>
        </pc:picChg>
        <pc:picChg chg="add del mod">
          <ac:chgData name="CRISTINA TELLO SANTIAGO" userId="08db1f17-20f0-46aa-b109-dbabbd358527" providerId="ADAL" clId="{E0B5FF11-B181-4147-AC95-67DDFA5099C4}" dt="2023-04-03T12:20:20.426" v="836" actId="478"/>
          <ac:picMkLst>
            <pc:docMk/>
            <pc:sldMk cId="3482186542" sldId="269"/>
            <ac:picMk id="10" creationId="{24CDA81B-7A95-8AF1-E78C-6ED51AE666CC}"/>
          </ac:picMkLst>
        </pc:picChg>
        <pc:picChg chg="add del mod modCrop">
          <ac:chgData name="CRISTINA TELLO SANTIAGO" userId="08db1f17-20f0-46aa-b109-dbabbd358527" providerId="ADAL" clId="{E0B5FF11-B181-4147-AC95-67DDFA5099C4}" dt="2023-04-03T12:14:57.812" v="740" actId="478"/>
          <ac:picMkLst>
            <pc:docMk/>
            <pc:sldMk cId="3482186542" sldId="269"/>
            <ac:picMk id="12" creationId="{8B5DB771-D7D4-CF2E-46E9-D453CFB1D8BF}"/>
          </ac:picMkLst>
        </pc:picChg>
        <pc:picChg chg="add del mod">
          <ac:chgData name="CRISTINA TELLO SANTIAGO" userId="08db1f17-20f0-46aa-b109-dbabbd358527" providerId="ADAL" clId="{E0B5FF11-B181-4147-AC95-67DDFA5099C4}" dt="2023-04-03T12:18:32.882" v="814" actId="478"/>
          <ac:picMkLst>
            <pc:docMk/>
            <pc:sldMk cId="3482186542" sldId="269"/>
            <ac:picMk id="18" creationId="{8DA3806E-8993-0743-C5AC-9E4814BF94C0}"/>
          </ac:picMkLst>
        </pc:picChg>
        <pc:picChg chg="add del mod">
          <ac:chgData name="CRISTINA TELLO SANTIAGO" userId="08db1f17-20f0-46aa-b109-dbabbd358527" providerId="ADAL" clId="{E0B5FF11-B181-4147-AC95-67DDFA5099C4}" dt="2023-04-03T12:18:09.681" v="805" actId="478"/>
          <ac:picMkLst>
            <pc:docMk/>
            <pc:sldMk cId="3482186542" sldId="269"/>
            <ac:picMk id="20" creationId="{1ACCD253-79BC-88A9-8887-3EC9E163A552}"/>
          </ac:picMkLst>
        </pc:picChg>
        <pc:picChg chg="add del mod modCrop">
          <ac:chgData name="CRISTINA TELLO SANTIAGO" userId="08db1f17-20f0-46aa-b109-dbabbd358527" providerId="ADAL" clId="{E0B5FF11-B181-4147-AC95-67DDFA5099C4}" dt="2023-04-03T12:30:38.427" v="1005" actId="478"/>
          <ac:picMkLst>
            <pc:docMk/>
            <pc:sldMk cId="3482186542" sldId="269"/>
            <ac:picMk id="25" creationId="{FF9146B4-B468-3B4C-7AD9-23495B44E1DF}"/>
          </ac:picMkLst>
        </pc:picChg>
        <pc:picChg chg="add mod">
          <ac:chgData name="CRISTINA TELLO SANTIAGO" userId="08db1f17-20f0-46aa-b109-dbabbd358527" providerId="ADAL" clId="{E0B5FF11-B181-4147-AC95-67DDFA5099C4}" dt="2023-04-03T12:27:54.353" v="957" actId="1076"/>
          <ac:picMkLst>
            <pc:docMk/>
            <pc:sldMk cId="3482186542" sldId="269"/>
            <ac:picMk id="26" creationId="{2CD12924-C6DF-DCB6-45CB-89E0863007B2}"/>
          </ac:picMkLst>
        </pc:picChg>
        <pc:picChg chg="add mod modCrop">
          <ac:chgData name="CRISTINA TELLO SANTIAGO" userId="08db1f17-20f0-46aa-b109-dbabbd358527" providerId="ADAL" clId="{E0B5FF11-B181-4147-AC95-67DDFA5099C4}" dt="2023-04-04T06:11:48.544" v="6213" actId="1076"/>
          <ac:picMkLst>
            <pc:docMk/>
            <pc:sldMk cId="3482186542" sldId="269"/>
            <ac:picMk id="28" creationId="{DB606E43-6CCD-1BBE-646E-BE5CA3C8D542}"/>
          </ac:picMkLst>
        </pc:picChg>
        <pc:picChg chg="add mod modCrop">
          <ac:chgData name="CRISTINA TELLO SANTIAGO" userId="08db1f17-20f0-46aa-b109-dbabbd358527" providerId="ADAL" clId="{E0B5FF11-B181-4147-AC95-67DDFA5099C4}" dt="2023-04-03T12:27:26.322" v="923" actId="732"/>
          <ac:picMkLst>
            <pc:docMk/>
            <pc:sldMk cId="3482186542" sldId="269"/>
            <ac:picMk id="29" creationId="{FF113EC5-EE3C-C986-E62B-7645E91F2464}"/>
          </ac:picMkLst>
        </pc:picChg>
        <pc:picChg chg="add del mod">
          <ac:chgData name="CRISTINA TELLO SANTIAGO" userId="08db1f17-20f0-46aa-b109-dbabbd358527" providerId="ADAL" clId="{E0B5FF11-B181-4147-AC95-67DDFA5099C4}" dt="2023-04-03T12:36:36.640" v="1188" actId="478"/>
          <ac:picMkLst>
            <pc:docMk/>
            <pc:sldMk cId="3482186542" sldId="269"/>
            <ac:picMk id="38" creationId="{12F196DC-5E4F-EC52-E217-A7F0771A34C6}"/>
          </ac:picMkLst>
        </pc:picChg>
        <pc:picChg chg="add mod">
          <ac:chgData name="CRISTINA TELLO SANTIAGO" userId="08db1f17-20f0-46aa-b109-dbabbd358527" providerId="ADAL" clId="{E0B5FF11-B181-4147-AC95-67DDFA5099C4}" dt="2023-04-03T12:31:49.945" v="1020" actId="1076"/>
          <ac:picMkLst>
            <pc:docMk/>
            <pc:sldMk cId="3482186542" sldId="269"/>
            <ac:picMk id="41" creationId="{E1124243-370F-C01C-236A-654D1FFA3FB3}"/>
          </ac:picMkLst>
        </pc:picChg>
        <pc:picChg chg="add del mod">
          <ac:chgData name="CRISTINA TELLO SANTIAGO" userId="08db1f17-20f0-46aa-b109-dbabbd358527" providerId="ADAL" clId="{E0B5FF11-B181-4147-AC95-67DDFA5099C4}" dt="2023-04-03T12:34:47.115" v="1128" actId="478"/>
          <ac:picMkLst>
            <pc:docMk/>
            <pc:sldMk cId="3482186542" sldId="269"/>
            <ac:picMk id="43" creationId="{0E6D7DA5-C1F0-C1B0-FDAC-690059CA5908}"/>
          </ac:picMkLst>
        </pc:picChg>
        <pc:picChg chg="add del mod">
          <ac:chgData name="CRISTINA TELLO SANTIAGO" userId="08db1f17-20f0-46aa-b109-dbabbd358527" providerId="ADAL" clId="{E0B5FF11-B181-4147-AC95-67DDFA5099C4}" dt="2023-04-03T12:37:04.895" v="1195" actId="478"/>
          <ac:picMkLst>
            <pc:docMk/>
            <pc:sldMk cId="3482186542" sldId="269"/>
            <ac:picMk id="50" creationId="{C9F48BD5-AF8D-3A36-2DEF-995948DB9749}"/>
          </ac:picMkLst>
        </pc:picChg>
        <pc:picChg chg="add del">
          <ac:chgData name="CRISTINA TELLO SANTIAGO" userId="08db1f17-20f0-46aa-b109-dbabbd358527" providerId="ADAL" clId="{E0B5FF11-B181-4147-AC95-67DDFA5099C4}" dt="2023-04-03T12:37:14.704" v="1198" actId="478"/>
          <ac:picMkLst>
            <pc:docMk/>
            <pc:sldMk cId="3482186542" sldId="269"/>
            <ac:picMk id="53" creationId="{62ADED44-ED7E-A75D-ACE2-2A7894B8D537}"/>
          </ac:picMkLst>
        </pc:picChg>
        <pc:picChg chg="add mod">
          <ac:chgData name="CRISTINA TELLO SANTIAGO" userId="08db1f17-20f0-46aa-b109-dbabbd358527" providerId="ADAL" clId="{E0B5FF11-B181-4147-AC95-67DDFA5099C4}" dt="2023-04-03T16:07:07.927" v="3871" actId="1076"/>
          <ac:picMkLst>
            <pc:docMk/>
            <pc:sldMk cId="3482186542" sldId="269"/>
            <ac:picMk id="54" creationId="{E74E5DBD-9BF8-D111-EACA-503C5D30242C}"/>
          </ac:picMkLst>
        </pc:picChg>
        <pc:picChg chg="add del mod">
          <ac:chgData name="CRISTINA TELLO SANTIAGO" userId="08db1f17-20f0-46aa-b109-dbabbd358527" providerId="ADAL" clId="{E0B5FF11-B181-4147-AC95-67DDFA5099C4}" dt="2023-04-03T12:38:18.348" v="1202" actId="478"/>
          <ac:picMkLst>
            <pc:docMk/>
            <pc:sldMk cId="3482186542" sldId="269"/>
            <ac:picMk id="56" creationId="{F4350D20-D099-B0C4-83F8-9571BDFEBD98}"/>
          </ac:picMkLst>
        </pc:picChg>
        <pc:picChg chg="add del mod">
          <ac:chgData name="CRISTINA TELLO SANTIAGO" userId="08db1f17-20f0-46aa-b109-dbabbd358527" providerId="ADAL" clId="{E0B5FF11-B181-4147-AC95-67DDFA5099C4}" dt="2023-04-03T12:38:56" v="1228" actId="478"/>
          <ac:picMkLst>
            <pc:docMk/>
            <pc:sldMk cId="3482186542" sldId="269"/>
            <ac:picMk id="57" creationId="{B9B1A1F8-9949-49FF-7A38-9497962B70CA}"/>
          </ac:picMkLst>
        </pc:picChg>
        <pc:picChg chg="add del mod modCrop">
          <ac:chgData name="CRISTINA TELLO SANTIAGO" userId="08db1f17-20f0-46aa-b109-dbabbd358527" providerId="ADAL" clId="{E0B5FF11-B181-4147-AC95-67DDFA5099C4}" dt="2023-04-03T16:14:11.356" v="4259" actId="478"/>
          <ac:picMkLst>
            <pc:docMk/>
            <pc:sldMk cId="3482186542" sldId="269"/>
            <ac:picMk id="58" creationId="{5711393D-D872-3451-8809-A73FF22D7587}"/>
          </ac:picMkLst>
        </pc:picChg>
        <pc:picChg chg="add mod modCrop">
          <ac:chgData name="CRISTINA TELLO SANTIAGO" userId="08db1f17-20f0-46aa-b109-dbabbd358527" providerId="ADAL" clId="{E0B5FF11-B181-4147-AC95-67DDFA5099C4}" dt="2023-04-03T16:14:17.310" v="4261" actId="1076"/>
          <ac:picMkLst>
            <pc:docMk/>
            <pc:sldMk cId="3482186542" sldId="269"/>
            <ac:picMk id="68" creationId="{26E6CFFC-9356-9130-E8CF-695DF7FDD95F}"/>
          </ac:picMkLst>
        </pc:picChg>
        <pc:picChg chg="add mod">
          <ac:chgData name="CRISTINA TELLO SANTIAGO" userId="08db1f17-20f0-46aa-b109-dbabbd358527" providerId="ADAL" clId="{E0B5FF11-B181-4147-AC95-67DDFA5099C4}" dt="2023-04-03T16:11:56.433" v="4223" actId="1076"/>
          <ac:picMkLst>
            <pc:docMk/>
            <pc:sldMk cId="3482186542" sldId="269"/>
            <ac:picMk id="69" creationId="{AFD7D0A0-0D81-84E2-0E98-7793200BDB78}"/>
          </ac:picMkLst>
        </pc:picChg>
        <pc:picChg chg="add mod">
          <ac:chgData name="CRISTINA TELLO SANTIAGO" userId="08db1f17-20f0-46aa-b109-dbabbd358527" providerId="ADAL" clId="{E0B5FF11-B181-4147-AC95-67DDFA5099C4}" dt="2023-04-03T16:14:19.473" v="4262" actId="1076"/>
          <ac:picMkLst>
            <pc:docMk/>
            <pc:sldMk cId="3482186542" sldId="269"/>
            <ac:picMk id="71" creationId="{7A765204-24C5-3621-EFD8-31CA22338E53}"/>
          </ac:picMkLst>
        </pc:picChg>
        <pc:picChg chg="add del mod">
          <ac:chgData name="CRISTINA TELLO SANTIAGO" userId="08db1f17-20f0-46aa-b109-dbabbd358527" providerId="ADAL" clId="{E0B5FF11-B181-4147-AC95-67DDFA5099C4}" dt="2023-04-04T05:36:40.331" v="5566" actId="478"/>
          <ac:picMkLst>
            <pc:docMk/>
            <pc:sldMk cId="3482186542" sldId="269"/>
            <ac:picMk id="72" creationId="{EE672A16-5FCC-40A9-9AD2-130A66742084}"/>
          </ac:picMkLst>
        </pc:picChg>
        <pc:cxnChg chg="add mod">
          <ac:chgData name="CRISTINA TELLO SANTIAGO" userId="08db1f17-20f0-46aa-b109-dbabbd358527" providerId="ADAL" clId="{E0B5FF11-B181-4147-AC95-67DDFA5099C4}" dt="2023-04-04T06:11:34.015" v="6210" actId="14100"/>
          <ac:cxnSpMkLst>
            <pc:docMk/>
            <pc:sldMk cId="3482186542" sldId="269"/>
            <ac:cxnSpMk id="73" creationId="{CD19A42E-AA52-894C-ABD6-289BB6005A4F}"/>
          </ac:cxnSpMkLst>
        </pc:cxnChg>
      </pc:sldChg>
      <pc:sldChg chg="add del">
        <pc:chgData name="CRISTINA TELLO SANTIAGO" userId="08db1f17-20f0-46aa-b109-dbabbd358527" providerId="ADAL" clId="{E0B5FF11-B181-4147-AC95-67DDFA5099C4}" dt="2023-04-03T13:51:45.937" v="1576" actId="47"/>
        <pc:sldMkLst>
          <pc:docMk/>
          <pc:sldMk cId="2483690966" sldId="270"/>
        </pc:sldMkLst>
      </pc:sldChg>
      <pc:sldChg chg="addSp delSp modSp add mod">
        <pc:chgData name="CRISTINA TELLO SANTIAGO" userId="08db1f17-20f0-46aa-b109-dbabbd358527" providerId="ADAL" clId="{E0B5FF11-B181-4147-AC95-67DDFA5099C4}" dt="2023-04-04T10:45:30.554" v="6498" actId="1076"/>
        <pc:sldMkLst>
          <pc:docMk/>
          <pc:sldMk cId="2680067838" sldId="270"/>
        </pc:sldMkLst>
        <pc:spChg chg="mod">
          <ac:chgData name="CRISTINA TELLO SANTIAGO" userId="08db1f17-20f0-46aa-b109-dbabbd358527" providerId="ADAL" clId="{E0B5FF11-B181-4147-AC95-67DDFA5099C4}" dt="2023-04-03T17:01:07.930" v="5174" actId="20577"/>
          <ac:spMkLst>
            <pc:docMk/>
            <pc:sldMk cId="2680067838" sldId="270"/>
            <ac:spMk id="2" creationId="{FB91CFBE-D71C-E8DD-8042-CE3C61EA28C2}"/>
          </ac:spMkLst>
        </pc:spChg>
        <pc:spChg chg="del mod">
          <ac:chgData name="CRISTINA TELLO SANTIAGO" userId="08db1f17-20f0-46aa-b109-dbabbd358527" providerId="ADAL" clId="{E0B5FF11-B181-4147-AC95-67DDFA5099C4}" dt="2023-04-03T17:03:17.512" v="5265"/>
          <ac:spMkLst>
            <pc:docMk/>
            <pc:sldMk cId="2680067838" sldId="270"/>
            <ac:spMk id="11" creationId="{C410143E-A812-4647-B594-723CE4FA04F3}"/>
          </ac:spMkLst>
        </pc:spChg>
        <pc:spChg chg="add del mod">
          <ac:chgData name="CRISTINA TELLO SANTIAGO" userId="08db1f17-20f0-46aa-b109-dbabbd358527" providerId="ADAL" clId="{E0B5FF11-B181-4147-AC95-67DDFA5099C4}" dt="2023-04-03T17:13:14.235" v="5409" actId="478"/>
          <ac:spMkLst>
            <pc:docMk/>
            <pc:sldMk cId="2680067838" sldId="270"/>
            <ac:spMk id="22" creationId="{D7669E7C-D39F-7BC8-A5CE-9B09BF595B19}"/>
          </ac:spMkLst>
        </pc:spChg>
        <pc:spChg chg="add del mod">
          <ac:chgData name="CRISTINA TELLO SANTIAGO" userId="08db1f17-20f0-46aa-b109-dbabbd358527" providerId="ADAL" clId="{E0B5FF11-B181-4147-AC95-67DDFA5099C4}" dt="2023-04-03T17:13:17.665" v="5410" actId="478"/>
          <ac:spMkLst>
            <pc:docMk/>
            <pc:sldMk cId="2680067838" sldId="270"/>
            <ac:spMk id="24" creationId="{5A05AAAC-A7A2-8C46-D5B1-F64F1924341B}"/>
          </ac:spMkLst>
        </pc:spChg>
        <pc:spChg chg="add mod">
          <ac:chgData name="CRISTINA TELLO SANTIAGO" userId="08db1f17-20f0-46aa-b109-dbabbd358527" providerId="ADAL" clId="{E0B5FF11-B181-4147-AC95-67DDFA5099C4}" dt="2023-04-04T10:45:18.869" v="6495" actId="1076"/>
          <ac:spMkLst>
            <pc:docMk/>
            <pc:sldMk cId="2680067838" sldId="270"/>
            <ac:spMk id="27" creationId="{8CFC0F5D-7CE5-5B6E-F1E9-4495BC32CD19}"/>
          </ac:spMkLst>
        </pc:spChg>
        <pc:spChg chg="del mod">
          <ac:chgData name="CRISTINA TELLO SANTIAGO" userId="08db1f17-20f0-46aa-b109-dbabbd358527" providerId="ADAL" clId="{E0B5FF11-B181-4147-AC95-67DDFA5099C4}" dt="2023-04-03T17:13:09.523" v="5407" actId="478"/>
          <ac:spMkLst>
            <pc:docMk/>
            <pc:sldMk cId="2680067838" sldId="270"/>
            <ac:spMk id="28" creationId="{518279D0-8BF0-26EB-0ADC-33E7EF14CC9D}"/>
          </ac:spMkLst>
        </pc:spChg>
        <pc:spChg chg="add mod">
          <ac:chgData name="CRISTINA TELLO SANTIAGO" userId="08db1f17-20f0-46aa-b109-dbabbd358527" providerId="ADAL" clId="{E0B5FF11-B181-4147-AC95-67DDFA5099C4}" dt="2023-04-04T05:50:18.012" v="5754" actId="20577"/>
          <ac:spMkLst>
            <pc:docMk/>
            <pc:sldMk cId="2680067838" sldId="270"/>
            <ac:spMk id="32" creationId="{F07EA5A1-01A9-BD79-8D4B-9CB93F3F9660}"/>
          </ac:spMkLst>
        </pc:spChg>
        <pc:spChg chg="del">
          <ac:chgData name="CRISTINA TELLO SANTIAGO" userId="08db1f17-20f0-46aa-b109-dbabbd358527" providerId="ADAL" clId="{E0B5FF11-B181-4147-AC95-67DDFA5099C4}" dt="2023-04-03T17:08:00.487" v="5380" actId="478"/>
          <ac:spMkLst>
            <pc:docMk/>
            <pc:sldMk cId="2680067838" sldId="270"/>
            <ac:spMk id="35" creationId="{217A6C43-5263-4354-8372-5936F65D5A58}"/>
          </ac:spMkLst>
        </pc:spChg>
        <pc:spChg chg="add mod">
          <ac:chgData name="CRISTINA TELLO SANTIAGO" userId="08db1f17-20f0-46aa-b109-dbabbd358527" providerId="ADAL" clId="{E0B5FF11-B181-4147-AC95-67DDFA5099C4}" dt="2023-04-04T05:51:06.650" v="5765" actId="1035"/>
          <ac:spMkLst>
            <pc:docMk/>
            <pc:sldMk cId="2680067838" sldId="270"/>
            <ac:spMk id="38" creationId="{B68A6932-5FAC-B491-7D15-54452CDA7718}"/>
          </ac:spMkLst>
        </pc:spChg>
        <pc:spChg chg="del">
          <ac:chgData name="CRISTINA TELLO SANTIAGO" userId="08db1f17-20f0-46aa-b109-dbabbd358527" providerId="ADAL" clId="{E0B5FF11-B181-4147-AC95-67DDFA5099C4}" dt="2023-04-03T17:06:04.363" v="5348" actId="478"/>
          <ac:spMkLst>
            <pc:docMk/>
            <pc:sldMk cId="2680067838" sldId="270"/>
            <ac:spMk id="40" creationId="{2828E32D-F50E-CB99-6536-C4561A33620B}"/>
          </ac:spMkLst>
        </pc:spChg>
        <pc:spChg chg="add del mod">
          <ac:chgData name="CRISTINA TELLO SANTIAGO" userId="08db1f17-20f0-46aa-b109-dbabbd358527" providerId="ADAL" clId="{E0B5FF11-B181-4147-AC95-67DDFA5099C4}" dt="2023-04-04T05:48:46.872" v="5730" actId="478"/>
          <ac:spMkLst>
            <pc:docMk/>
            <pc:sldMk cId="2680067838" sldId="270"/>
            <ac:spMk id="42" creationId="{78638F1F-D4A7-C230-DC17-D0C4C167D607}"/>
          </ac:spMkLst>
        </pc:spChg>
        <pc:spChg chg="add del mod">
          <ac:chgData name="CRISTINA TELLO SANTIAGO" userId="08db1f17-20f0-46aa-b109-dbabbd358527" providerId="ADAL" clId="{E0B5FF11-B181-4147-AC95-67DDFA5099C4}" dt="2023-04-04T05:48:41.437" v="5728" actId="478"/>
          <ac:spMkLst>
            <pc:docMk/>
            <pc:sldMk cId="2680067838" sldId="270"/>
            <ac:spMk id="43" creationId="{78176581-C8BB-B1CA-5709-1EA63FD47D48}"/>
          </ac:spMkLst>
        </pc:spChg>
        <pc:spChg chg="add mod">
          <ac:chgData name="CRISTINA TELLO SANTIAGO" userId="08db1f17-20f0-46aa-b109-dbabbd358527" providerId="ADAL" clId="{E0B5FF11-B181-4147-AC95-67DDFA5099C4}" dt="2023-04-04T05:48:51.266" v="5731" actId="14100"/>
          <ac:spMkLst>
            <pc:docMk/>
            <pc:sldMk cId="2680067838" sldId="270"/>
            <ac:spMk id="44" creationId="{151E40B7-640B-BA34-4740-90E883A6EA56}"/>
          </ac:spMkLst>
        </pc:spChg>
        <pc:spChg chg="del mod">
          <ac:chgData name="CRISTINA TELLO SANTIAGO" userId="08db1f17-20f0-46aa-b109-dbabbd358527" providerId="ADAL" clId="{E0B5FF11-B181-4147-AC95-67DDFA5099C4}" dt="2023-04-03T17:13:43.114" v="5417" actId="478"/>
          <ac:spMkLst>
            <pc:docMk/>
            <pc:sldMk cId="2680067838" sldId="270"/>
            <ac:spMk id="47" creationId="{4F5261D8-C2FC-0FE9-9A93-40646BB9CB1F}"/>
          </ac:spMkLst>
        </pc:spChg>
        <pc:spChg chg="add del mod">
          <ac:chgData name="CRISTINA TELLO SANTIAGO" userId="08db1f17-20f0-46aa-b109-dbabbd358527" providerId="ADAL" clId="{E0B5FF11-B181-4147-AC95-67DDFA5099C4}" dt="2023-04-04T05:51:37.996" v="5776" actId="478"/>
          <ac:spMkLst>
            <pc:docMk/>
            <pc:sldMk cId="2680067838" sldId="270"/>
            <ac:spMk id="49" creationId="{698457F6-2294-E73A-0F6F-E08CC710A1A0}"/>
          </ac:spMkLst>
        </pc:spChg>
        <pc:spChg chg="add mod">
          <ac:chgData name="CRISTINA TELLO SANTIAGO" userId="08db1f17-20f0-46aa-b109-dbabbd358527" providerId="ADAL" clId="{E0B5FF11-B181-4147-AC95-67DDFA5099C4}" dt="2023-04-04T05:51:27.282" v="5774" actId="1076"/>
          <ac:spMkLst>
            <pc:docMk/>
            <pc:sldMk cId="2680067838" sldId="270"/>
            <ac:spMk id="50" creationId="{62A9EE6A-23F3-325F-37B8-CFFCE6A0A973}"/>
          </ac:spMkLst>
        </pc:spChg>
        <pc:spChg chg="add mod">
          <ac:chgData name="CRISTINA TELLO SANTIAGO" userId="08db1f17-20f0-46aa-b109-dbabbd358527" providerId="ADAL" clId="{E0B5FF11-B181-4147-AC95-67DDFA5099C4}" dt="2023-04-04T05:54:53.003" v="5802" actId="1076"/>
          <ac:spMkLst>
            <pc:docMk/>
            <pc:sldMk cId="2680067838" sldId="270"/>
            <ac:spMk id="51" creationId="{87C24BFC-AF37-64E8-45C9-2912798DE598}"/>
          </ac:spMkLst>
        </pc:spChg>
        <pc:spChg chg="add mod">
          <ac:chgData name="CRISTINA TELLO SANTIAGO" userId="08db1f17-20f0-46aa-b109-dbabbd358527" providerId="ADAL" clId="{E0B5FF11-B181-4147-AC95-67DDFA5099C4}" dt="2023-04-04T06:12:58.456" v="6231" actId="1076"/>
          <ac:spMkLst>
            <pc:docMk/>
            <pc:sldMk cId="2680067838" sldId="270"/>
            <ac:spMk id="52" creationId="{E88BFB54-6F8B-DDA0-7689-545681CDC7DE}"/>
          </ac:spMkLst>
        </pc:spChg>
        <pc:spChg chg="add del mod">
          <ac:chgData name="CRISTINA TELLO SANTIAGO" userId="08db1f17-20f0-46aa-b109-dbabbd358527" providerId="ADAL" clId="{E0B5FF11-B181-4147-AC95-67DDFA5099C4}" dt="2023-04-04T05:54:36.591" v="5796" actId="478"/>
          <ac:spMkLst>
            <pc:docMk/>
            <pc:sldMk cId="2680067838" sldId="270"/>
            <ac:spMk id="57" creationId="{994A6C9F-AEBB-6486-B60E-097B4B18C729}"/>
          </ac:spMkLst>
        </pc:spChg>
        <pc:spChg chg="add mod">
          <ac:chgData name="CRISTINA TELLO SANTIAGO" userId="08db1f17-20f0-46aa-b109-dbabbd358527" providerId="ADAL" clId="{E0B5FF11-B181-4147-AC95-67DDFA5099C4}" dt="2023-04-04T05:54:55.722" v="5803" actId="14100"/>
          <ac:spMkLst>
            <pc:docMk/>
            <pc:sldMk cId="2680067838" sldId="270"/>
            <ac:spMk id="58" creationId="{A683363D-962E-4B26-9248-303A83439745}"/>
          </ac:spMkLst>
        </pc:spChg>
        <pc:spChg chg="add del mod">
          <ac:chgData name="CRISTINA TELLO SANTIAGO" userId="08db1f17-20f0-46aa-b109-dbabbd358527" providerId="ADAL" clId="{E0B5FF11-B181-4147-AC95-67DDFA5099C4}" dt="2023-04-04T05:59:02.431" v="5864" actId="478"/>
          <ac:spMkLst>
            <pc:docMk/>
            <pc:sldMk cId="2680067838" sldId="270"/>
            <ac:spMk id="59" creationId="{A6E27B37-9761-47BE-5F2B-DB654AD0159B}"/>
          </ac:spMkLst>
        </pc:spChg>
        <pc:spChg chg="add del mod">
          <ac:chgData name="CRISTINA TELLO SANTIAGO" userId="08db1f17-20f0-46aa-b109-dbabbd358527" providerId="ADAL" clId="{E0B5FF11-B181-4147-AC95-67DDFA5099C4}" dt="2023-04-04T05:55:39.791" v="5809" actId="478"/>
          <ac:spMkLst>
            <pc:docMk/>
            <pc:sldMk cId="2680067838" sldId="270"/>
            <ac:spMk id="60" creationId="{F60833A0-C42A-FCF7-444A-8E72EE2D6EBE}"/>
          </ac:spMkLst>
        </pc:spChg>
        <pc:picChg chg="add del mod">
          <ac:chgData name="CRISTINA TELLO SANTIAGO" userId="08db1f17-20f0-46aa-b109-dbabbd358527" providerId="ADAL" clId="{E0B5FF11-B181-4147-AC95-67DDFA5099C4}" dt="2023-04-03T17:13:21.679" v="5412" actId="478"/>
          <ac:picMkLst>
            <pc:docMk/>
            <pc:sldMk cId="2680067838" sldId="270"/>
            <ac:picMk id="5" creationId="{785B567A-0702-51C0-F916-69574954BBFB}"/>
          </ac:picMkLst>
        </pc:picChg>
        <pc:picChg chg="add del mod">
          <ac:chgData name="CRISTINA TELLO SANTIAGO" userId="08db1f17-20f0-46aa-b109-dbabbd358527" providerId="ADAL" clId="{E0B5FF11-B181-4147-AC95-67DDFA5099C4}" dt="2023-04-03T17:03:17.497" v="5263" actId="478"/>
          <ac:picMkLst>
            <pc:docMk/>
            <pc:sldMk cId="2680067838" sldId="270"/>
            <ac:picMk id="14" creationId="{84855854-6AB0-7F8F-D3C8-F9A758704CA4}"/>
          </ac:picMkLst>
        </pc:picChg>
        <pc:picChg chg="add del mod">
          <ac:chgData name="CRISTINA TELLO SANTIAGO" userId="08db1f17-20f0-46aa-b109-dbabbd358527" providerId="ADAL" clId="{E0B5FF11-B181-4147-AC95-67DDFA5099C4}" dt="2023-04-03T17:13:19.857" v="5411" actId="478"/>
          <ac:picMkLst>
            <pc:docMk/>
            <pc:sldMk cId="2680067838" sldId="270"/>
            <ac:picMk id="17" creationId="{4A6FBBCF-CE3F-3977-B08F-9BD0B90CD340}"/>
          </ac:picMkLst>
        </pc:picChg>
        <pc:picChg chg="add mod">
          <ac:chgData name="CRISTINA TELLO SANTIAGO" userId="08db1f17-20f0-46aa-b109-dbabbd358527" providerId="ADAL" clId="{E0B5FF11-B181-4147-AC95-67DDFA5099C4}" dt="2023-04-04T10:45:30.554" v="6498" actId="1076"/>
          <ac:picMkLst>
            <pc:docMk/>
            <pc:sldMk cId="2680067838" sldId="270"/>
            <ac:picMk id="26" creationId="{14D6837D-60D5-67A1-B3C1-CCAD921D0064}"/>
          </ac:picMkLst>
        </pc:picChg>
        <pc:picChg chg="add del mod">
          <ac:chgData name="CRISTINA TELLO SANTIAGO" userId="08db1f17-20f0-46aa-b109-dbabbd358527" providerId="ADAL" clId="{E0B5FF11-B181-4147-AC95-67DDFA5099C4}" dt="2023-04-04T05:37:09.297" v="5571" actId="478"/>
          <ac:picMkLst>
            <pc:docMk/>
            <pc:sldMk cId="2680067838" sldId="270"/>
            <ac:picMk id="29" creationId="{6442FBC5-1518-78B1-3A5D-0F857F3C7432}"/>
          </ac:picMkLst>
        </pc:picChg>
        <pc:picChg chg="mod">
          <ac:chgData name="CRISTINA TELLO SANTIAGO" userId="08db1f17-20f0-46aa-b109-dbabbd358527" providerId="ADAL" clId="{E0B5FF11-B181-4147-AC95-67DDFA5099C4}" dt="2023-04-04T05:51:17.416" v="5770" actId="1076"/>
          <ac:picMkLst>
            <pc:docMk/>
            <pc:sldMk cId="2680067838" sldId="270"/>
            <ac:picMk id="39" creationId="{3F4DCB11-9E9D-A414-6DE2-48A8E5356D90}"/>
          </ac:picMkLst>
        </pc:picChg>
        <pc:picChg chg="add mod">
          <ac:chgData name="CRISTINA TELLO SANTIAGO" userId="08db1f17-20f0-46aa-b109-dbabbd358527" providerId="ADAL" clId="{E0B5FF11-B181-4147-AC95-67DDFA5099C4}" dt="2023-04-04T05:48:06.766" v="5717" actId="571"/>
          <ac:picMkLst>
            <pc:docMk/>
            <pc:sldMk cId="2680067838" sldId="270"/>
            <ac:picMk id="41" creationId="{65FD3903-D5D0-0D8A-E34F-BE3BCC881B85}"/>
          </ac:picMkLst>
        </pc:picChg>
        <pc:picChg chg="del">
          <ac:chgData name="CRISTINA TELLO SANTIAGO" userId="08db1f17-20f0-46aa-b109-dbabbd358527" providerId="ADAL" clId="{E0B5FF11-B181-4147-AC95-67DDFA5099C4}" dt="2023-04-03T17:09:09.736" v="5386" actId="478"/>
          <ac:picMkLst>
            <pc:docMk/>
            <pc:sldMk cId="2680067838" sldId="270"/>
            <ac:picMk id="46" creationId="{96F31DE2-03B6-DB20-C7E4-8D10B116BEF3}"/>
          </ac:picMkLst>
        </pc:picChg>
        <pc:picChg chg="add mod">
          <ac:chgData name="CRISTINA TELLO SANTIAGO" userId="08db1f17-20f0-46aa-b109-dbabbd358527" providerId="ADAL" clId="{E0B5FF11-B181-4147-AC95-67DDFA5099C4}" dt="2023-04-04T05:54:43.675" v="5799" actId="1076"/>
          <ac:picMkLst>
            <pc:docMk/>
            <pc:sldMk cId="2680067838" sldId="270"/>
            <ac:picMk id="48" creationId="{A29C317A-0C61-7CAE-63AE-C59BDEF1A6E2}"/>
          </ac:picMkLst>
        </pc:picChg>
        <pc:picChg chg="add mod">
          <ac:chgData name="CRISTINA TELLO SANTIAGO" userId="08db1f17-20f0-46aa-b109-dbabbd358527" providerId="ADAL" clId="{E0B5FF11-B181-4147-AC95-67DDFA5099C4}" dt="2023-04-04T05:54:14.820" v="5792" actId="1076"/>
          <ac:picMkLst>
            <pc:docMk/>
            <pc:sldMk cId="2680067838" sldId="270"/>
            <ac:picMk id="54" creationId="{50B44E34-EFE8-501B-D1F6-B0425B93A3CB}"/>
          </ac:picMkLst>
        </pc:picChg>
        <pc:picChg chg="add del">
          <ac:chgData name="CRISTINA TELLO SANTIAGO" userId="08db1f17-20f0-46aa-b109-dbabbd358527" providerId="ADAL" clId="{E0B5FF11-B181-4147-AC95-67DDFA5099C4}" dt="2023-04-04T05:55:15.418" v="5805" actId="478"/>
          <ac:picMkLst>
            <pc:docMk/>
            <pc:sldMk cId="2680067838" sldId="270"/>
            <ac:picMk id="56" creationId="{2D64314D-6C59-2282-2302-6ADB859AF372}"/>
          </ac:picMkLst>
        </pc:picChg>
      </pc:sldChg>
      <pc:sldChg chg="addSp modSp new del mod">
        <pc:chgData name="CRISTINA TELLO SANTIAGO" userId="08db1f17-20f0-46aa-b109-dbabbd358527" providerId="ADAL" clId="{E0B5FF11-B181-4147-AC95-67DDFA5099C4}" dt="2023-04-03T12:44:10.045" v="1375" actId="47"/>
        <pc:sldMkLst>
          <pc:docMk/>
          <pc:sldMk cId="3237354856" sldId="270"/>
        </pc:sldMkLst>
        <pc:picChg chg="add mod">
          <ac:chgData name="CRISTINA TELLO SANTIAGO" userId="08db1f17-20f0-46aa-b109-dbabbd358527" providerId="ADAL" clId="{E0B5FF11-B181-4147-AC95-67DDFA5099C4}" dt="2023-04-03T12:09:33.604" v="677" actId="1076"/>
          <ac:picMkLst>
            <pc:docMk/>
            <pc:sldMk cId="3237354856" sldId="270"/>
            <ac:picMk id="2" creationId="{E7AD681C-C4E1-73A0-3422-48A9A2026B4E}"/>
          </ac:picMkLst>
        </pc:picChg>
      </pc:sldChg>
      <pc:sldChg chg="modSp add del mod">
        <pc:chgData name="CRISTINA TELLO SANTIAGO" userId="08db1f17-20f0-46aa-b109-dbabbd358527" providerId="ADAL" clId="{E0B5FF11-B181-4147-AC95-67DDFA5099C4}" dt="2023-04-03T15:53:33.917" v="3500" actId="47"/>
        <pc:sldMkLst>
          <pc:docMk/>
          <pc:sldMk cId="3415765549" sldId="270"/>
        </pc:sldMkLst>
        <pc:spChg chg="mod">
          <ac:chgData name="CRISTINA TELLO SANTIAGO" userId="08db1f17-20f0-46aa-b109-dbabbd358527" providerId="ADAL" clId="{E0B5FF11-B181-4147-AC95-67DDFA5099C4}" dt="2023-04-03T15:52:43.363" v="3499" actId="20577"/>
          <ac:spMkLst>
            <pc:docMk/>
            <pc:sldMk cId="3415765549" sldId="270"/>
            <ac:spMk id="14" creationId="{85895D12-7E44-7A88-FC05-25C25D8C7132}"/>
          </ac:spMkLst>
        </pc:spChg>
      </pc:sldChg>
      <pc:sldChg chg="addSp modSp new mod">
        <pc:chgData name="CRISTINA TELLO SANTIAGO" userId="08db1f17-20f0-46aa-b109-dbabbd358527" providerId="ADAL" clId="{E0B5FF11-B181-4147-AC95-67DDFA5099C4}" dt="2023-04-04T11:18:01.988" v="6655" actId="207"/>
        <pc:sldMkLst>
          <pc:docMk/>
          <pc:sldMk cId="2031365854" sldId="271"/>
        </pc:sldMkLst>
        <pc:spChg chg="add mod">
          <ac:chgData name="CRISTINA TELLO SANTIAGO" userId="08db1f17-20f0-46aa-b109-dbabbd358527" providerId="ADAL" clId="{E0B5FF11-B181-4147-AC95-67DDFA5099C4}" dt="2023-04-04T11:18:01.988" v="6655" actId="207"/>
          <ac:spMkLst>
            <pc:docMk/>
            <pc:sldMk cId="2031365854" sldId="271"/>
            <ac:spMk id="2" creationId="{7F754CBE-C785-6A19-D0E7-2D6265B194F5}"/>
          </ac:spMkLst>
        </pc:spChg>
      </pc:sldChg>
      <pc:sldChg chg="addSp delSp modSp new del mod">
        <pc:chgData name="CRISTINA TELLO SANTIAGO" userId="08db1f17-20f0-46aa-b109-dbabbd358527" providerId="ADAL" clId="{E0B5FF11-B181-4147-AC95-67DDFA5099C4}" dt="2023-04-04T05:59:42.721" v="5871" actId="47"/>
        <pc:sldMkLst>
          <pc:docMk/>
          <pc:sldMk cId="1846066959" sldId="272"/>
        </pc:sldMkLst>
        <pc:spChg chg="add del mod">
          <ac:chgData name="CRISTINA TELLO SANTIAGO" userId="08db1f17-20f0-46aa-b109-dbabbd358527" providerId="ADAL" clId="{E0B5FF11-B181-4147-AC95-67DDFA5099C4}" dt="2023-04-04T05:59:21.523" v="5868" actId="478"/>
          <ac:spMkLst>
            <pc:docMk/>
            <pc:sldMk cId="1846066959" sldId="272"/>
            <ac:spMk id="2" creationId="{E195EF13-FE1D-F55D-FCEF-3DF695A4DB18}"/>
          </ac:spMkLst>
        </pc:spChg>
        <pc:spChg chg="add del mod">
          <ac:chgData name="CRISTINA TELLO SANTIAGO" userId="08db1f17-20f0-46aa-b109-dbabbd358527" providerId="ADAL" clId="{E0B5FF11-B181-4147-AC95-67DDFA5099C4}" dt="2023-04-04T05:59:30.067" v="5870" actId="478"/>
          <ac:spMkLst>
            <pc:docMk/>
            <pc:sldMk cId="1846066959" sldId="272"/>
            <ac:spMk id="3" creationId="{3E6475B8-5B2B-DE1F-024A-4A0D14951B6D}"/>
          </ac:spMkLst>
        </pc:spChg>
      </pc:sldChg>
      <pc:sldChg chg="delSp modSp add del mod">
        <pc:chgData name="CRISTINA TELLO SANTIAGO" userId="08db1f17-20f0-46aa-b109-dbabbd358527" providerId="ADAL" clId="{E0B5FF11-B181-4147-AC95-67DDFA5099C4}" dt="2023-04-04T05:55:49.795" v="5810" actId="47"/>
        <pc:sldMkLst>
          <pc:docMk/>
          <pc:sldMk cId="2729222970" sldId="272"/>
        </pc:sldMkLst>
        <pc:spChg chg="mod">
          <ac:chgData name="CRISTINA TELLO SANTIAGO" userId="08db1f17-20f0-46aa-b109-dbabbd358527" providerId="ADAL" clId="{E0B5FF11-B181-4147-AC95-67DDFA5099C4}" dt="2023-04-04T05:45:55.067" v="5702" actId="20577"/>
          <ac:spMkLst>
            <pc:docMk/>
            <pc:sldMk cId="2729222970" sldId="272"/>
            <ac:spMk id="2" creationId="{FB91CFBE-D71C-E8DD-8042-CE3C61EA28C2}"/>
          </ac:spMkLst>
        </pc:spChg>
        <pc:spChg chg="del">
          <ac:chgData name="CRISTINA TELLO SANTIAGO" userId="08db1f17-20f0-46aa-b109-dbabbd358527" providerId="ADAL" clId="{E0B5FF11-B181-4147-AC95-67DDFA5099C4}" dt="2023-04-04T05:46:00.167" v="5706" actId="478"/>
          <ac:spMkLst>
            <pc:docMk/>
            <pc:sldMk cId="2729222970" sldId="272"/>
            <ac:spMk id="3" creationId="{D212ACE3-5E0B-460B-A458-AE4246FD8681}"/>
          </ac:spMkLst>
        </pc:spChg>
        <pc:spChg chg="del">
          <ac:chgData name="CRISTINA TELLO SANTIAGO" userId="08db1f17-20f0-46aa-b109-dbabbd358527" providerId="ADAL" clId="{E0B5FF11-B181-4147-AC95-67DDFA5099C4}" dt="2023-04-04T05:46:04.524" v="5710" actId="478"/>
          <ac:spMkLst>
            <pc:docMk/>
            <pc:sldMk cId="2729222970" sldId="272"/>
            <ac:spMk id="27" creationId="{8CFC0F5D-7CE5-5B6E-F1E9-4495BC32CD19}"/>
          </ac:spMkLst>
        </pc:spChg>
        <pc:spChg chg="del">
          <ac:chgData name="CRISTINA TELLO SANTIAGO" userId="08db1f17-20f0-46aa-b109-dbabbd358527" providerId="ADAL" clId="{E0B5FF11-B181-4147-AC95-67DDFA5099C4}" dt="2023-04-04T05:46:03.155" v="5709" actId="478"/>
          <ac:spMkLst>
            <pc:docMk/>
            <pc:sldMk cId="2729222970" sldId="272"/>
            <ac:spMk id="32" creationId="{F07EA5A1-01A9-BD79-8D4B-9CB93F3F9660}"/>
          </ac:spMkLst>
        </pc:spChg>
        <pc:picChg chg="del">
          <ac:chgData name="CRISTINA TELLO SANTIAGO" userId="08db1f17-20f0-46aa-b109-dbabbd358527" providerId="ADAL" clId="{E0B5FF11-B181-4147-AC95-67DDFA5099C4}" dt="2023-04-04T05:45:58.620" v="5704" actId="478"/>
          <ac:picMkLst>
            <pc:docMk/>
            <pc:sldMk cId="2729222970" sldId="272"/>
            <ac:picMk id="13" creationId="{25698FDC-5587-45BD-8844-B86FC3FD564C}"/>
          </ac:picMkLst>
        </pc:picChg>
        <pc:picChg chg="del">
          <ac:chgData name="CRISTINA TELLO SANTIAGO" userId="08db1f17-20f0-46aa-b109-dbabbd358527" providerId="ADAL" clId="{E0B5FF11-B181-4147-AC95-67DDFA5099C4}" dt="2023-04-04T05:45:59.206" v="5705" actId="478"/>
          <ac:picMkLst>
            <pc:docMk/>
            <pc:sldMk cId="2729222970" sldId="272"/>
            <ac:picMk id="26" creationId="{14D6837D-60D5-67A1-B3C1-CCAD921D0064}"/>
          </ac:picMkLst>
        </pc:picChg>
        <pc:picChg chg="del">
          <ac:chgData name="CRISTINA TELLO SANTIAGO" userId="08db1f17-20f0-46aa-b109-dbabbd358527" providerId="ADAL" clId="{E0B5FF11-B181-4147-AC95-67DDFA5099C4}" dt="2023-04-04T05:46:01.891" v="5708" actId="478"/>
          <ac:picMkLst>
            <pc:docMk/>
            <pc:sldMk cId="2729222970" sldId="272"/>
            <ac:picMk id="39" creationId="{3F4DCB11-9E9D-A414-6DE2-48A8E5356D90}"/>
          </ac:picMkLst>
        </pc:picChg>
        <pc:cxnChg chg="del">
          <ac:chgData name="CRISTINA TELLO SANTIAGO" userId="08db1f17-20f0-46aa-b109-dbabbd358527" providerId="ADAL" clId="{E0B5FF11-B181-4147-AC95-67DDFA5099C4}" dt="2023-04-04T05:45:57.832" v="5703" actId="478"/>
          <ac:cxnSpMkLst>
            <pc:docMk/>
            <pc:sldMk cId="2729222970" sldId="272"/>
            <ac:cxnSpMk id="18" creationId="{2B5E1955-3EC7-9DFF-5896-3AC29FBDA38E}"/>
          </ac:cxnSpMkLst>
        </pc:cxnChg>
        <pc:cxnChg chg="del">
          <ac:chgData name="CRISTINA TELLO SANTIAGO" userId="08db1f17-20f0-46aa-b109-dbabbd358527" providerId="ADAL" clId="{E0B5FF11-B181-4147-AC95-67DDFA5099C4}" dt="2023-04-04T05:46:01.131" v="5707" actId="478"/>
          <ac:cxnSpMkLst>
            <pc:docMk/>
            <pc:sldMk cId="2729222970" sldId="272"/>
            <ac:cxnSpMk id="20" creationId="{5FDEB727-3E28-4420-D416-4EA835FE4927}"/>
          </ac:cxnSpMkLst>
        </pc:cxnChg>
      </pc:sldChg>
      <pc:sldChg chg="addSp modSp new del mod">
        <pc:chgData name="CRISTINA TELLO SANTIAGO" userId="08db1f17-20f0-46aa-b109-dbabbd358527" providerId="ADAL" clId="{E0B5FF11-B181-4147-AC95-67DDFA5099C4}" dt="2023-04-04T06:00:23.620" v="5892" actId="47"/>
        <pc:sldMkLst>
          <pc:docMk/>
          <pc:sldMk cId="3281946526" sldId="272"/>
        </pc:sldMkLst>
        <pc:spChg chg="add mod">
          <ac:chgData name="CRISTINA TELLO SANTIAGO" userId="08db1f17-20f0-46aa-b109-dbabbd358527" providerId="ADAL" clId="{E0B5FF11-B181-4147-AC95-67DDFA5099C4}" dt="2023-04-04T06:00:02.976" v="5891" actId="20577"/>
          <ac:spMkLst>
            <pc:docMk/>
            <pc:sldMk cId="3281946526" sldId="272"/>
            <ac:spMk id="2" creationId="{6A641AB4-BE36-10D4-46E4-356E9678D835}"/>
          </ac:spMkLst>
        </pc:spChg>
      </pc:sldChg>
      <pc:sldMasterChg chg="addSp delSp modSp mod setBg modSldLayout">
        <pc:chgData name="CRISTINA TELLO SANTIAGO" userId="08db1f17-20f0-46aa-b109-dbabbd358527" providerId="ADAL" clId="{E0B5FF11-B181-4147-AC95-67DDFA5099C4}" dt="2023-04-04T05:35:31.104" v="5562"/>
        <pc:sldMasterMkLst>
          <pc:docMk/>
          <pc:sldMasterMk cId="2582677768" sldId="2147483977"/>
        </pc:sldMasterMkLst>
        <pc:spChg chg="add mod">
          <ac:chgData name="CRISTINA TELLO SANTIAGO" userId="08db1f17-20f0-46aa-b109-dbabbd358527" providerId="ADAL" clId="{E0B5FF11-B181-4147-AC95-67DDFA5099C4}" dt="2023-04-04T05:34:40.497" v="5552" actId="1076"/>
          <ac:spMkLst>
            <pc:docMk/>
            <pc:sldMasterMk cId="2582677768" sldId="2147483977"/>
            <ac:spMk id="4" creationId="{4D6A4DB7-C3C2-247D-67B7-649BC768F03E}"/>
          </ac:spMkLst>
        </pc:spChg>
        <pc:spChg chg="add mod">
          <ac:chgData name="CRISTINA TELLO SANTIAGO" userId="08db1f17-20f0-46aa-b109-dbabbd358527" providerId="ADAL" clId="{E0B5FF11-B181-4147-AC95-67DDFA5099C4}" dt="2023-04-04T05:34:14.797" v="5547" actId="1076"/>
          <ac:spMkLst>
            <pc:docMk/>
            <pc:sldMasterMk cId="2582677768" sldId="2147483977"/>
            <ac:spMk id="6" creationId="{89EB0D16-D688-A979-2280-9EC526228CAD}"/>
          </ac:spMkLst>
        </pc:spChg>
        <pc:spChg chg="del mod">
          <ac:chgData name="CRISTINA TELLO SANTIAGO" userId="08db1f17-20f0-46aa-b109-dbabbd358527" providerId="ADAL" clId="{E0B5FF11-B181-4147-AC95-67DDFA5099C4}" dt="2023-04-04T05:34:29.827" v="5550" actId="478"/>
          <ac:spMkLst>
            <pc:docMk/>
            <pc:sldMasterMk cId="2582677768" sldId="2147483977"/>
            <ac:spMk id="8" creationId="{628945E1-0AA6-410D-8246-78A31A3545DC}"/>
          </ac:spMkLst>
        </pc:spChg>
        <pc:spChg chg="del">
          <ac:chgData name="CRISTINA TELLO SANTIAGO" userId="08db1f17-20f0-46aa-b109-dbabbd358527" providerId="ADAL" clId="{E0B5FF11-B181-4147-AC95-67DDFA5099C4}" dt="2023-04-04T05:34:24.582" v="5548" actId="478"/>
          <ac:spMkLst>
            <pc:docMk/>
            <pc:sldMasterMk cId="2582677768" sldId="2147483977"/>
            <ac:spMk id="16" creationId="{43AC6499-63F1-40EF-B96C-5FF820B7FAFB}"/>
          </ac:spMkLst>
        </pc:spChg>
        <pc:picChg chg="add mod modCrop">
          <ac:chgData name="CRISTINA TELLO SANTIAGO" userId="08db1f17-20f0-46aa-b109-dbabbd358527" providerId="ADAL" clId="{E0B5FF11-B181-4147-AC95-67DDFA5099C4}" dt="2023-04-04T05:35:17.111" v="5559" actId="1076"/>
          <ac:picMkLst>
            <pc:docMk/>
            <pc:sldMasterMk cId="2582677768" sldId="2147483977"/>
            <ac:picMk id="3" creationId="{B4262ED3-BA70-D97A-06F3-4FA16B0C750E}"/>
          </ac:picMkLst>
        </pc:picChg>
        <pc:picChg chg="del mod">
          <ac:chgData name="CRISTINA TELLO SANTIAGO" userId="08db1f17-20f0-46aa-b109-dbabbd358527" providerId="ADAL" clId="{E0B5FF11-B181-4147-AC95-67DDFA5099C4}" dt="2023-04-04T05:34:42.670" v="5554" actId="478"/>
          <ac:picMkLst>
            <pc:docMk/>
            <pc:sldMasterMk cId="2582677768" sldId="2147483977"/>
            <ac:picMk id="5" creationId="{CC12B280-AEF3-488B-AEBD-C7909B6BB56D}"/>
          </ac:picMkLst>
        </pc:picChg>
        <pc:sldLayoutChg chg="setBg">
          <pc:chgData name="CRISTINA TELLO SANTIAGO" userId="08db1f17-20f0-46aa-b109-dbabbd358527" providerId="ADAL" clId="{E0B5FF11-B181-4147-AC95-67DDFA5099C4}" dt="2023-04-04T05:35:31.104" v="5562"/>
          <pc:sldLayoutMkLst>
            <pc:docMk/>
            <pc:sldMasterMk cId="2582677768" sldId="2147483977"/>
            <pc:sldLayoutMk cId="3942174024" sldId="2147484411"/>
          </pc:sldLayoutMkLst>
        </pc:sldLayoutChg>
      </pc:sldMasterChg>
      <pc:sldMasterChg chg="del delSldLayout">
        <pc:chgData name="CRISTINA TELLO SANTIAGO" userId="08db1f17-20f0-46aa-b109-dbabbd358527" providerId="ADAL" clId="{E0B5FF11-B181-4147-AC95-67DDFA5099C4}" dt="2023-04-04T05:34:47.340" v="5556" actId="2696"/>
        <pc:sldMasterMkLst>
          <pc:docMk/>
          <pc:sldMasterMk cId="3932362386" sldId="2147484412"/>
        </pc:sldMasterMkLst>
        <pc:sldLayoutChg chg="del">
          <pc:chgData name="CRISTINA TELLO SANTIAGO" userId="08db1f17-20f0-46aa-b109-dbabbd358527" providerId="ADAL" clId="{E0B5FF11-B181-4147-AC95-67DDFA5099C4}" dt="2023-04-04T05:34:47.338" v="5555" actId="2696"/>
          <pc:sldLayoutMkLst>
            <pc:docMk/>
            <pc:sldMasterMk cId="3932362386" sldId="2147484412"/>
            <pc:sldLayoutMk cId="2447039966" sldId="214748441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4429226-A066-FCD8-4ECE-DE88CF089A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55700B-BED5-9652-6E86-40FD81D28D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3FD10-DCDF-487E-86D3-A821EB087F27}" type="datetimeFigureOut">
              <a:rPr lang="es-ES" smtClean="0"/>
              <a:t>20/04/2023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BA18D3-2371-5B1A-AF22-086BBD23E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E92ACA-566F-232E-774F-FBD09C8CF4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1D244-5B08-4AA3-AD87-FC189B99607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24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5.14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1,'638'0,"-615"0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6.246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5.14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1,'638'0,"-615"0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9.54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3.40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4.58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6.246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5.14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1,'638'0,"-615"0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9.54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3.40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4.58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9.54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6.246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5.14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1,'638'0,"-615"0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9.54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3.40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4.58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6.246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6:42:59.376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49,'0'-48,"0"48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6:43:00.42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0,'10'1,"-1"1,0-1,0 1,0 1,17 7,9 2,-19-7,216 70,-206-63,1 0,-2 2,0 1,-1 0,0 2,31 30,10 17,-11-10,106 81,-115-104,-10-9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5.14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1,'638'0,"-615"0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9.54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3.40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3.40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4.58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6.246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6:44:12.4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5.14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1,'638'0,"-615"0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9.54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4.58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6.246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6:44:12.4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4.58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6.246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5.14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1,'638'0,"-615"0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9.54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3.40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4.58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1650E-8845-49C7-8C14-89E688E8023D}" type="datetimeFigureOut">
              <a:rPr lang="es-ES" smtClean="0"/>
              <a:t>20/04/2023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F7BD2-A734-4659-8AB0-E7FF39E2ED6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331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6688" y="1347788"/>
            <a:ext cx="6464300" cy="36369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>
                <a:ea typeface="Poppins"/>
                <a:cs typeface="Poppins"/>
              </a:rPr>
              <a:t>El objetivo de esta charla, es facilitar a los oyentes información sobre las diferentes utilidades de su teléfono móvil (smartphone), para comunicarse con familiares y amigos, incluyendo videoconferencias múltiples y compartiendo fotos y videos.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ea typeface="Poppins"/>
                <a:cs typeface="Poppins"/>
              </a:rPr>
              <a:t> </a:t>
            </a:r>
            <a:r>
              <a:rPr lang="es-ES" sz="18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Las siguientes imágenes pueden variar pequeños detalles según el terminal</a:t>
            </a:r>
          </a:p>
          <a:p>
            <a:pPr algn="just"/>
            <a:endParaRPr lang="ca-ES" sz="1000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1779-D1FC-4193-883D-B84C1D8C432D}" type="slidenum">
              <a:rPr lang="ca-ES" smtClean="0"/>
              <a:pPr/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71307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es-ES" dirty="0"/>
              <a:t>COMENTAR COMO PONER LA LETRA MÁS GRANDE</a:t>
            </a: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Pincha en el botón de tres puntos verticales de la esquina superior derecha.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En el menú que se despliega, pincha en </a:t>
            </a:r>
            <a:r>
              <a:rPr lang="es-ES" b="1" i="0" dirty="0">
                <a:solidFill>
                  <a:srgbClr val="000000"/>
                </a:solidFill>
                <a:effectLst/>
                <a:latin typeface="Inter"/>
              </a:rPr>
              <a:t>"Ajustes"</a:t>
            </a: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Pincha en el apartado </a:t>
            </a:r>
            <a:r>
              <a:rPr lang="es-ES" b="1" i="0" dirty="0">
                <a:solidFill>
                  <a:srgbClr val="000000"/>
                </a:solidFill>
                <a:effectLst/>
                <a:latin typeface="Inter"/>
              </a:rPr>
              <a:t>"Chats"</a:t>
            </a: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Ahora, pincha en </a:t>
            </a:r>
            <a:r>
              <a:rPr lang="es-ES" b="1" i="0" dirty="0">
                <a:solidFill>
                  <a:srgbClr val="000000"/>
                </a:solidFill>
                <a:effectLst/>
                <a:latin typeface="Inter"/>
              </a:rPr>
              <a:t>"Tamaño de fuente"</a:t>
            </a: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Selecciona la opción </a:t>
            </a:r>
            <a:r>
              <a:rPr lang="es-ES" b="1" i="0" dirty="0">
                <a:solidFill>
                  <a:srgbClr val="000000"/>
                </a:solidFill>
                <a:effectLst/>
                <a:latin typeface="Inter"/>
              </a:rPr>
              <a:t>"Grande"</a:t>
            </a: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 para aumentar el tamaño de la letra en WhatsApp.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F7BD2-A734-4659-8AB0-E7FF39E2ED68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8550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Con los estados puedes compartir actualizaciones de texto, fotos, videos y GIF que desaparecen después de 24 horas y están cifradas de extremo a extremo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9566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6688" y="1347788"/>
            <a:ext cx="6464300" cy="36369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latin typeface="+mn-lt"/>
              </a:rPr>
              <a:t>Podemos dedicar los últimos minutos de la sesión a aclarar las dudas que hayan surgido entre los participantes acerca de todo lo que se ha expuesto durante la charla. </a:t>
            </a:r>
            <a:endParaRPr lang="ca-ES" sz="1100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1779-D1FC-4193-883D-B84C1D8C432D}" type="slidenum">
              <a:rPr lang="ca-ES" smtClean="0"/>
              <a:pPr/>
              <a:t>13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59049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6688" y="1347788"/>
            <a:ext cx="6464300" cy="36369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baseline="0" noProof="0" dirty="0"/>
          </a:p>
          <a:p>
            <a:endParaRPr lang="ca-ES" sz="1100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1779-D1FC-4193-883D-B84C1D8C432D}" type="slidenum">
              <a:rPr lang="ca-ES" smtClean="0"/>
              <a:pPr/>
              <a:t>14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4613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Puedes vincular el teléfono Android con el PC través de la aplicación Enlace Móvil</a:t>
            </a:r>
            <a:r>
              <a:rPr lang="es-ES" dirty="0"/>
              <a:t>. </a:t>
            </a:r>
            <a:r>
              <a:rPr lang="es-ES" b="1" dirty="0"/>
              <a:t>(Android 7 o posterior)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58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7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DESCARGAR LA APLICACIÓN:_ Según cual sea el sistema operativo de nuestro teléfono móvil, iremos a la tienda Play Store (Android) o App Store (iOS). </a:t>
            </a:r>
          </a:p>
          <a:p>
            <a:r>
              <a:rPr lang="es-ES" dirty="0"/>
              <a:t>Comentar para que sirve y a quien podemos enviar a un WhatsApp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F7BD2-A734-4659-8AB0-E7FF39E2ED68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618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Abre WhatsApp.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Pncha en el botón verde de la esquina inferior derecha, representado con el icono de un mensaje, para </a:t>
            </a:r>
            <a:r>
              <a:rPr lang="es-ES" b="1" i="0" dirty="0">
                <a:solidFill>
                  <a:srgbClr val="000000"/>
                </a:solidFill>
                <a:effectLst/>
                <a:latin typeface="Inter"/>
              </a:rPr>
              <a:t>acceder a la lista de contactos</a:t>
            </a: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 de WhatsApp.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Pincha en el </a:t>
            </a:r>
            <a:r>
              <a:rPr lang="es-ES" b="1" i="0" dirty="0">
                <a:solidFill>
                  <a:srgbClr val="000000"/>
                </a:solidFill>
                <a:effectLst/>
                <a:latin typeface="Inter"/>
              </a:rPr>
              <a:t>contacto al que quieras enviarle tu primer mensaje</a:t>
            </a: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, así abrirás la pantalla de conversación con él.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747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Luego, </a:t>
            </a:r>
            <a:r>
              <a:rPr lang="es-ES" b="1" i="0" dirty="0">
                <a:solidFill>
                  <a:srgbClr val="000000"/>
                </a:solidFill>
                <a:effectLst/>
                <a:latin typeface="Inter"/>
              </a:rPr>
              <a:t>toca en la barra de texto</a:t>
            </a: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 que aparece en la parte inferior de la pantalla, en la que pone "Escribe un mensaje". Así se desplegará el teclado del móvil.</a:t>
            </a:r>
          </a:p>
          <a:p>
            <a:pPr algn="l">
              <a:buFont typeface="+mj-lt"/>
              <a:buNone/>
            </a:pPr>
            <a:r>
              <a:rPr lang="es-ES" b="1" i="0" dirty="0">
                <a:solidFill>
                  <a:srgbClr val="000000"/>
                </a:solidFill>
                <a:effectLst/>
                <a:latin typeface="Inter"/>
              </a:rPr>
              <a:t>Escribe el mensaje</a:t>
            </a: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 que quieres enviar, </a:t>
            </a:r>
            <a:r>
              <a:rPr lang="es-ES" b="1" i="0" dirty="0">
                <a:solidFill>
                  <a:srgbClr val="000000"/>
                </a:solidFill>
                <a:effectLst/>
                <a:latin typeface="Inter"/>
              </a:rPr>
              <a:t>Pincha en el botón de color verde "Enviar"</a:t>
            </a: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 para enviar el mensaje escrito, aparece a la derecha de la barra de texto. Y listo, ya habrás enviado tu primer mensaje en WhatsApp.</a:t>
            </a:r>
          </a:p>
          <a:p>
            <a:pPr algn="l">
              <a:buFont typeface="+mj-lt"/>
              <a:buNone/>
            </a:pPr>
            <a:r>
              <a:rPr lang="es-ES" b="0" i="0" dirty="0">
                <a:solidFill>
                  <a:srgbClr val="000000"/>
                </a:solidFill>
                <a:effectLst/>
                <a:latin typeface="Inter"/>
              </a:rPr>
              <a:t>Comentar el doble check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81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716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691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Comentar que la calidad de la llamada o videollamada dependerá de la conexión a internet que tengamos en ese momento.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3585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Con los estados puedes compartir actualizaciones de texto, fotos, videos y GIF que desaparecen después de 24 horas y están cifradas de extremo a extremo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023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9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Tit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17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ción - La Cai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9900" y="1235658"/>
            <a:ext cx="11203940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aseline="0">
                <a:solidFill>
                  <a:srgbClr val="595959"/>
                </a:solidFill>
                <a:latin typeface="Poppins"/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s-ES" noProof="0" dirty="0"/>
              <a:t>Escribir texto aquí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9900" y="402586"/>
            <a:ext cx="7058660" cy="59451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 u="none" baseline="0">
                <a:solidFill>
                  <a:srgbClr val="019EE2"/>
                </a:solidFill>
                <a:latin typeface="Poppins"/>
              </a:defRPr>
            </a:lvl1pPr>
          </a:lstStyle>
          <a:p>
            <a:r>
              <a:rPr lang="es-ES" noProof="0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55806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La Caixa">
    <p:bg bwMode="gray">
      <p:bgPr>
        <a:solidFill>
          <a:srgbClr val="019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054672" y="1966107"/>
            <a:ext cx="4025555" cy="1326872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000" b="1">
                <a:solidFill>
                  <a:srgbClr val="FFFFFF"/>
                </a:solidFill>
                <a:latin typeface="Poppins"/>
              </a:defRPr>
            </a:lvl1pPr>
            <a:lvl2pPr marL="0" indent="0" algn="ctr">
              <a:buNone/>
              <a:defRPr sz="1600" b="0">
                <a:solidFill>
                  <a:srgbClr val="FFFFFF"/>
                </a:solidFill>
                <a:latin typeface="Poppins"/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432000" y="0"/>
            <a:ext cx="5760000" cy="6858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672" y="3565022"/>
            <a:ext cx="4025555" cy="1129101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B2097E9A-4DAB-4377-BEBB-E4709C3AA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964" y="112212"/>
            <a:ext cx="2216674" cy="4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43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6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262ED3-BA70-D97A-06F3-4FA16B0C7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3160" t="11721" b="34667"/>
          <a:stretch/>
        </p:blipFill>
        <p:spPr>
          <a:xfrm>
            <a:off x="0" y="6385334"/>
            <a:ext cx="1626930" cy="4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700" kern="1200">
          <a:solidFill>
            <a:schemeClr val="accent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orient="horz" pos="459">
          <p15:clr>
            <a:srgbClr val="F26B43"/>
          </p15:clr>
        </p15:guide>
        <p15:guide id="4" orient="horz" pos="720">
          <p15:clr>
            <a:srgbClr val="F26B43"/>
          </p15:clr>
        </p15:guide>
        <p15:guide id="7" orient="horz" pos="40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33.png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customXml" Target="../ink/ink35.xml"/><Relationship Id="rId15" Type="http://schemas.openxmlformats.org/officeDocument/2006/relationships/image" Target="../media/image47.png"/><Relationship Id="rId10" Type="http://schemas.openxmlformats.org/officeDocument/2006/relationships/customXml" Target="../ink/ink38.xml"/><Relationship Id="rId4" Type="http://schemas.openxmlformats.org/officeDocument/2006/relationships/image" Target="../media/image70.png"/><Relationship Id="rId9" Type="http://schemas.openxmlformats.org/officeDocument/2006/relationships/image" Target="../media/image32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9.png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70.png"/><Relationship Id="rId9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4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12.png"/><Relationship Id="rId5" Type="http://schemas.openxmlformats.org/officeDocument/2006/relationships/customXml" Target="../ink/ink7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70.png"/><Relationship Id="rId9" Type="http://schemas.openxmlformats.org/officeDocument/2006/relationships/customXml" Target="../ink/ink10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19.png"/><Relationship Id="rId5" Type="http://schemas.openxmlformats.org/officeDocument/2006/relationships/customXml" Target="../ink/ink12.xml"/><Relationship Id="rId10" Type="http://schemas.openxmlformats.org/officeDocument/2006/relationships/image" Target="../media/image18.png"/><Relationship Id="rId4" Type="http://schemas.openxmlformats.org/officeDocument/2006/relationships/image" Target="../media/image70.png"/><Relationship Id="rId9" Type="http://schemas.openxmlformats.org/officeDocument/2006/relationships/customXml" Target="../ink/ink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4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22.png"/><Relationship Id="rId5" Type="http://schemas.openxmlformats.org/officeDocument/2006/relationships/customXml" Target="../ink/ink17.xml"/><Relationship Id="rId10" Type="http://schemas.openxmlformats.org/officeDocument/2006/relationships/image" Target="../media/image21.png"/><Relationship Id="rId4" Type="http://schemas.openxmlformats.org/officeDocument/2006/relationships/image" Target="../media/image70.png"/><Relationship Id="rId9" Type="http://schemas.openxmlformats.org/officeDocument/2006/relationships/customXml" Target="../ink/ink20.xml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29.png"/><Relationship Id="rId18" Type="http://schemas.openxmlformats.org/officeDocument/2006/relationships/image" Target="../media/image30.png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28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27.png"/><Relationship Id="rId5" Type="http://schemas.openxmlformats.org/officeDocument/2006/relationships/customXml" Target="../ink/ink22.xml"/><Relationship Id="rId15" Type="http://schemas.openxmlformats.org/officeDocument/2006/relationships/image" Target="../media/image37.png"/><Relationship Id="rId10" Type="http://schemas.openxmlformats.org/officeDocument/2006/relationships/image" Target="../media/image26.png"/><Relationship Id="rId19" Type="http://schemas.openxmlformats.org/officeDocument/2006/relationships/image" Target="../media/image31.png"/><Relationship Id="rId4" Type="http://schemas.openxmlformats.org/officeDocument/2006/relationships/image" Target="../media/image70.png"/><Relationship Id="rId9" Type="http://schemas.openxmlformats.org/officeDocument/2006/relationships/customXml" Target="../ink/ink25.xml"/><Relationship Id="rId14" Type="http://schemas.openxmlformats.org/officeDocument/2006/relationships/customXml" Target="../ink/ink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33.png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customXml" Target="../ink/ink33.xml"/><Relationship Id="rId5" Type="http://schemas.openxmlformats.org/officeDocument/2006/relationships/customXml" Target="../ink/ink29.xml"/><Relationship Id="rId10" Type="http://schemas.openxmlformats.org/officeDocument/2006/relationships/image" Target="../media/image32.png"/><Relationship Id="rId4" Type="http://schemas.openxmlformats.org/officeDocument/2006/relationships/image" Target="../media/image70.png"/><Relationship Id="rId9" Type="http://schemas.openxmlformats.org/officeDocument/2006/relationships/customXml" Target="../ink/ink32.xml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9660E968-4591-CDF6-1A8B-A2279AFF02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1248" r="21248"/>
          <a:stretch/>
        </p:blipFill>
        <p:spPr>
          <a:xfrm>
            <a:off x="6432550" y="0"/>
            <a:ext cx="5759450" cy="68580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BE985BBE-DB6A-1C38-A972-8BB02CCD7C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88050" y="1755775"/>
            <a:ext cx="4025900" cy="416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020445" hangingPunct="1">
              <a:lnSpc>
                <a:spcPts val="3547"/>
              </a:lnSpc>
            </a:pPr>
            <a:r>
              <a:rPr lang="es-ES" sz="2400" b="0" kern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CICLO DE CHARLAS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3D46D-C848-5740-0D14-36A0421362F6}"/>
              </a:ext>
            </a:extLst>
          </p:cNvPr>
          <p:cNvCxnSpPr/>
          <p:nvPr/>
        </p:nvCxnSpPr>
        <p:spPr>
          <a:xfrm>
            <a:off x="1276798" y="2304289"/>
            <a:ext cx="3648405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ítulo 3">
            <a:extLst>
              <a:ext uri="{FF2B5EF4-FFF2-40B4-BE49-F238E27FC236}">
                <a16:creationId xmlns:a16="http://schemas.microsoft.com/office/drawing/2014/main" id="{B0B3501E-B2D3-3282-BECD-257882C34A06}"/>
              </a:ext>
            </a:extLst>
          </p:cNvPr>
          <p:cNvSpPr txBox="1">
            <a:spLocks/>
          </p:cNvSpPr>
          <p:nvPr/>
        </p:nvSpPr>
        <p:spPr bwMode="gray">
          <a:xfrm>
            <a:off x="592527" y="2628900"/>
            <a:ext cx="5086350" cy="13268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000" b="1" kern="1200">
                <a:solidFill>
                  <a:srgbClr val="FFFFFF"/>
                </a:solidFill>
                <a:latin typeface="Poppins"/>
                <a:ea typeface="+mn-ea"/>
                <a:cs typeface="+mn-cs"/>
              </a:defRPr>
            </a:lvl1pPr>
            <a:lvl2pPr marL="0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600" b="0" kern="1200">
                <a:solidFill>
                  <a:srgbClr val="FFFFFF"/>
                </a:solidFill>
                <a:latin typeface="Poppins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None/>
              <a:defRPr lang="en-US" sz="2400" kern="1200">
                <a:solidFill>
                  <a:srgbClr val="595959"/>
                </a:solidFill>
                <a:latin typeface="Poppins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None/>
              <a:defRPr lang="en-US" sz="2133" kern="1200" baseline="0">
                <a:solidFill>
                  <a:srgbClr val="595959"/>
                </a:solidFill>
                <a:latin typeface="Poppins"/>
                <a:ea typeface="+mn-ea"/>
                <a:cs typeface="+mn-cs"/>
              </a:defRPr>
            </a:lvl4pPr>
            <a:lvl5pPr marL="2438339" indent="0" algn="ctr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None/>
              <a:tabLst/>
              <a:defRPr lang="en-US" sz="2133" kern="1200" baseline="0">
                <a:solidFill>
                  <a:srgbClr val="595959"/>
                </a:solidFill>
                <a:latin typeface="Poppins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400" dirty="0"/>
              <a:t>Iniciación al uso del WhatsApp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5B08A7-CDF2-28AB-E8DD-80FA0587E4C0}"/>
              </a:ext>
            </a:extLst>
          </p:cNvPr>
          <p:cNvSpPr txBox="1"/>
          <p:nvPr/>
        </p:nvSpPr>
        <p:spPr>
          <a:xfrm>
            <a:off x="0" y="6575461"/>
            <a:ext cx="1602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/>
              <a:t>Abril-2023</a:t>
            </a:r>
          </a:p>
        </p:txBody>
      </p:sp>
    </p:spTree>
    <p:extLst>
      <p:ext uri="{BB962C8B-B14F-4D97-AF65-F5344CB8AC3E}">
        <p14:creationId xmlns:p14="http://schemas.microsoft.com/office/powerpoint/2010/main" val="3598789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3">
            <a:extLst>
              <a:ext uri="{FF2B5EF4-FFF2-40B4-BE49-F238E27FC236}">
                <a16:creationId xmlns:a16="http://schemas.microsoft.com/office/drawing/2014/main" id="{13674538-4E6F-4A5A-9D3C-9117FA1A9D2D}"/>
              </a:ext>
            </a:extLst>
          </p:cNvPr>
          <p:cNvSpPr txBox="1">
            <a:spLocks/>
          </p:cNvSpPr>
          <p:nvPr/>
        </p:nvSpPr>
        <p:spPr bwMode="gray">
          <a:xfrm>
            <a:off x="592252" y="2390775"/>
            <a:ext cx="5086350" cy="13268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000" b="1" kern="1200">
                <a:solidFill>
                  <a:srgbClr val="FFFFFF"/>
                </a:solidFill>
                <a:latin typeface="Poppins"/>
                <a:ea typeface="+mn-ea"/>
                <a:cs typeface="+mn-cs"/>
              </a:defRPr>
            </a:lvl1pPr>
            <a:lvl2pPr marL="0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600" b="0" kern="1200">
                <a:solidFill>
                  <a:srgbClr val="FFFFFF"/>
                </a:solidFill>
                <a:latin typeface="Poppins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None/>
              <a:defRPr lang="en-US" sz="2400" kern="1200">
                <a:solidFill>
                  <a:srgbClr val="595959"/>
                </a:solidFill>
                <a:latin typeface="Poppins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None/>
              <a:defRPr lang="en-US" sz="2133" kern="1200" baseline="0">
                <a:solidFill>
                  <a:srgbClr val="595959"/>
                </a:solidFill>
                <a:latin typeface="Poppins"/>
                <a:ea typeface="+mn-ea"/>
                <a:cs typeface="+mn-cs"/>
              </a:defRPr>
            </a:lvl4pPr>
            <a:lvl5pPr marL="2438339" indent="0" algn="ctr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None/>
              <a:tabLst/>
              <a:defRPr lang="en-US" sz="2133" kern="1200" baseline="0">
                <a:solidFill>
                  <a:srgbClr val="595959"/>
                </a:solidFill>
                <a:latin typeface="Poppins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400" dirty="0"/>
              <a:t>FORMACIÓN ADICIONAL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1A4D86-5E30-48F2-80EE-420ABF4C2E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B6D527-4885-40C4-98E6-11A8EB9F48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r="9720"/>
          <a:stretch/>
        </p:blipFill>
        <p:spPr>
          <a:xfrm>
            <a:off x="6203871" y="-4657"/>
            <a:ext cx="5999989" cy="689693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B005FE-C4CB-43FA-BD12-06B0C900F80A}"/>
              </a:ext>
            </a:extLst>
          </p:cNvPr>
          <p:cNvSpPr txBox="1"/>
          <p:nvPr/>
        </p:nvSpPr>
        <p:spPr bwMode="gray">
          <a:xfrm>
            <a:off x="101005" y="6553200"/>
            <a:ext cx="1556345" cy="2286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s-ES" sz="1050" i="1" dirty="0"/>
              <a:t>Marzo-2023</a:t>
            </a:r>
            <a:endParaRPr lang="es-ES" sz="1050" b="0" i="1" dirty="0"/>
          </a:p>
        </p:txBody>
      </p:sp>
    </p:spTree>
    <p:extLst>
      <p:ext uri="{BB962C8B-B14F-4D97-AF65-F5344CB8AC3E}">
        <p14:creationId xmlns:p14="http://schemas.microsoft.com/office/powerpoint/2010/main" val="331810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6B2EAF-53D6-52AE-88D9-EFDF3778F5A1}"/>
              </a:ext>
            </a:extLst>
          </p:cNvPr>
          <p:cNvSpPr txBox="1"/>
          <p:nvPr/>
        </p:nvSpPr>
        <p:spPr>
          <a:xfrm>
            <a:off x="0" y="313333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CONFIGURAR MI PERFIL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DCE33D-72CA-0476-A1AD-59F7CB697DBA}"/>
              </a:ext>
            </a:extLst>
          </p:cNvPr>
          <p:cNvSpPr txBox="1"/>
          <p:nvPr/>
        </p:nvSpPr>
        <p:spPr>
          <a:xfrm>
            <a:off x="8421758" y="4813852"/>
            <a:ext cx="16896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dirty="0"/>
              <a:t>..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8A2A3A5-B4C8-C385-9E2D-63E249AC36C5}"/>
              </a:ext>
            </a:extLst>
          </p:cNvPr>
          <p:cNvSpPr txBox="1"/>
          <p:nvPr/>
        </p:nvSpPr>
        <p:spPr>
          <a:xfrm>
            <a:off x="8396719" y="1828244"/>
            <a:ext cx="7553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85E5936-ECC7-9616-37C8-8BA5EBF0EDE0}"/>
              </a:ext>
            </a:extLst>
          </p:cNvPr>
          <p:cNvSpPr txBox="1"/>
          <p:nvPr/>
        </p:nvSpPr>
        <p:spPr>
          <a:xfrm>
            <a:off x="1288778" y="2862469"/>
            <a:ext cx="8580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rial" panose="020B0604020202020204" pitchFamily="34" charset="0"/>
                <a:cs typeface="Arial" panose="020B0604020202020204" pitchFamily="34" charset="0"/>
              </a:rPr>
              <a:t>Alba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58C7995-2708-9B2A-9B69-65182B1BD5C8}"/>
              </a:ext>
            </a:extLst>
          </p:cNvPr>
          <p:cNvSpPr txBox="1"/>
          <p:nvPr/>
        </p:nvSpPr>
        <p:spPr>
          <a:xfrm>
            <a:off x="817942" y="2820517"/>
            <a:ext cx="1540566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</a:t>
            </a:r>
          </a:p>
          <a:p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2CD12924-C6DF-DCB6-45CB-89E086300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31" y="3543500"/>
            <a:ext cx="3276600" cy="245745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B606E43-6CCD-1BBE-646E-BE5CA3C8D5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64"/>
          <a:stretch/>
        </p:blipFill>
        <p:spPr>
          <a:xfrm>
            <a:off x="597431" y="1380705"/>
            <a:ext cx="3276601" cy="1352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F113EC5-EE3C-C986-E62B-7645E91F24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87" r="39373"/>
          <a:stretch/>
        </p:blipFill>
        <p:spPr>
          <a:xfrm>
            <a:off x="294481" y="1014267"/>
            <a:ext cx="3759359" cy="400110"/>
          </a:xfrm>
          <a:prstGeom prst="rect">
            <a:avLst/>
          </a:prstGeom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754FF2A6-5F44-AE6D-3ECC-7800C67831A2}"/>
              </a:ext>
            </a:extLst>
          </p:cNvPr>
          <p:cNvSpPr/>
          <p:nvPr/>
        </p:nvSpPr>
        <p:spPr>
          <a:xfrm>
            <a:off x="3595735" y="1670185"/>
            <a:ext cx="278296" cy="45747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5B21576A-A672-783B-12C3-C2304084F2AF}"/>
              </a:ext>
            </a:extLst>
          </p:cNvPr>
          <p:cNvSpPr/>
          <p:nvPr/>
        </p:nvSpPr>
        <p:spPr>
          <a:xfrm rot="6308297">
            <a:off x="3706376" y="1397540"/>
            <a:ext cx="287758" cy="18224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AF5175D-40FB-A457-04ED-819C75E7B9E7}"/>
              </a:ext>
            </a:extLst>
          </p:cNvPr>
          <p:cNvSpPr txBox="1"/>
          <p:nvPr/>
        </p:nvSpPr>
        <p:spPr>
          <a:xfrm>
            <a:off x="6527444" y="1014267"/>
            <a:ext cx="505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Poppins" panose="00000500000000000000" pitchFamily="2" charset="0"/>
                <a:cs typeface="Poppins" panose="00000500000000000000" pitchFamily="2" charset="0"/>
              </a:rPr>
              <a:t>Puedes:</a:t>
            </a:r>
            <a:endParaRPr lang="es-E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E551CA1-2BFC-8E9C-4379-67971F15C6AF}"/>
              </a:ext>
            </a:extLst>
          </p:cNvPr>
          <p:cNvSpPr txBox="1"/>
          <p:nvPr/>
        </p:nvSpPr>
        <p:spPr>
          <a:xfrm>
            <a:off x="294481" y="3093301"/>
            <a:ext cx="505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es-E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Selecciona </a:t>
            </a:r>
            <a:r>
              <a:rPr lang="it-IT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Ajustes</a:t>
            </a:r>
            <a:endParaRPr lang="es-ES" b="1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E1124243-370F-C01C-236A-654D1FFA3F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88"/>
          <a:stretch/>
        </p:blipFill>
        <p:spPr>
          <a:xfrm>
            <a:off x="4323559" y="1864916"/>
            <a:ext cx="2499290" cy="34327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7CA53C3C-6C7A-5F5C-5DE4-50DFE9367B90}"/>
              </a:ext>
            </a:extLst>
          </p:cNvPr>
          <p:cNvSpPr txBox="1"/>
          <p:nvPr/>
        </p:nvSpPr>
        <p:spPr>
          <a:xfrm>
            <a:off x="7001319" y="1539070"/>
            <a:ext cx="505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Incluir una foto para tu perfil</a:t>
            </a:r>
            <a:endParaRPr lang="es-ES" b="1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813D67F-DBC5-1BF6-BACC-87C98CFE9401}"/>
              </a:ext>
            </a:extLst>
          </p:cNvPr>
          <p:cNvSpPr txBox="1"/>
          <p:nvPr/>
        </p:nvSpPr>
        <p:spPr>
          <a:xfrm>
            <a:off x="6429875" y="2304147"/>
            <a:ext cx="524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 algn="just">
              <a:buFont typeface="+mj-lt"/>
              <a:buAutoNum type="arabicPeriod" startAt="2"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Selecciona una imagen de tu galería o  haz una nueva con tu cámara.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E74E5DBD-9BF8-D111-EACA-503C5D3024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918" y="1919748"/>
            <a:ext cx="2286000" cy="466725"/>
          </a:xfrm>
          <a:prstGeom prst="rect">
            <a:avLst/>
          </a:prstGeom>
        </p:spPr>
      </p:pic>
      <p:sp>
        <p:nvSpPr>
          <p:cNvPr id="60" name="CuadroTexto 59">
            <a:extLst>
              <a:ext uri="{FF2B5EF4-FFF2-40B4-BE49-F238E27FC236}">
                <a16:creationId xmlns:a16="http://schemas.microsoft.com/office/drawing/2014/main" id="{06C1315F-15B2-2715-7BFC-989C5275AC92}"/>
              </a:ext>
            </a:extLst>
          </p:cNvPr>
          <p:cNvSpPr txBox="1"/>
          <p:nvPr/>
        </p:nvSpPr>
        <p:spPr>
          <a:xfrm>
            <a:off x="7137839" y="4329198"/>
            <a:ext cx="505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Incluir el nombre</a:t>
            </a:r>
            <a:endParaRPr lang="es-ES" b="1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83421F5-A469-3A68-BA39-8B1D1EC42B35}"/>
              </a:ext>
            </a:extLst>
          </p:cNvPr>
          <p:cNvSpPr txBox="1"/>
          <p:nvPr/>
        </p:nvSpPr>
        <p:spPr>
          <a:xfrm>
            <a:off x="7098819" y="4807269"/>
            <a:ext cx="505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Incluir información adicional</a:t>
            </a:r>
            <a:endParaRPr lang="es-ES" b="1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26E6CFFC-9356-9130-E8CF-695DF7FDD9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803" b="17714"/>
          <a:stretch/>
        </p:blipFill>
        <p:spPr>
          <a:xfrm>
            <a:off x="9572672" y="4210152"/>
            <a:ext cx="665384" cy="488232"/>
          </a:xfrm>
          <a:prstGeom prst="rect">
            <a:avLst/>
          </a:prstGeom>
          <a:noFill/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AFD7D0A0-0D81-84E2-0E98-7793200BDB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2826" y="4559218"/>
            <a:ext cx="665384" cy="757161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1177AC10-171A-E2AB-7035-AD8EEF78C105}"/>
              </a:ext>
            </a:extLst>
          </p:cNvPr>
          <p:cNvSpPr txBox="1"/>
          <p:nvPr/>
        </p:nvSpPr>
        <p:spPr bwMode="gray">
          <a:xfrm>
            <a:off x="5533215" y="5699370"/>
            <a:ext cx="6061354" cy="923330"/>
          </a:xfrm>
          <a:prstGeom prst="rect">
            <a:avLst/>
          </a:prstGeom>
          <a:noFill/>
          <a:ln w="28575">
            <a:solidFill>
              <a:srgbClr val="019EE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Puedes poner una </a:t>
            </a:r>
            <a:r>
              <a:rPr lang="es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letra mas grande </a:t>
            </a:r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desde ajustes selecciona chat y </a:t>
            </a:r>
            <a:r>
              <a:rPr lang="es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tamaño de fuente.</a:t>
            </a:r>
          </a:p>
          <a:p>
            <a:pPr marL="800100" lvl="1" indent="-342900" algn="ctr">
              <a:buFont typeface="+mj-lt"/>
              <a:buAutoNum type="arabicPeriod"/>
            </a:pPr>
            <a:endParaRPr lang="es-ES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7A765204-24C5-3621-EFD8-31CA22338E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925"/>
          <a:stretch/>
        </p:blipFill>
        <p:spPr>
          <a:xfrm>
            <a:off x="8044583" y="2924223"/>
            <a:ext cx="2728481" cy="12962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CD19A42E-AA52-894C-ABD6-289BB6005A4F}"/>
              </a:ext>
            </a:extLst>
          </p:cNvPr>
          <p:cNvCxnSpPr>
            <a:cxnSpLocks/>
          </p:cNvCxnSpPr>
          <p:nvPr/>
        </p:nvCxnSpPr>
        <p:spPr>
          <a:xfrm>
            <a:off x="2944293" y="5570459"/>
            <a:ext cx="2457827" cy="59057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6BDE95B5-AE67-4FFE-C5E4-C3F63EDDD8FE}"/>
              </a:ext>
            </a:extLst>
          </p:cNvPr>
          <p:cNvSpPr/>
          <p:nvPr/>
        </p:nvSpPr>
        <p:spPr>
          <a:xfrm rot="16200000">
            <a:off x="1241525" y="2029653"/>
            <a:ext cx="357294" cy="67726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1C31C9FA-E045-2E2D-E4E3-4ADD77A8DD78}"/>
              </a:ext>
            </a:extLst>
          </p:cNvPr>
          <p:cNvSpPr/>
          <p:nvPr/>
        </p:nvSpPr>
        <p:spPr>
          <a:xfrm rot="16200000">
            <a:off x="1261846" y="4136991"/>
            <a:ext cx="357294" cy="67726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386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718F1815-48DB-46E6-B4DE-3E017F6A2A14}"/>
              </a:ext>
            </a:extLst>
          </p:cNvPr>
          <p:cNvSpPr txBox="1"/>
          <p:nvPr/>
        </p:nvSpPr>
        <p:spPr>
          <a:xfrm>
            <a:off x="5454830" y="6470403"/>
            <a:ext cx="1538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/>
              <a:t>Marzo-2023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14:cNvPr>
              <p14:cNvContentPartPr/>
              <p14:nvPr/>
            </p14:nvContentPartPr>
            <p14:xfrm>
              <a:off x="5694746" y="2354917"/>
              <a:ext cx="23832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4746" y="2175277"/>
                <a:ext cx="417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14:cNvPr>
              <p14:cNvContentPartPr/>
              <p14:nvPr/>
            </p14:nvContentPartPr>
            <p14:xfrm>
              <a:off x="6479906" y="1420717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9906" y="12410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14:cNvPr>
              <p14:cNvContentPartPr/>
              <p14:nvPr/>
            </p14:nvContentPartPr>
            <p14:xfrm>
              <a:off x="2037146" y="486517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7146" y="3068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14:cNvPr>
              <p14:cNvContentPartPr/>
              <p14:nvPr/>
            </p14:nvContentPartPr>
            <p14:xfrm>
              <a:off x="705506" y="287797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506" y="108157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Imagen 12">
            <a:extLst>
              <a:ext uri="{FF2B5EF4-FFF2-40B4-BE49-F238E27FC236}">
                <a16:creationId xmlns:a16="http://schemas.microsoft.com/office/drawing/2014/main" id="{25698FDC-5587-45BD-8844-B86FC3FD564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1784"/>
          <a:stretch/>
        </p:blipFill>
        <p:spPr>
          <a:xfrm>
            <a:off x="383906" y="1396941"/>
            <a:ext cx="3191124" cy="1236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D212ACE3-5E0B-460B-A458-AE4246FD8681}"/>
              </a:ext>
            </a:extLst>
          </p:cNvPr>
          <p:cNvSpPr/>
          <p:nvPr/>
        </p:nvSpPr>
        <p:spPr>
          <a:xfrm>
            <a:off x="1685556" y="2128321"/>
            <a:ext cx="955040" cy="36933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91CFBE-D71C-E8DD-8042-CE3C61EA28C2}"/>
              </a:ext>
            </a:extLst>
          </p:cNvPr>
          <p:cNvSpPr txBox="1"/>
          <p:nvPr/>
        </p:nvSpPr>
        <p:spPr>
          <a:xfrm>
            <a:off x="0" y="273985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COMPARTIR MI ESTADO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B5E1955-3EC7-9DFF-5896-3AC29FBDA38E}"/>
              </a:ext>
            </a:extLst>
          </p:cNvPr>
          <p:cNvCxnSpPr>
            <a:cxnSpLocks/>
          </p:cNvCxnSpPr>
          <p:nvPr/>
        </p:nvCxnSpPr>
        <p:spPr>
          <a:xfrm>
            <a:off x="89452" y="743130"/>
            <a:ext cx="32634" cy="15084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FDEB727-3E28-4420-D416-4EA835FE4927}"/>
              </a:ext>
            </a:extLst>
          </p:cNvPr>
          <p:cNvCxnSpPr>
            <a:cxnSpLocks/>
          </p:cNvCxnSpPr>
          <p:nvPr/>
        </p:nvCxnSpPr>
        <p:spPr>
          <a:xfrm>
            <a:off x="122086" y="2251628"/>
            <a:ext cx="1563470" cy="6135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1C85ED4E-51A2-0E88-35C0-A5E475E7D657}"/>
                  </a:ext>
                </a:extLst>
              </p14:cNvPr>
              <p14:cNvContentPartPr/>
              <p14:nvPr/>
            </p14:nvContentPartPr>
            <p14:xfrm>
              <a:off x="10147414" y="3080677"/>
              <a:ext cx="360" cy="36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1C85ED4E-51A2-0E88-35C0-A5E475E7D6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29414" y="3063037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CuadroTexto 29">
            <a:extLst>
              <a:ext uri="{FF2B5EF4-FFF2-40B4-BE49-F238E27FC236}">
                <a16:creationId xmlns:a16="http://schemas.microsoft.com/office/drawing/2014/main" id="{00811011-0871-38E6-3128-72315DC65CEB}"/>
              </a:ext>
            </a:extLst>
          </p:cNvPr>
          <p:cNvSpPr txBox="1"/>
          <p:nvPr/>
        </p:nvSpPr>
        <p:spPr>
          <a:xfrm>
            <a:off x="8616972" y="2354917"/>
            <a:ext cx="1529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FB0DE3F-560F-283A-BC57-AACF7A7A92B8}"/>
              </a:ext>
            </a:extLst>
          </p:cNvPr>
          <p:cNvSpPr txBox="1"/>
          <p:nvPr/>
        </p:nvSpPr>
        <p:spPr>
          <a:xfrm>
            <a:off x="5168205" y="2724249"/>
            <a:ext cx="1529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956BA8C-3613-4867-75D4-648B98B99A59}"/>
              </a:ext>
            </a:extLst>
          </p:cNvPr>
          <p:cNvSpPr txBox="1"/>
          <p:nvPr/>
        </p:nvSpPr>
        <p:spPr>
          <a:xfrm>
            <a:off x="5362681" y="3859022"/>
            <a:ext cx="1159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1CB8E9-CA49-D602-300E-25889091513E}"/>
              </a:ext>
            </a:extLst>
          </p:cNvPr>
          <p:cNvSpPr txBox="1"/>
          <p:nvPr/>
        </p:nvSpPr>
        <p:spPr>
          <a:xfrm>
            <a:off x="5197686" y="4363625"/>
            <a:ext cx="1159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E88497D-D847-668E-7E30-B8E1377BA9E8}"/>
              </a:ext>
            </a:extLst>
          </p:cNvPr>
          <p:cNvSpPr txBox="1"/>
          <p:nvPr/>
        </p:nvSpPr>
        <p:spPr>
          <a:xfrm>
            <a:off x="5207708" y="4885493"/>
            <a:ext cx="1159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32714F5-DC50-BA9B-94BD-0E67C869C471}"/>
              </a:ext>
            </a:extLst>
          </p:cNvPr>
          <p:cNvSpPr txBox="1"/>
          <p:nvPr/>
        </p:nvSpPr>
        <p:spPr>
          <a:xfrm>
            <a:off x="5398508" y="5948535"/>
            <a:ext cx="1299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3F4DCB11-9E9D-A414-6DE2-48A8E5356D9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71"/>
          <a:stretch/>
        </p:blipFill>
        <p:spPr>
          <a:xfrm>
            <a:off x="4324798" y="1161113"/>
            <a:ext cx="2914650" cy="5570900"/>
          </a:xfrm>
          <a:prstGeom prst="rect">
            <a:avLst/>
          </a:prstGeom>
        </p:spPr>
      </p:pic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8CFC0F5D-7CE5-5B6E-F1E9-4495BC32CD19}"/>
              </a:ext>
            </a:extLst>
          </p:cNvPr>
          <p:cNvSpPr/>
          <p:nvPr/>
        </p:nvSpPr>
        <p:spPr>
          <a:xfrm rot="2053934">
            <a:off x="3231669" y="5101304"/>
            <a:ext cx="3586387" cy="266493"/>
          </a:xfrm>
          <a:prstGeom prst="rightArrow">
            <a:avLst>
              <a:gd name="adj1" fmla="val 5321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07EA5A1-01A9-BD79-8D4B-9CB93F3F9660}"/>
              </a:ext>
            </a:extLst>
          </p:cNvPr>
          <p:cNvSpPr txBox="1"/>
          <p:nvPr/>
        </p:nvSpPr>
        <p:spPr>
          <a:xfrm>
            <a:off x="7878714" y="1414822"/>
            <a:ext cx="3929380" cy="646331"/>
          </a:xfrm>
          <a:prstGeom prst="rect">
            <a:avLst/>
          </a:prstGeom>
          <a:noFill/>
          <a:ln w="28575">
            <a:solidFill>
              <a:srgbClr val="019EE2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Puedes </a:t>
            </a:r>
            <a:r>
              <a:rPr lang="es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limitar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 quién quieres que vea tus estados</a:t>
            </a:r>
            <a:r>
              <a:rPr lang="es-ES" b="1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68A6932-5FAC-B491-7D15-54452CDA7718}"/>
              </a:ext>
            </a:extLst>
          </p:cNvPr>
          <p:cNvSpPr/>
          <p:nvPr/>
        </p:nvSpPr>
        <p:spPr>
          <a:xfrm>
            <a:off x="6819862" y="1419677"/>
            <a:ext cx="347478" cy="34680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Flecha: a la derecha 43">
            <a:extLst>
              <a:ext uri="{FF2B5EF4-FFF2-40B4-BE49-F238E27FC236}">
                <a16:creationId xmlns:a16="http://schemas.microsoft.com/office/drawing/2014/main" id="{151E40B7-640B-BA34-4740-90E883A6EA56}"/>
              </a:ext>
            </a:extLst>
          </p:cNvPr>
          <p:cNvSpPr/>
          <p:nvPr/>
        </p:nvSpPr>
        <p:spPr>
          <a:xfrm>
            <a:off x="7167340" y="1471494"/>
            <a:ext cx="696500" cy="266493"/>
          </a:xfrm>
          <a:prstGeom prst="rightArrow">
            <a:avLst>
              <a:gd name="adj1" fmla="val 5321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A29C317A-0C61-7CAE-63AE-C59BDEF1A6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52626" y="2572783"/>
            <a:ext cx="3539173" cy="141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0" name="Flecha: a la derecha 49">
            <a:extLst>
              <a:ext uri="{FF2B5EF4-FFF2-40B4-BE49-F238E27FC236}">
                <a16:creationId xmlns:a16="http://schemas.microsoft.com/office/drawing/2014/main" id="{62A9EE6A-23F3-325F-37B8-CFFCE6A0A973}"/>
              </a:ext>
            </a:extLst>
          </p:cNvPr>
          <p:cNvSpPr/>
          <p:nvPr/>
        </p:nvSpPr>
        <p:spPr>
          <a:xfrm rot="5400000">
            <a:off x="10189428" y="2283095"/>
            <a:ext cx="696500" cy="266493"/>
          </a:xfrm>
          <a:prstGeom prst="rightArrow">
            <a:avLst>
              <a:gd name="adj1" fmla="val 5321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87C24BFC-AF37-64E8-45C9-2912798DE598}"/>
              </a:ext>
            </a:extLst>
          </p:cNvPr>
          <p:cNvSpPr/>
          <p:nvPr/>
        </p:nvSpPr>
        <p:spPr>
          <a:xfrm rot="5400000">
            <a:off x="10516338" y="2072708"/>
            <a:ext cx="347478" cy="204174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E88BFB54-6F8B-DDA0-7689-545681CDC7DE}"/>
              </a:ext>
            </a:extLst>
          </p:cNvPr>
          <p:cNvSpPr/>
          <p:nvPr/>
        </p:nvSpPr>
        <p:spPr>
          <a:xfrm rot="5400000">
            <a:off x="5702736" y="1582343"/>
            <a:ext cx="407895" cy="75293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50B44E34-EFE8-501B-D1F6-B0425B93A3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37721" y="4732957"/>
            <a:ext cx="2954077" cy="141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8" name="Flecha: a la derecha 57">
            <a:extLst>
              <a:ext uri="{FF2B5EF4-FFF2-40B4-BE49-F238E27FC236}">
                <a16:creationId xmlns:a16="http://schemas.microsoft.com/office/drawing/2014/main" id="{A683363D-962E-4B26-9248-303A83439745}"/>
              </a:ext>
            </a:extLst>
          </p:cNvPr>
          <p:cNvSpPr/>
          <p:nvPr/>
        </p:nvSpPr>
        <p:spPr>
          <a:xfrm rot="5400000">
            <a:off x="9981274" y="3842877"/>
            <a:ext cx="1417606" cy="266493"/>
          </a:xfrm>
          <a:prstGeom prst="rightArrow">
            <a:avLst>
              <a:gd name="adj1" fmla="val 60845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1DEC45-701E-3240-27F7-0EC3AF73AE81}"/>
              </a:ext>
            </a:extLst>
          </p:cNvPr>
          <p:cNvSpPr txBox="1"/>
          <p:nvPr/>
        </p:nvSpPr>
        <p:spPr>
          <a:xfrm>
            <a:off x="480536" y="3059290"/>
            <a:ext cx="3495116" cy="2031325"/>
          </a:xfrm>
          <a:prstGeom prst="rect">
            <a:avLst/>
          </a:prstGeom>
          <a:noFill/>
          <a:ln w="28575">
            <a:solidFill>
              <a:srgbClr val="019EE2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Haz clic en el icono:</a:t>
            </a:r>
          </a:p>
          <a:p>
            <a:pPr algn="ctr"/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Para </a:t>
            </a:r>
            <a:r>
              <a:rPr lang="es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escribir 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una actualización de estado</a:t>
            </a:r>
          </a:p>
          <a:p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Para hacer o elegir una </a:t>
            </a:r>
            <a:r>
              <a:rPr lang="es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foto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 o grabar un </a:t>
            </a:r>
            <a:r>
              <a:rPr lang="es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video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56AA08F-EB55-89E3-6432-2DD5DAEB50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960" y="3685813"/>
            <a:ext cx="5048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19EE2"/>
          </a:solidFill>
        </p:spPr>
      </p:sp>
      <p:sp>
        <p:nvSpPr>
          <p:cNvPr id="9" name="TextBox 7"/>
          <p:cNvSpPr txBox="1"/>
          <p:nvPr/>
        </p:nvSpPr>
        <p:spPr>
          <a:xfrm>
            <a:off x="3096006" y="5829268"/>
            <a:ext cx="5999989" cy="417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</a:pPr>
            <a:r>
              <a:rPr lang="es-ES" dirty="0">
                <a:solidFill>
                  <a:srgbClr val="FFFFFF"/>
                </a:solidFill>
                <a:latin typeface="Quarto-Bold"/>
                <a:cs typeface="Quarto-Bold"/>
              </a:rPr>
              <a:t>CICLO DE CHARLAS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77826" y="1485263"/>
            <a:ext cx="8236351" cy="179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72"/>
              </a:lnSpc>
            </a:pPr>
            <a:r>
              <a:rPr lang="es-ES_tradnl" sz="8000" dirty="0">
                <a:solidFill>
                  <a:schemeClr val="bg1"/>
                </a:solidFill>
                <a:latin typeface="Quarto-Bold"/>
                <a:cs typeface="Quarto-Bold"/>
              </a:rPr>
              <a:t>Muchas Gracias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14650" y="3827753"/>
            <a:ext cx="6543675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Iniciación al uso del WhatsApp</a:t>
            </a:r>
          </a:p>
          <a:p>
            <a:pPr algn="ctr"/>
            <a:endParaRPr lang="es-ES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271798" y="3525011"/>
            <a:ext cx="3648405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19EE2"/>
          </a:solidFill>
        </p:spPr>
      </p:sp>
      <p:sp>
        <p:nvSpPr>
          <p:cNvPr id="5" name="TextBox 5"/>
          <p:cNvSpPr txBox="1"/>
          <p:nvPr/>
        </p:nvSpPr>
        <p:spPr>
          <a:xfrm>
            <a:off x="1977826" y="1485263"/>
            <a:ext cx="8236351" cy="179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72"/>
              </a:lnSpc>
            </a:pPr>
            <a:r>
              <a:rPr lang="es-ES_tradnl" sz="8000" dirty="0">
                <a:solidFill>
                  <a:schemeClr val="bg1"/>
                </a:solidFill>
                <a:latin typeface="Quarto-Bold"/>
                <a:cs typeface="Quarto-Bold"/>
              </a:rPr>
              <a:t>ANEXO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14650" y="3827753"/>
            <a:ext cx="6543675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400" b="1" dirty="0">
                <a:latin typeface="Poppins" panose="00000500000000000000" pitchFamily="2" charset="0"/>
                <a:cs typeface="Poppins" panose="00000500000000000000" pitchFamily="2" charset="0"/>
              </a:rPr>
              <a:t>CONECTAR LA PANTALLA DEL MOVIL EN EL ORDENADOR</a:t>
            </a:r>
          </a:p>
          <a:p>
            <a:pPr algn="ctr"/>
            <a:r>
              <a:rPr lang="es-ES" sz="2400" b="1" dirty="0">
                <a:latin typeface="Poppins" panose="00000500000000000000" pitchFamily="2" charset="0"/>
                <a:cs typeface="Poppins" panose="00000500000000000000" pitchFamily="2" charset="0"/>
              </a:rPr>
              <a:t>INFORMACIÓN PARA EL FORMADOR</a:t>
            </a:r>
          </a:p>
          <a:p>
            <a:pPr algn="ctr"/>
            <a:endParaRPr lang="es-ES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271798" y="3525011"/>
            <a:ext cx="3648405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9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6B0A8AA-9AF1-0E74-B0D1-001C59D0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80" y="396956"/>
            <a:ext cx="9145589" cy="59451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2400" dirty="0">
                <a:solidFill>
                  <a:schemeClr val="tx1"/>
                </a:solidFill>
              </a:rPr>
              <a:t>Instala la aplicación </a:t>
            </a:r>
            <a:r>
              <a:rPr lang="es-ES" sz="2400" dirty="0">
                <a:solidFill>
                  <a:srgbClr val="00B0F0"/>
                </a:solidFill>
              </a:rPr>
              <a:t>Enlace Móvil </a:t>
            </a:r>
            <a:r>
              <a:rPr lang="es-ES" sz="2400" dirty="0">
                <a:solidFill>
                  <a:schemeClr val="tx1"/>
                </a:solidFill>
              </a:rPr>
              <a:t>en tu </a:t>
            </a:r>
            <a:r>
              <a:rPr lang="es-ES" sz="2400" dirty="0">
                <a:solidFill>
                  <a:srgbClr val="00B0F0"/>
                </a:solidFill>
              </a:rPr>
              <a:t>PC </a:t>
            </a:r>
            <a:br>
              <a:rPr lang="es-ES" sz="2000" dirty="0">
                <a:solidFill>
                  <a:srgbClr val="00B0F0"/>
                </a:solidFill>
              </a:rPr>
            </a:b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3756CB2-CDB1-2E01-A07A-FB853CFAA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2" t="5057" r="81710" b="58762"/>
          <a:stretch/>
        </p:blipFill>
        <p:spPr>
          <a:xfrm>
            <a:off x="1064105" y="1686803"/>
            <a:ext cx="1121568" cy="1482896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E7C8E6EA-43DA-8895-7622-9EA330AF8589}"/>
              </a:ext>
            </a:extLst>
          </p:cNvPr>
          <p:cNvGrpSpPr/>
          <p:nvPr/>
        </p:nvGrpSpPr>
        <p:grpSpPr>
          <a:xfrm>
            <a:off x="2317288" y="1165819"/>
            <a:ext cx="8655512" cy="2433879"/>
            <a:chOff x="2471737" y="1364456"/>
            <a:chExt cx="8929688" cy="264318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ADC86CC-2D2D-2117-1BE5-D15998FC2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723" t="7498" r="1035" b="47314"/>
            <a:stretch/>
          </p:blipFill>
          <p:spPr>
            <a:xfrm>
              <a:off x="2471737" y="1364456"/>
              <a:ext cx="8929688" cy="2643188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DE6AC0D-7FA4-C9BD-D2B9-D1A32CA46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2307" y="1364457"/>
              <a:ext cx="4379118" cy="2586038"/>
            </a:xfrm>
            <a:prstGeom prst="rect">
              <a:avLst/>
            </a:prstGeom>
          </p:spPr>
        </p:pic>
      </p:grpSp>
      <p:pic>
        <p:nvPicPr>
          <p:cNvPr id="15" name="Imagen 14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FD75A133-0BCD-47F8-FA09-8BD7AA8669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917" b="14688"/>
          <a:stretch/>
        </p:blipFill>
        <p:spPr>
          <a:xfrm>
            <a:off x="8098678" y="4353318"/>
            <a:ext cx="2133508" cy="21685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67AA462-66C5-D51C-F06C-C1E1A73131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68470" r="25806"/>
          <a:stretch/>
        </p:blipFill>
        <p:spPr>
          <a:xfrm>
            <a:off x="6265070" y="4531381"/>
            <a:ext cx="1121568" cy="1484666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51E8F049-5C60-0244-1BC2-4503030C6CA4}"/>
              </a:ext>
            </a:extLst>
          </p:cNvPr>
          <p:cNvSpPr/>
          <p:nvPr/>
        </p:nvSpPr>
        <p:spPr bwMode="gray">
          <a:xfrm>
            <a:off x="9165432" y="5712465"/>
            <a:ext cx="642937" cy="742950"/>
          </a:xfrm>
          <a:prstGeom prst="ellips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s-ES" sz="1600" b="1" dirty="0">
              <a:solidFill>
                <a:schemeClr val="bg1"/>
              </a:solidFill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7F85063-F9DD-1D71-D4D1-627792C5A68B}"/>
              </a:ext>
            </a:extLst>
          </p:cNvPr>
          <p:cNvCxnSpPr>
            <a:endCxn id="16" idx="3"/>
          </p:cNvCxnSpPr>
          <p:nvPr/>
        </p:nvCxnSpPr>
        <p:spPr>
          <a:xfrm flipH="1" flipV="1">
            <a:off x="7386638" y="5273714"/>
            <a:ext cx="1778794" cy="610200"/>
          </a:xfrm>
          <a:prstGeom prst="straightConnector1">
            <a:avLst/>
          </a:prstGeom>
          <a:ln w="28575">
            <a:solidFill>
              <a:srgbClr val="009A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8809C27-3D14-F0B3-FA37-9284DE460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1394" y="4287506"/>
            <a:ext cx="2117147" cy="2301333"/>
          </a:xfrm>
          <a:prstGeom prst="rect">
            <a:avLst/>
          </a:prstGeom>
        </p:spPr>
      </p:pic>
      <p:pic>
        <p:nvPicPr>
          <p:cNvPr id="22" name="Imagen 2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E798658-6575-9788-461F-EAE822B325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82" r="75217" b="81952"/>
          <a:stretch/>
        </p:blipFill>
        <p:spPr>
          <a:xfrm>
            <a:off x="831897" y="4365049"/>
            <a:ext cx="1602743" cy="1213657"/>
          </a:xfrm>
          <a:prstGeom prst="rect">
            <a:avLst/>
          </a:prstGeom>
        </p:spPr>
      </p:pic>
      <p:pic>
        <p:nvPicPr>
          <p:cNvPr id="23" name="Imagen 22" descr="Interfaz de usuario gráfica, Aplicación">
            <a:extLst>
              <a:ext uri="{FF2B5EF4-FFF2-40B4-BE49-F238E27FC236}">
                <a16:creationId xmlns:a16="http://schemas.microsoft.com/office/drawing/2014/main" id="{CC69C474-D9D0-DE36-0306-91E1C74CBA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312" t="969" r="30338" b="81952"/>
          <a:stretch/>
        </p:blipFill>
        <p:spPr>
          <a:xfrm>
            <a:off x="684780" y="5437572"/>
            <a:ext cx="2016747" cy="79065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8B2D839F-4CEB-D21A-A72C-7E462FB30E10}"/>
              </a:ext>
            </a:extLst>
          </p:cNvPr>
          <p:cNvGrpSpPr/>
          <p:nvPr/>
        </p:nvGrpSpPr>
        <p:grpSpPr>
          <a:xfrm>
            <a:off x="9992947" y="3740357"/>
            <a:ext cx="2110978" cy="571499"/>
            <a:chOff x="7436644" y="650080"/>
            <a:chExt cx="2110978" cy="571499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1AFC1C40-7993-AEDC-62F9-03E0FCD2FA6B}"/>
                </a:ext>
              </a:extLst>
            </p:cNvPr>
            <p:cNvSpPr/>
            <p:nvPr/>
          </p:nvSpPr>
          <p:spPr bwMode="gray">
            <a:xfrm>
              <a:off x="7436644" y="650080"/>
              <a:ext cx="2043112" cy="571499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s-E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60FCA91-B2AD-0187-EA44-BD4CD2CFCDA4}"/>
                </a:ext>
              </a:extLst>
            </p:cNvPr>
            <p:cNvSpPr txBox="1"/>
            <p:nvPr/>
          </p:nvSpPr>
          <p:spPr bwMode="gray">
            <a:xfrm>
              <a:off x="7561660" y="1139224"/>
              <a:ext cx="1985962" cy="54904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/>
            <a:p>
              <a:pPr algn="ctr"/>
              <a:r>
                <a:rPr lang="es-ES" sz="1400" b="0" dirty="0"/>
                <a:t>Para Android 7 </a:t>
              </a:r>
            </a:p>
            <a:p>
              <a:pPr algn="ctr"/>
              <a:r>
                <a:rPr lang="es-ES" sz="1400" b="0" dirty="0"/>
                <a:t>o posterior</a:t>
              </a: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55AC142E-6DA7-52E8-327C-E330B1C6F110}"/>
              </a:ext>
            </a:extLst>
          </p:cNvPr>
          <p:cNvSpPr txBox="1"/>
          <p:nvPr/>
        </p:nvSpPr>
        <p:spPr bwMode="gray">
          <a:xfrm>
            <a:off x="516389" y="3731775"/>
            <a:ext cx="929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s-ES" b="1" dirty="0">
                <a:latin typeface="Poppins"/>
                <a:ea typeface="+mj-ea"/>
                <a:cs typeface="+mj-cs"/>
              </a:rPr>
              <a:t>Descarga / activa </a:t>
            </a:r>
            <a:r>
              <a:rPr lang="es-ES" b="1" dirty="0">
                <a:solidFill>
                  <a:srgbClr val="00B0F0"/>
                </a:solidFill>
                <a:latin typeface="Poppins"/>
                <a:ea typeface="+mj-ea"/>
                <a:cs typeface="+mj-cs"/>
              </a:rPr>
              <a:t>Enlace a Windows </a:t>
            </a:r>
            <a:r>
              <a:rPr lang="es-ES" b="1" dirty="0">
                <a:latin typeface="Poppins"/>
                <a:ea typeface="+mj-ea"/>
                <a:cs typeface="+mj-cs"/>
              </a:rPr>
              <a:t>en el </a:t>
            </a:r>
            <a:r>
              <a:rPr lang="es-ES" b="1" dirty="0">
                <a:solidFill>
                  <a:srgbClr val="00B0F0"/>
                </a:solidFill>
                <a:latin typeface="Poppins"/>
                <a:ea typeface="+mj-ea"/>
                <a:cs typeface="+mj-cs"/>
              </a:rPr>
              <a:t>Móvil</a:t>
            </a:r>
            <a:r>
              <a:rPr lang="es-ES" sz="2800" dirty="0">
                <a:solidFill>
                  <a:schemeClr val="tx1"/>
                </a:solidFill>
              </a:rPr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7524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D684165-C066-03DA-2748-5EF0C9E8D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98" y="1329558"/>
            <a:ext cx="8294029" cy="4927714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46B0A8AA-9AF1-0E74-B0D1-001C59D0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98" y="402586"/>
            <a:ext cx="9145589" cy="594515"/>
          </a:xfrm>
        </p:spPr>
        <p:txBody>
          <a:bodyPr/>
          <a:lstStyle/>
          <a:p>
            <a:r>
              <a:rPr lang="es-ES" sz="2400" dirty="0"/>
              <a:t>Visión aplicación Enlace Móvil en el PC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925048-F8A6-338B-2B5D-9B1EA1232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079" y="1351630"/>
            <a:ext cx="2259532" cy="508635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4B19F15-F8FF-B366-F3ED-CE4CBF713F58}"/>
              </a:ext>
            </a:extLst>
          </p:cNvPr>
          <p:cNvSpPr/>
          <p:nvPr/>
        </p:nvSpPr>
        <p:spPr bwMode="gray">
          <a:xfrm>
            <a:off x="3014663" y="2478881"/>
            <a:ext cx="1785937" cy="300038"/>
          </a:xfrm>
          <a:prstGeom prst="ellipse">
            <a:avLst/>
          </a:prstGeom>
          <a:noFill/>
          <a:ln w="19050" algn="ctr">
            <a:solidFill>
              <a:srgbClr val="DA291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s-ES" sz="1600" b="1" dirty="0">
              <a:solidFill>
                <a:schemeClr val="bg1"/>
              </a:solidFill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60359E5-B42F-D333-5F9E-E05A412C0587}"/>
              </a:ext>
            </a:extLst>
          </p:cNvPr>
          <p:cNvCxnSpPr>
            <a:cxnSpLocks/>
          </p:cNvCxnSpPr>
          <p:nvPr/>
        </p:nvCxnSpPr>
        <p:spPr>
          <a:xfrm>
            <a:off x="4850606" y="2621756"/>
            <a:ext cx="4121944" cy="10001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39B93398-A0B6-5C17-45BC-669506DF908A}"/>
              </a:ext>
            </a:extLst>
          </p:cNvPr>
          <p:cNvSpPr/>
          <p:nvPr/>
        </p:nvSpPr>
        <p:spPr bwMode="gray">
          <a:xfrm>
            <a:off x="9022556" y="1228725"/>
            <a:ext cx="2536032" cy="5086350"/>
          </a:xfrm>
          <a:prstGeom prst="rect">
            <a:avLst/>
          </a:prstGeom>
          <a:noFill/>
          <a:ln w="38100" algn="ctr">
            <a:solidFill>
              <a:srgbClr val="DA291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504788" y="3076636"/>
            <a:ext cx="10426548" cy="2780522"/>
            <a:chOff x="404482" y="2395620"/>
            <a:chExt cx="7819911" cy="1897252"/>
          </a:xfrm>
        </p:grpSpPr>
        <p:sp>
          <p:nvSpPr>
            <p:cNvPr id="24" name="TextBox 11"/>
            <p:cNvSpPr txBox="1"/>
            <p:nvPr/>
          </p:nvSpPr>
          <p:spPr>
            <a:xfrm>
              <a:off x="5082777" y="3820356"/>
              <a:ext cx="3141616" cy="4725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40000" lvl="2" indent="-342900" algn="ctr"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s-ES" sz="2000" dirty="0"/>
                <a:t>Configurar mi perfil</a:t>
              </a:r>
            </a:p>
            <a:p>
              <a:pPr marL="540000" lvl="2" indent="-342900" algn="ctr"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s-ES" sz="2000" dirty="0"/>
                <a:t>Compartir mi estado</a:t>
              </a:r>
            </a:p>
          </p:txBody>
        </p:sp>
        <p:sp>
          <p:nvSpPr>
            <p:cNvPr id="29" name="TextBox 19"/>
            <p:cNvSpPr txBox="1"/>
            <p:nvPr/>
          </p:nvSpPr>
          <p:spPr>
            <a:xfrm>
              <a:off x="404482" y="2795761"/>
              <a:ext cx="3490858" cy="840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s-ES" sz="2000" dirty="0"/>
                <a:t>Abrir el WhatsApp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s-ES" sz="2000" dirty="0"/>
                <a:t>Enviar un mensaje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s-ES" sz="2000" dirty="0"/>
                <a:t>Ver los mensajes recibidos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es-ES" sz="2000" dirty="0"/>
                <a:t>Responder a los mensajes</a:t>
              </a:r>
            </a:p>
          </p:txBody>
        </p:sp>
        <p:sp>
          <p:nvSpPr>
            <p:cNvPr id="2" name="TextBox 18">
              <a:extLst>
                <a:ext uri="{FF2B5EF4-FFF2-40B4-BE49-F238E27FC236}">
                  <a16:creationId xmlns:a16="http://schemas.microsoft.com/office/drawing/2014/main" id="{36F2D3D4-52DD-F7D2-6F2D-C03B690195EC}"/>
                </a:ext>
              </a:extLst>
            </p:cNvPr>
            <p:cNvSpPr txBox="1"/>
            <p:nvPr/>
          </p:nvSpPr>
          <p:spPr>
            <a:xfrm>
              <a:off x="649039" y="2395620"/>
              <a:ext cx="3246301" cy="299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s-ES" sz="2600" b="1" dirty="0">
                  <a:solidFill>
                    <a:srgbClr val="019EE2"/>
                  </a:solidFill>
                  <a:latin typeface="Poppins"/>
                  <a:cs typeface="Poppins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1. </a:t>
              </a:r>
              <a:r>
                <a:rPr lang="es-ES" sz="2600" b="1" u="sng" dirty="0">
                  <a:solidFill>
                    <a:srgbClr val="019EE2"/>
                  </a:solidFill>
                  <a:latin typeface="Poppins"/>
                  <a:cs typeface="Poppins"/>
                </a:rPr>
                <a:t>Mensajes</a:t>
              </a:r>
            </a:p>
          </p:txBody>
        </p:sp>
      </p:grpSp>
      <p:cxnSp>
        <p:nvCxnSpPr>
          <p:cNvPr id="31" name="Conector recto 30"/>
          <p:cNvCxnSpPr/>
          <p:nvPr/>
        </p:nvCxnSpPr>
        <p:spPr>
          <a:xfrm>
            <a:off x="4271798" y="2468893"/>
            <a:ext cx="3648405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Placeholder 1">
            <a:extLst>
              <a:ext uri="{FF2B5EF4-FFF2-40B4-BE49-F238E27FC236}">
                <a16:creationId xmlns:a16="http://schemas.microsoft.com/office/drawing/2014/main" id="{F839074E-7CCE-4038-88B8-4DF6B1A76C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duotone>
              <a:prstClr val="black"/>
              <a:srgbClr val="019EE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" t="29523" r="610" b="40245"/>
          <a:stretch/>
        </p:blipFill>
        <p:spPr>
          <a:xfrm>
            <a:off x="-82608" y="-4317"/>
            <a:ext cx="12294870" cy="2799865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10AA0E37-4A1D-4F8F-97E9-A04B6F2BE244}"/>
              </a:ext>
            </a:extLst>
          </p:cNvPr>
          <p:cNvSpPr txBox="1">
            <a:spLocks noChangeAspect="1"/>
          </p:cNvSpPr>
          <p:nvPr/>
        </p:nvSpPr>
        <p:spPr>
          <a:xfrm>
            <a:off x="2686050" y="1268076"/>
            <a:ext cx="630935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4400" b="1" dirty="0">
                <a:solidFill>
                  <a:srgbClr val="FFFFFF"/>
                </a:solidFill>
                <a:latin typeface="Poppins"/>
              </a:rPr>
              <a:t>Iniciación al uso del WhatsApp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6F8752BE-5983-6E81-6629-5BD4D413C78C}"/>
              </a:ext>
            </a:extLst>
          </p:cNvPr>
          <p:cNvSpPr txBox="1"/>
          <p:nvPr/>
        </p:nvSpPr>
        <p:spPr>
          <a:xfrm>
            <a:off x="245907" y="5043558"/>
            <a:ext cx="5299384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s-ES" sz="2600" b="1" u="sng" dirty="0">
                <a:solidFill>
                  <a:srgbClr val="019EE2"/>
                </a:solidFill>
                <a:latin typeface="Poppins"/>
                <a:cs typeface="Poppi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</a:t>
            </a:r>
            <a:r>
              <a:rPr lang="es-ES" sz="2600" b="1" u="sng" dirty="0">
                <a:solidFill>
                  <a:srgbClr val="019EE2"/>
                </a:solidFill>
                <a:latin typeface="Poppins"/>
                <a:cs typeface="Poppins"/>
              </a:rPr>
              <a:t>Llamada y Videollamada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96B9713E-12FC-0E7F-7277-36728DBAD55C}"/>
              </a:ext>
            </a:extLst>
          </p:cNvPr>
          <p:cNvSpPr txBox="1"/>
          <p:nvPr/>
        </p:nvSpPr>
        <p:spPr>
          <a:xfrm>
            <a:off x="864037" y="5685102"/>
            <a:ext cx="453393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Realizar llamadas/videollamadas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F2B8FE49-8335-32F4-CFC9-98F05CBF90C7}"/>
              </a:ext>
            </a:extLst>
          </p:cNvPr>
          <p:cNvSpPr txBox="1"/>
          <p:nvPr/>
        </p:nvSpPr>
        <p:spPr>
          <a:xfrm>
            <a:off x="6742516" y="3076635"/>
            <a:ext cx="4328401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s-ES" sz="2600" b="1" dirty="0">
                <a:solidFill>
                  <a:srgbClr val="019EE2"/>
                </a:solidFill>
                <a:latin typeface="Poppins"/>
                <a:cs typeface="Poppi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</a:t>
            </a:r>
            <a:r>
              <a:rPr lang="es-ES" sz="2600" b="1" u="sng" dirty="0">
                <a:solidFill>
                  <a:srgbClr val="019EE2"/>
                </a:solidFill>
                <a:latin typeface="Poppins"/>
                <a:cs typeface="Poppins"/>
              </a:rPr>
              <a:t>Estados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84885653-7F20-73B3-1025-02739835ABD4}"/>
              </a:ext>
            </a:extLst>
          </p:cNvPr>
          <p:cNvSpPr txBox="1"/>
          <p:nvPr/>
        </p:nvSpPr>
        <p:spPr>
          <a:xfrm>
            <a:off x="7032737" y="3782569"/>
            <a:ext cx="497453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Que son y como consultarlo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1A8E987A-5096-4777-4808-72CE39CF73B1}"/>
              </a:ext>
            </a:extLst>
          </p:cNvPr>
          <p:cNvSpPr txBox="1"/>
          <p:nvPr/>
        </p:nvSpPr>
        <p:spPr>
          <a:xfrm>
            <a:off x="6742515" y="4486683"/>
            <a:ext cx="4328401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s-ES" sz="2600" b="1" dirty="0">
                <a:solidFill>
                  <a:srgbClr val="019EE2"/>
                </a:solidFill>
                <a:latin typeface="Poppins"/>
                <a:cs typeface="Poppi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</a:t>
            </a:r>
            <a:r>
              <a:rPr lang="es-ES" sz="2600" b="1" u="sng" dirty="0">
                <a:solidFill>
                  <a:srgbClr val="019EE2"/>
                </a:solidFill>
                <a:latin typeface="Poppins"/>
                <a:cs typeface="Poppins"/>
              </a:rPr>
              <a:t>Formación adicional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7FBB1C-44B0-87C3-772E-27BA3E46D445}"/>
              </a:ext>
            </a:extLst>
          </p:cNvPr>
          <p:cNvSpPr txBox="1"/>
          <p:nvPr/>
        </p:nvSpPr>
        <p:spPr>
          <a:xfrm>
            <a:off x="-1" y="308110"/>
            <a:ext cx="121920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ANTES DE EMPEZAR…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3343DD2-EA49-62C1-B040-FEFD9CFEB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910"/>
          <a:stretch/>
        </p:blipFill>
        <p:spPr>
          <a:xfrm>
            <a:off x="9225310" y="790501"/>
            <a:ext cx="1230653" cy="10206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2B9BBE3-BCE5-7E26-C15D-EA1387400989}"/>
              </a:ext>
            </a:extLst>
          </p:cNvPr>
          <p:cNvSpPr txBox="1"/>
          <p:nvPr/>
        </p:nvSpPr>
        <p:spPr>
          <a:xfrm>
            <a:off x="-3" y="2136912"/>
            <a:ext cx="121920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ABRIR EL WHATSAPP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244A9C-69CB-8044-8704-7A9987B9D8F9}"/>
              </a:ext>
            </a:extLst>
          </p:cNvPr>
          <p:cNvSpPr txBox="1"/>
          <p:nvPr/>
        </p:nvSpPr>
        <p:spPr>
          <a:xfrm>
            <a:off x="44723" y="2690910"/>
            <a:ext cx="10366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Para abrir WhatsApp busca la aplicación en el teléfono móvil y </a:t>
            </a:r>
            <a:r>
              <a:rPr lang="es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pulsa encima del icono 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para abrirlo.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B86B48F-766E-BA53-6AEB-C2D9C0166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963" y="946811"/>
            <a:ext cx="1043611" cy="88848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902985E-D4D2-A1CA-FAD4-05E0CDB07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906" y="3337241"/>
            <a:ext cx="4562475" cy="314325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B642D96B-217A-4370-4570-544A3018AB96}"/>
              </a:ext>
            </a:extLst>
          </p:cNvPr>
          <p:cNvSpPr txBox="1"/>
          <p:nvPr/>
        </p:nvSpPr>
        <p:spPr bwMode="gray">
          <a:xfrm>
            <a:off x="643246" y="3713800"/>
            <a:ext cx="6590674" cy="1692771"/>
          </a:xfrm>
          <a:prstGeom prst="rect">
            <a:avLst/>
          </a:prstGeom>
          <a:noFill/>
          <a:ln w="41275">
            <a:solidFill>
              <a:schemeClr val="accent2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S" sz="2000" i="1" dirty="0">
                <a:latin typeface="Poppins" panose="00000500000000000000" pitchFamily="2" charset="0"/>
                <a:cs typeface="Poppins" panose="00000500000000000000" pitchFamily="2" charset="0"/>
              </a:rPr>
              <a:t>Con el </a:t>
            </a:r>
            <a:r>
              <a:rPr lang="es-ES" sz="2000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WhatsApp</a:t>
            </a:r>
            <a:r>
              <a:rPr lang="es-ES" sz="2000" i="1" dirty="0">
                <a:latin typeface="Poppins" panose="00000500000000000000" pitchFamily="2" charset="0"/>
                <a:cs typeface="Poppins" panose="00000500000000000000" pitchFamily="2" charset="0"/>
              </a:rPr>
              <a:t>, puedes:</a:t>
            </a:r>
          </a:p>
          <a:p>
            <a:pPr algn="ctr"/>
            <a:r>
              <a:rPr lang="es-ES" sz="2000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Enviar y recibir mensajes</a:t>
            </a:r>
          </a:p>
          <a:p>
            <a:pPr algn="ctr"/>
            <a:r>
              <a:rPr lang="es-ES" sz="2000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Realizar llamadas y videollamadas </a:t>
            </a:r>
          </a:p>
          <a:p>
            <a:pPr algn="ctr"/>
            <a:r>
              <a:rPr lang="es-ES" sz="2000" i="1" dirty="0">
                <a:latin typeface="Poppins" panose="00000500000000000000" pitchFamily="2" charset="0"/>
                <a:cs typeface="Poppins" panose="00000500000000000000" pitchFamily="2" charset="0"/>
              </a:rPr>
              <a:t>a los contactos de tu teléfono que lo tenga instalado</a:t>
            </a:r>
            <a:r>
              <a:rPr lang="es-ES" sz="240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s-ES" sz="2400" i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2150476-B3A9-A89F-C7E2-C4C4C885425F}"/>
              </a:ext>
            </a:extLst>
          </p:cNvPr>
          <p:cNvSpPr txBox="1"/>
          <p:nvPr/>
        </p:nvSpPr>
        <p:spPr>
          <a:xfrm>
            <a:off x="112640" y="945924"/>
            <a:ext cx="103665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WhatsApp es una </a:t>
            </a:r>
            <a:r>
              <a:rPr lang="es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aplicación gratuita 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que no suele venir instalada por defecto. </a:t>
            </a:r>
          </a:p>
          <a:p>
            <a:pPr algn="just"/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Si no la tenemos en nuestro dispositivo, tendremos que descargarla. </a:t>
            </a:r>
          </a:p>
        </p:txBody>
      </p:sp>
    </p:spTree>
    <p:extLst>
      <p:ext uri="{BB962C8B-B14F-4D97-AF65-F5344CB8AC3E}">
        <p14:creationId xmlns:p14="http://schemas.microsoft.com/office/powerpoint/2010/main" val="381595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14:cNvPr>
              <p14:cNvContentPartPr/>
              <p14:nvPr/>
            </p14:nvContentPartPr>
            <p14:xfrm>
              <a:off x="5694746" y="2354917"/>
              <a:ext cx="23832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4746" y="2175277"/>
                <a:ext cx="417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14:cNvPr>
              <p14:cNvContentPartPr/>
              <p14:nvPr/>
            </p14:nvContentPartPr>
            <p14:xfrm>
              <a:off x="6479906" y="1420717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9906" y="12410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14:cNvPr>
              <p14:cNvContentPartPr/>
              <p14:nvPr/>
            </p14:nvContentPartPr>
            <p14:xfrm>
              <a:off x="774986" y="3558037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986" y="337803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14:cNvPr>
              <p14:cNvContentPartPr/>
              <p14:nvPr/>
            </p14:nvContentPartPr>
            <p14:xfrm>
              <a:off x="2037146" y="486517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7146" y="3068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14:cNvPr>
              <p14:cNvContentPartPr/>
              <p14:nvPr/>
            </p14:nvContentPartPr>
            <p14:xfrm>
              <a:off x="705506" y="287797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506" y="108157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38AB6E57-4D9B-4ACE-9568-86CD8A3C9CC9}"/>
              </a:ext>
            </a:extLst>
          </p:cNvPr>
          <p:cNvSpPr txBox="1"/>
          <p:nvPr/>
        </p:nvSpPr>
        <p:spPr>
          <a:xfrm>
            <a:off x="357325" y="767883"/>
            <a:ext cx="11708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Puedes </a:t>
            </a:r>
            <a:r>
              <a:rPr lang="es-ES" sz="1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enviar mensajes </a:t>
            </a: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de 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texto y de audio</a:t>
            </a: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, video, documentos, contactos, ubicación…</a:t>
            </a:r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27A1DE1-B3E0-4B08-B395-5B3C48491A20}"/>
              </a:ext>
            </a:extLst>
          </p:cNvPr>
          <p:cNvSpPr txBox="1"/>
          <p:nvPr/>
        </p:nvSpPr>
        <p:spPr>
          <a:xfrm>
            <a:off x="4313684" y="1625080"/>
            <a:ext cx="505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r>
              <a:rPr lang="es-E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Haz clic en el icono</a:t>
            </a:r>
          </a:p>
        </p:txBody>
      </p: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BA1F2E6B-2B54-48F4-B787-5994E46753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6616" y="453638"/>
            <a:ext cx="324796" cy="1866894"/>
          </a:xfrm>
          <a:prstGeom prst="bentConnector2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id="{217A6C43-5263-4354-8372-5936F65D5A58}"/>
              </a:ext>
            </a:extLst>
          </p:cNvPr>
          <p:cNvSpPr/>
          <p:nvPr/>
        </p:nvSpPr>
        <p:spPr>
          <a:xfrm flipH="1">
            <a:off x="537728" y="4992757"/>
            <a:ext cx="167778" cy="19878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A4633AD3-5AFD-4F60-935B-3B33BF53AF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65" y="1295021"/>
            <a:ext cx="4180714" cy="518323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1D7D6954-2978-46A5-8C68-430B99E40B3A}"/>
              </a:ext>
            </a:extLst>
          </p:cNvPr>
          <p:cNvSpPr txBox="1"/>
          <p:nvPr/>
        </p:nvSpPr>
        <p:spPr>
          <a:xfrm>
            <a:off x="4280673" y="2030333"/>
            <a:ext cx="691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Buscamos el destinatario</a:t>
            </a: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" name="Flecha: a la derecha 44">
            <a:extLst>
              <a:ext uri="{FF2B5EF4-FFF2-40B4-BE49-F238E27FC236}">
                <a16:creationId xmlns:a16="http://schemas.microsoft.com/office/drawing/2014/main" id="{D1CD428F-9587-4219-AAB3-983D31C09953}"/>
              </a:ext>
            </a:extLst>
          </p:cNvPr>
          <p:cNvSpPr/>
          <p:nvPr/>
        </p:nvSpPr>
        <p:spPr>
          <a:xfrm rot="1432730">
            <a:off x="7727303" y="2581972"/>
            <a:ext cx="1806539" cy="266493"/>
          </a:xfrm>
          <a:prstGeom prst="rightArrow">
            <a:avLst>
              <a:gd name="adj1" fmla="val 51671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FA276F34-6F46-4675-A81C-F52B641EB2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5569" y="1420717"/>
            <a:ext cx="2589816" cy="5279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22879C55-53C6-4E5E-8148-941DC9341728}"/>
              </a:ext>
            </a:extLst>
          </p:cNvPr>
          <p:cNvCxnSpPr>
            <a:cxnSpLocks/>
          </p:cNvCxnSpPr>
          <p:nvPr/>
        </p:nvCxnSpPr>
        <p:spPr>
          <a:xfrm flipV="1">
            <a:off x="8868811" y="2214252"/>
            <a:ext cx="2937109" cy="145661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59B6ED8B-881C-DF4F-5AF9-D89B83D40170}"/>
              </a:ext>
            </a:extLst>
          </p:cNvPr>
          <p:cNvSpPr txBox="1"/>
          <p:nvPr/>
        </p:nvSpPr>
        <p:spPr>
          <a:xfrm>
            <a:off x="0" y="273985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ENVIAR UN MENSAJE </a:t>
            </a:r>
            <a:r>
              <a:rPr lang="es-E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CHAT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08F0CEE-4553-CD9A-93CF-EBD723FEE0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65" y="1286853"/>
            <a:ext cx="4180714" cy="5183232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B3511814-95D4-9962-C9FA-0002DA00443E}"/>
              </a:ext>
            </a:extLst>
          </p:cNvPr>
          <p:cNvSpPr txBox="1"/>
          <p:nvPr/>
        </p:nvSpPr>
        <p:spPr bwMode="gray">
          <a:xfrm>
            <a:off x="4069359" y="3567657"/>
            <a:ext cx="5013441" cy="646331"/>
          </a:xfrm>
          <a:prstGeom prst="rect">
            <a:avLst/>
          </a:prstGeom>
          <a:noFill/>
          <a:ln w="28575">
            <a:solidFill>
              <a:srgbClr val="019EE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La barra de desplazamiento permite buscar el contacto</a:t>
            </a:r>
            <a:r>
              <a:rPr lang="es-ES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FA2C6ED-14AE-27F0-F40A-A6DF781EBB1F}"/>
              </a:ext>
            </a:extLst>
          </p:cNvPr>
          <p:cNvSpPr txBox="1"/>
          <p:nvPr/>
        </p:nvSpPr>
        <p:spPr bwMode="gray">
          <a:xfrm>
            <a:off x="3178890" y="4765864"/>
            <a:ext cx="6061354" cy="1200329"/>
          </a:xfrm>
          <a:prstGeom prst="rect">
            <a:avLst/>
          </a:prstGeom>
          <a:noFill/>
          <a:ln w="28575">
            <a:solidFill>
              <a:srgbClr val="019EE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Si ya tienes </a:t>
            </a:r>
            <a:r>
              <a:rPr lang="es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una conversación abierta</a:t>
            </a:r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, no es necesario buscar el contacto, </a:t>
            </a:r>
            <a:r>
              <a:rPr lang="es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podrás enviar el mensaje directamente</a:t>
            </a:r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 abriendo la conversación.</a:t>
            </a:r>
          </a:p>
          <a:p>
            <a:pPr marL="800100" lvl="1" indent="-342900" algn="ctr">
              <a:buFont typeface="+mj-lt"/>
              <a:buAutoNum type="arabicPeriod"/>
            </a:pPr>
            <a:endParaRPr lang="es-ES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D561C8-D976-19AA-D5BC-9BD86D7645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4630" y="1548170"/>
            <a:ext cx="407452" cy="4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14:cNvPr>
              <p14:cNvContentPartPr/>
              <p14:nvPr/>
            </p14:nvContentPartPr>
            <p14:xfrm>
              <a:off x="5694746" y="2354917"/>
              <a:ext cx="23832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4746" y="2175277"/>
                <a:ext cx="417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14:cNvPr>
              <p14:cNvContentPartPr/>
              <p14:nvPr/>
            </p14:nvContentPartPr>
            <p14:xfrm>
              <a:off x="6479906" y="1420717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9906" y="12410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14:cNvPr>
              <p14:cNvContentPartPr/>
              <p14:nvPr/>
            </p14:nvContentPartPr>
            <p14:xfrm>
              <a:off x="774986" y="3558037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986" y="337803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14:cNvPr>
              <p14:cNvContentPartPr/>
              <p14:nvPr/>
            </p14:nvContentPartPr>
            <p14:xfrm>
              <a:off x="2037146" y="486517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7146" y="3068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14:cNvPr>
              <p14:cNvContentPartPr/>
              <p14:nvPr/>
            </p14:nvContentPartPr>
            <p14:xfrm>
              <a:off x="705506" y="287797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506" y="108157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D27A1DE1-B3E0-4B08-B395-5B3C48491A20}"/>
              </a:ext>
            </a:extLst>
          </p:cNvPr>
          <p:cNvSpPr txBox="1"/>
          <p:nvPr/>
        </p:nvSpPr>
        <p:spPr>
          <a:xfrm>
            <a:off x="3576716" y="1682435"/>
            <a:ext cx="52395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Además de texto podemos incluir:</a:t>
            </a:r>
          </a:p>
          <a:p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	- Emoticonos</a:t>
            </a:r>
          </a:p>
          <a:p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	- Adjuntar audios, fotos, archivos…</a:t>
            </a:r>
          </a:p>
          <a:p>
            <a:endParaRPr lang="es-ES" i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217A6C43-5263-4354-8372-5936F65D5A58}"/>
              </a:ext>
            </a:extLst>
          </p:cNvPr>
          <p:cNvSpPr/>
          <p:nvPr/>
        </p:nvSpPr>
        <p:spPr>
          <a:xfrm flipH="1">
            <a:off x="537728" y="4992757"/>
            <a:ext cx="167778" cy="19878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42B1D9-EA94-47AA-B9A6-AB36855BDC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854" y="948182"/>
            <a:ext cx="2472611" cy="52384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DC880EDC-1D09-4ECD-9145-2D8AF14815EE}"/>
              </a:ext>
            </a:extLst>
          </p:cNvPr>
          <p:cNvSpPr/>
          <p:nvPr/>
        </p:nvSpPr>
        <p:spPr>
          <a:xfrm rot="7725430">
            <a:off x="1071636" y="2361565"/>
            <a:ext cx="2748572" cy="32717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FD0F2872-7E01-45FC-997D-DB2E093725A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6610"/>
          <a:stretch/>
        </p:blipFill>
        <p:spPr>
          <a:xfrm>
            <a:off x="8907747" y="974487"/>
            <a:ext cx="2571677" cy="27823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6F39A30F-B528-40DD-9D9B-BB46302587CA}"/>
              </a:ext>
            </a:extLst>
          </p:cNvPr>
          <p:cNvCxnSpPr>
            <a:cxnSpLocks/>
          </p:cNvCxnSpPr>
          <p:nvPr/>
        </p:nvCxnSpPr>
        <p:spPr>
          <a:xfrm flipH="1">
            <a:off x="785146" y="2149384"/>
            <a:ext cx="3819295" cy="1498994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2F5E5F75-0A43-4B7D-B5CD-77FDE3830ABA}"/>
              </a:ext>
            </a:extLst>
          </p:cNvPr>
          <p:cNvCxnSpPr>
            <a:cxnSpLocks/>
          </p:cNvCxnSpPr>
          <p:nvPr/>
        </p:nvCxnSpPr>
        <p:spPr>
          <a:xfrm flipH="1">
            <a:off x="2536150" y="2380863"/>
            <a:ext cx="2048943" cy="131073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id="{2397F98D-9120-42C2-AF91-B36E5F91D7E5}"/>
              </a:ext>
            </a:extLst>
          </p:cNvPr>
          <p:cNvSpPr/>
          <p:nvPr/>
        </p:nvSpPr>
        <p:spPr>
          <a:xfrm>
            <a:off x="6504414" y="1954187"/>
            <a:ext cx="2259624" cy="26649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1677E409-C31C-409A-8113-5E61D875831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50250"/>
          <a:stretch/>
        </p:blipFill>
        <p:spPr>
          <a:xfrm>
            <a:off x="8949827" y="4079460"/>
            <a:ext cx="2518784" cy="26084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3" name="Flecha: a la derecha 52">
            <a:extLst>
              <a:ext uri="{FF2B5EF4-FFF2-40B4-BE49-F238E27FC236}">
                <a16:creationId xmlns:a16="http://schemas.microsoft.com/office/drawing/2014/main" id="{A5F74532-0148-4E21-977D-AEDD6ED6D277}"/>
              </a:ext>
            </a:extLst>
          </p:cNvPr>
          <p:cNvSpPr/>
          <p:nvPr/>
        </p:nvSpPr>
        <p:spPr>
          <a:xfrm rot="2793287">
            <a:off x="6916197" y="3459106"/>
            <a:ext cx="2745439" cy="266493"/>
          </a:xfrm>
          <a:prstGeom prst="rightArrow">
            <a:avLst>
              <a:gd name="adj1" fmla="val 5321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5BBC3A9-A493-4107-AC47-7B1826107B0E}"/>
              </a:ext>
            </a:extLst>
          </p:cNvPr>
          <p:cNvSpPr txBox="1"/>
          <p:nvPr/>
        </p:nvSpPr>
        <p:spPr bwMode="gray">
          <a:xfrm>
            <a:off x="3254534" y="4284871"/>
            <a:ext cx="5239591" cy="1015663"/>
          </a:xfrm>
          <a:prstGeom prst="rect">
            <a:avLst/>
          </a:prstGeom>
          <a:noFill/>
          <a:ln w="28575">
            <a:solidFill>
              <a:srgbClr val="019EE2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S" sz="2000" i="1" dirty="0">
                <a:latin typeface="arial" panose="020B0604020202020204" pitchFamily="34" charset="0"/>
              </a:rPr>
              <a:t>Puedes saber si el mensaje ha sido enviado, entregado o leído</a:t>
            </a:r>
          </a:p>
          <a:p>
            <a:pPr algn="ctr"/>
            <a:endParaRPr lang="es-ES" sz="20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9B2682-7C47-C500-67F8-C1D316114584}"/>
              </a:ext>
            </a:extLst>
          </p:cNvPr>
          <p:cNvSpPr txBox="1"/>
          <p:nvPr/>
        </p:nvSpPr>
        <p:spPr>
          <a:xfrm>
            <a:off x="0" y="273985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ENVIAR UN MENSAJE </a:t>
            </a:r>
            <a:r>
              <a:rPr lang="es-E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CHAT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0907B1-6FB6-F57B-70F0-6F2BCD7AE4DE}"/>
              </a:ext>
            </a:extLst>
          </p:cNvPr>
          <p:cNvSpPr txBox="1"/>
          <p:nvPr/>
        </p:nvSpPr>
        <p:spPr>
          <a:xfrm>
            <a:off x="3254534" y="1159269"/>
            <a:ext cx="6147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r>
              <a:rPr lang="es-ES" sz="1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Haz clic y se habilita el teclado para </a:t>
            </a:r>
            <a:r>
              <a:rPr lang="es-ES" sz="1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escribir</a:t>
            </a: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402EC2D-2AED-77B8-DFE9-2E5BFDEC5D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3604" y="3276893"/>
            <a:ext cx="4076700" cy="58102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0F05920-184D-C0B9-1A24-6106DAB5838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8333" r="26425" b="22322"/>
          <a:stretch/>
        </p:blipFill>
        <p:spPr>
          <a:xfrm>
            <a:off x="4406278" y="1963112"/>
            <a:ext cx="299404" cy="34405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6E87838-4848-80ED-94B6-D1203F45AF9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6424" t="21188" r="8183" b="15139"/>
          <a:stretch/>
        </p:blipFill>
        <p:spPr>
          <a:xfrm>
            <a:off x="4438949" y="2310629"/>
            <a:ext cx="328371" cy="31973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3D72A33-3653-6794-A955-3CAB257756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4316" y="5027787"/>
            <a:ext cx="2857500" cy="1009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8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14:cNvPr>
              <p14:cNvContentPartPr/>
              <p14:nvPr/>
            </p14:nvContentPartPr>
            <p14:xfrm>
              <a:off x="5694746" y="2354917"/>
              <a:ext cx="23832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4746" y="2175277"/>
                <a:ext cx="417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14:cNvPr>
              <p14:cNvContentPartPr/>
              <p14:nvPr/>
            </p14:nvContentPartPr>
            <p14:xfrm>
              <a:off x="6479906" y="1420717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9906" y="12410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14:cNvPr>
              <p14:cNvContentPartPr/>
              <p14:nvPr/>
            </p14:nvContentPartPr>
            <p14:xfrm>
              <a:off x="774986" y="3558037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986" y="337803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14:cNvPr>
              <p14:cNvContentPartPr/>
              <p14:nvPr/>
            </p14:nvContentPartPr>
            <p14:xfrm>
              <a:off x="2037146" y="486517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7146" y="3068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14:cNvPr>
              <p14:cNvContentPartPr/>
              <p14:nvPr/>
            </p14:nvContentPartPr>
            <p14:xfrm>
              <a:off x="705506" y="287797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506" y="108157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38AB6E57-4D9B-4ACE-9568-86CD8A3C9CC9}"/>
              </a:ext>
            </a:extLst>
          </p:cNvPr>
          <p:cNvSpPr txBox="1"/>
          <p:nvPr/>
        </p:nvSpPr>
        <p:spPr>
          <a:xfrm>
            <a:off x="309725" y="752344"/>
            <a:ext cx="8180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Cuand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o recibimos una mensaje en el icono del WhatsApp  aparece una marca</a:t>
            </a: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569A7B9-280A-4883-A8BC-E835D33BF9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5586" y="1151239"/>
            <a:ext cx="1106902" cy="1275039"/>
          </a:xfrm>
          <a:prstGeom prst="rect">
            <a:avLst/>
          </a:prstGeom>
        </p:spPr>
      </p:pic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23E20BEB-C502-4356-B6C2-4B6115CA8984}"/>
              </a:ext>
            </a:extLst>
          </p:cNvPr>
          <p:cNvSpPr/>
          <p:nvPr/>
        </p:nvSpPr>
        <p:spPr>
          <a:xfrm rot="5400000">
            <a:off x="7943503" y="868121"/>
            <a:ext cx="486985" cy="288132"/>
          </a:xfrm>
          <a:prstGeom prst="rightArrow">
            <a:avLst>
              <a:gd name="adj1" fmla="val 55189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4DEA098-8CA4-4E33-B532-ADB67140514E}"/>
              </a:ext>
            </a:extLst>
          </p:cNvPr>
          <p:cNvSpPr txBox="1"/>
          <p:nvPr/>
        </p:nvSpPr>
        <p:spPr>
          <a:xfrm>
            <a:off x="275436" y="1380418"/>
            <a:ext cx="6381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También al entrar en el chat podrá ver los mensajes no leídos</a:t>
            </a:r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B68389C-F772-4A09-9CC9-38C3FE4973D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52163"/>
          <a:stretch/>
        </p:blipFill>
        <p:spPr>
          <a:xfrm>
            <a:off x="1107698" y="2095970"/>
            <a:ext cx="3552072" cy="4274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28" name="Elipse 27">
            <a:extLst>
              <a:ext uri="{FF2B5EF4-FFF2-40B4-BE49-F238E27FC236}">
                <a16:creationId xmlns:a16="http://schemas.microsoft.com/office/drawing/2014/main" id="{19AA41D8-1025-4A24-B46E-A5B108E4E7F9}"/>
              </a:ext>
            </a:extLst>
          </p:cNvPr>
          <p:cNvSpPr/>
          <p:nvPr/>
        </p:nvSpPr>
        <p:spPr>
          <a:xfrm>
            <a:off x="1484824" y="3185319"/>
            <a:ext cx="1033669" cy="7454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0BCCAE-197E-C496-B4F0-5DC8C3B7D690}"/>
              </a:ext>
            </a:extLst>
          </p:cNvPr>
          <p:cNvSpPr txBox="1"/>
          <p:nvPr/>
        </p:nvSpPr>
        <p:spPr>
          <a:xfrm>
            <a:off x="0" y="287797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 LOS MENSAJES RECIBIDOS</a:t>
            </a:r>
          </a:p>
        </p:txBody>
      </p:sp>
      <p:pic>
        <p:nvPicPr>
          <p:cNvPr id="3" name="Imagen 2" descr="Pantalla de celular con aplicaciones&#10;&#10;Descripción generada automáticamente con confianza media">
            <a:extLst>
              <a:ext uri="{FF2B5EF4-FFF2-40B4-BE49-F238E27FC236}">
                <a16:creationId xmlns:a16="http://schemas.microsoft.com/office/drawing/2014/main" id="{F4FA44EF-F7D2-7039-27EC-60F0CD34B4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42" y="245801"/>
            <a:ext cx="3057615" cy="6454966"/>
          </a:xfrm>
          <a:prstGeom prst="rect">
            <a:avLst/>
          </a:prstGeom>
          <a:ln cap="rnd" cmpd="sng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CB802A7-A30D-CB80-F182-944F6C4754C1}"/>
              </a:ext>
            </a:extLst>
          </p:cNvPr>
          <p:cNvCxnSpPr>
            <a:cxnSpLocks/>
          </p:cNvCxnSpPr>
          <p:nvPr/>
        </p:nvCxnSpPr>
        <p:spPr>
          <a:xfrm flipH="1">
            <a:off x="8382488" y="1565833"/>
            <a:ext cx="1143690" cy="0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9B4C05DC-781A-6578-CC39-A78AE83AB3C5}"/>
              </a:ext>
            </a:extLst>
          </p:cNvPr>
          <p:cNvSpPr/>
          <p:nvPr/>
        </p:nvSpPr>
        <p:spPr>
          <a:xfrm rot="2882196" flipV="1">
            <a:off x="1555983" y="2965933"/>
            <a:ext cx="3092416" cy="254210"/>
          </a:xfrm>
          <a:prstGeom prst="rightArrow">
            <a:avLst>
              <a:gd name="adj1" fmla="val 55189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504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14:cNvPr>
              <p14:cNvContentPartPr/>
              <p14:nvPr/>
            </p14:nvContentPartPr>
            <p14:xfrm>
              <a:off x="5694746" y="2354917"/>
              <a:ext cx="23832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4746" y="2175277"/>
                <a:ext cx="417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14:cNvPr>
              <p14:cNvContentPartPr/>
              <p14:nvPr/>
            </p14:nvContentPartPr>
            <p14:xfrm>
              <a:off x="6479906" y="1420717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9906" y="12410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14:cNvPr>
              <p14:cNvContentPartPr/>
              <p14:nvPr/>
            </p14:nvContentPartPr>
            <p14:xfrm>
              <a:off x="774986" y="3558037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986" y="337803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14:cNvPr>
              <p14:cNvContentPartPr/>
              <p14:nvPr/>
            </p14:nvContentPartPr>
            <p14:xfrm>
              <a:off x="2037146" y="486517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7146" y="3068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14:cNvPr>
              <p14:cNvContentPartPr/>
              <p14:nvPr/>
            </p14:nvContentPartPr>
            <p14:xfrm>
              <a:off x="705506" y="287797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506" y="108157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D27A1DE1-B3E0-4B08-B395-5B3C48491A20}"/>
              </a:ext>
            </a:extLst>
          </p:cNvPr>
          <p:cNvSpPr txBox="1"/>
          <p:nvPr/>
        </p:nvSpPr>
        <p:spPr>
          <a:xfrm>
            <a:off x="5205724" y="1137211"/>
            <a:ext cx="691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Haz clic en la conversación.</a:t>
            </a:r>
          </a:p>
          <a:p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Según como quieras contestar, podrás:</a:t>
            </a:r>
            <a:endParaRPr lang="es-E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217A6C43-5263-4354-8372-5936F65D5A58}"/>
              </a:ext>
            </a:extLst>
          </p:cNvPr>
          <p:cNvSpPr/>
          <p:nvPr/>
        </p:nvSpPr>
        <p:spPr>
          <a:xfrm flipH="1">
            <a:off x="537728" y="4992757"/>
            <a:ext cx="167778" cy="19878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D7D6954-2978-46A5-8C68-430B99E40B3A}"/>
              </a:ext>
            </a:extLst>
          </p:cNvPr>
          <p:cNvSpPr txBox="1"/>
          <p:nvPr/>
        </p:nvSpPr>
        <p:spPr>
          <a:xfrm>
            <a:off x="5241203" y="4262178"/>
            <a:ext cx="691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Haz clic para enviar.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F7F5F4E-D79F-44BE-970B-80A6F775621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011" t="49398" b="43484"/>
          <a:stretch/>
        </p:blipFill>
        <p:spPr>
          <a:xfrm>
            <a:off x="8003281" y="4161624"/>
            <a:ext cx="665153" cy="6000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71EFC05-6B39-4916-BBB1-F73D21D896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781" y="749462"/>
            <a:ext cx="2685238" cy="5583057"/>
          </a:xfrm>
          <a:prstGeom prst="rect">
            <a:avLst/>
          </a:prstGeom>
        </p:spPr>
      </p:pic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79B039BD-4AB3-4446-8499-D68CC60E0B68}"/>
              </a:ext>
            </a:extLst>
          </p:cNvPr>
          <p:cNvSpPr/>
          <p:nvPr/>
        </p:nvSpPr>
        <p:spPr>
          <a:xfrm rot="21092874">
            <a:off x="1266079" y="1502067"/>
            <a:ext cx="3937996" cy="22439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5E8873-B6AE-4167-A0F2-D0CD0E31C14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888" b="25796"/>
          <a:stretch/>
        </p:blipFill>
        <p:spPr>
          <a:xfrm>
            <a:off x="2211242" y="1949017"/>
            <a:ext cx="2685238" cy="47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39D03933-7CC7-4E02-B6D1-8695630FE7EF}"/>
              </a:ext>
            </a:extLst>
          </p:cNvPr>
          <p:cNvSpPr/>
          <p:nvPr/>
        </p:nvSpPr>
        <p:spPr>
          <a:xfrm rot="19226985">
            <a:off x="3340411" y="4466436"/>
            <a:ext cx="2336574" cy="2881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5895D12-7E44-7A88-FC05-25C25D8C7132}"/>
              </a:ext>
            </a:extLst>
          </p:cNvPr>
          <p:cNvSpPr txBox="1"/>
          <p:nvPr/>
        </p:nvSpPr>
        <p:spPr>
          <a:xfrm>
            <a:off x="0" y="273985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RESPONDER UN MENSAJE QUE HAS RECIBIDO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B27E8584-EB3B-1A3D-DDCE-6A8EADE262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4957" y="2242320"/>
            <a:ext cx="5648325" cy="182880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39E9B16-AC5A-0C68-C130-C8AF863879EF}"/>
              </a:ext>
            </a:extLst>
          </p:cNvPr>
          <p:cNvSpPr txBox="1"/>
          <p:nvPr/>
        </p:nvSpPr>
        <p:spPr bwMode="gray">
          <a:xfrm>
            <a:off x="5651816" y="5191540"/>
            <a:ext cx="6061354" cy="923330"/>
          </a:xfrm>
          <a:prstGeom prst="rect">
            <a:avLst/>
          </a:prstGeom>
          <a:noFill/>
          <a:ln w="22225">
            <a:solidFill>
              <a:srgbClr val="019EE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Al enviar un </a:t>
            </a:r>
            <a:r>
              <a:rPr lang="es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mensaje de voz </a:t>
            </a:r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mantén presionado el </a:t>
            </a:r>
            <a:r>
              <a:rPr lang="es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micrófono</a:t>
            </a:r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 mientras hablas. </a:t>
            </a:r>
          </a:p>
          <a:p>
            <a:pPr marL="800100" lvl="1" indent="-342900" algn="ctr">
              <a:buFont typeface="+mj-lt"/>
              <a:buAutoNum type="arabicPeriod"/>
            </a:pPr>
            <a:endParaRPr lang="es-ES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1B4BD0F6-DD73-B3AC-8CC4-E0AD092CBC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96867" y="5482235"/>
            <a:ext cx="526415" cy="5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14:cNvPr>
              <p14:cNvContentPartPr/>
              <p14:nvPr/>
            </p14:nvContentPartPr>
            <p14:xfrm>
              <a:off x="5694746" y="2354917"/>
              <a:ext cx="23832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4746" y="2175277"/>
                <a:ext cx="417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14:cNvPr>
              <p14:cNvContentPartPr/>
              <p14:nvPr/>
            </p14:nvContentPartPr>
            <p14:xfrm>
              <a:off x="6479906" y="1420717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9906" y="12410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14:cNvPr>
              <p14:cNvContentPartPr/>
              <p14:nvPr/>
            </p14:nvContentPartPr>
            <p14:xfrm>
              <a:off x="774986" y="3558037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986" y="337803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14:cNvPr>
              <p14:cNvContentPartPr/>
              <p14:nvPr/>
            </p14:nvContentPartPr>
            <p14:xfrm>
              <a:off x="2037146" y="486517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7146" y="3068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14:cNvPr>
              <p14:cNvContentPartPr/>
              <p14:nvPr/>
            </p14:nvContentPartPr>
            <p14:xfrm>
              <a:off x="705506" y="287797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506" y="108157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C8ABCC9-66DE-4442-BCF0-D899B037920F}"/>
              </a:ext>
            </a:extLst>
          </p:cNvPr>
          <p:cNvSpPr txBox="1"/>
          <p:nvPr/>
        </p:nvSpPr>
        <p:spPr>
          <a:xfrm>
            <a:off x="3008165" y="1212016"/>
            <a:ext cx="814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Desde el WhatsApp, haz clic en el contacto al que quieras llamar</a:t>
            </a:r>
            <a:endParaRPr lang="es-E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D68A988-3211-4269-B8F4-66B586D6211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62278"/>
          <a:stretch/>
        </p:blipFill>
        <p:spPr>
          <a:xfrm>
            <a:off x="3195867" y="2826746"/>
            <a:ext cx="3745765" cy="31945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0E01524-A0C3-4351-A3BF-3C218E2C1C93}"/>
              </a:ext>
            </a:extLst>
          </p:cNvPr>
          <p:cNvSpPr txBox="1"/>
          <p:nvPr/>
        </p:nvSpPr>
        <p:spPr>
          <a:xfrm>
            <a:off x="3008165" y="1641108"/>
            <a:ext cx="11708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es-ES" sz="1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Haz clic en  el icono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endParaRPr lang="es-ES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F124F151-6D52-47B7-958A-D1DEC425649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1666"/>
          <a:stretch/>
        </p:blipFill>
        <p:spPr>
          <a:xfrm>
            <a:off x="5808157" y="1621465"/>
            <a:ext cx="2266950" cy="1060137"/>
          </a:xfrm>
          <a:prstGeom prst="rect">
            <a:avLst/>
          </a:prstGeom>
        </p:spPr>
      </p:pic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604D91A1-35E4-4818-A423-68CE34E8FFA4}"/>
              </a:ext>
            </a:extLst>
          </p:cNvPr>
          <p:cNvSpPr/>
          <p:nvPr/>
        </p:nvSpPr>
        <p:spPr>
          <a:xfrm rot="5400000">
            <a:off x="5710530" y="2833092"/>
            <a:ext cx="782453" cy="267384"/>
          </a:xfrm>
          <a:prstGeom prst="rightArrow">
            <a:avLst>
              <a:gd name="adj1" fmla="val 55189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7BF124-414B-E0EE-953B-07BD61F9AED2}"/>
              </a:ext>
            </a:extLst>
          </p:cNvPr>
          <p:cNvSpPr txBox="1"/>
          <p:nvPr/>
        </p:nvSpPr>
        <p:spPr>
          <a:xfrm>
            <a:off x="0" y="273845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REALIZAR LLAMADAS Y VIDEOLLAMADAS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75D2626-1E96-CBF5-5557-16FD5231E9C1}"/>
              </a:ext>
            </a:extLst>
          </p:cNvPr>
          <p:cNvSpPr txBox="1"/>
          <p:nvPr/>
        </p:nvSpPr>
        <p:spPr bwMode="gray">
          <a:xfrm>
            <a:off x="7031557" y="4071475"/>
            <a:ext cx="4717226" cy="369332"/>
          </a:xfrm>
          <a:prstGeom prst="rect">
            <a:avLst/>
          </a:prstGeom>
          <a:noFill/>
          <a:ln w="22225">
            <a:solidFill>
              <a:srgbClr val="019EE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Para </a:t>
            </a:r>
            <a:r>
              <a:rPr lang="es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finalizar</a:t>
            </a:r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 la llamada haz clic en ……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5D27BEA-AF0F-EAF1-B5E0-177809B28A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25745" y="4097437"/>
            <a:ext cx="317408" cy="31740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B98DBC4-A384-6330-EBCE-C504F5B0CC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03945" y="1694920"/>
            <a:ext cx="2499360" cy="23178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855839D7-6592-5F8E-F80B-0C984917115A}"/>
                  </a:ext>
                </a:extLst>
              </p14:cNvPr>
              <p14:cNvContentPartPr/>
              <p14:nvPr/>
            </p14:nvContentPartPr>
            <p14:xfrm>
              <a:off x="9999120" y="3571200"/>
              <a:ext cx="360" cy="1764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855839D7-6592-5F8E-F80B-0C984917115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09480" y="3391560"/>
                <a:ext cx="1800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AA278CDA-62F7-43C7-E904-4210B2704AA2}"/>
                  </a:ext>
                </a:extLst>
              </p14:cNvPr>
              <p14:cNvContentPartPr/>
              <p14:nvPr/>
            </p14:nvContentPartPr>
            <p14:xfrm>
              <a:off x="9798960" y="3451680"/>
              <a:ext cx="331200" cy="19800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AA278CDA-62F7-43C7-E904-4210B2704AA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08960" y="3271680"/>
                <a:ext cx="510840" cy="557640"/>
              </a:xfrm>
              <a:prstGeom prst="rect">
                <a:avLst/>
              </a:prstGeom>
            </p:spPr>
          </p:pic>
        </mc:Fallback>
      </mc:AlternateContent>
      <p:pic>
        <p:nvPicPr>
          <p:cNvPr id="43" name="Imagen 42">
            <a:extLst>
              <a:ext uri="{FF2B5EF4-FFF2-40B4-BE49-F238E27FC236}">
                <a16:creationId xmlns:a16="http://schemas.microsoft.com/office/drawing/2014/main" id="{B2D83DBF-54B7-2215-4377-608E1965F53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5519" y="1055190"/>
            <a:ext cx="2390775" cy="5067300"/>
          </a:xfrm>
          <a:prstGeom prst="rect">
            <a:avLst/>
          </a:prstGeom>
        </p:spPr>
      </p:pic>
      <p:sp>
        <p:nvSpPr>
          <p:cNvPr id="44" name="Flecha: a la derecha 43">
            <a:extLst>
              <a:ext uri="{FF2B5EF4-FFF2-40B4-BE49-F238E27FC236}">
                <a16:creationId xmlns:a16="http://schemas.microsoft.com/office/drawing/2014/main" id="{AB8399B6-F7F2-57B5-E60C-C88B837D920D}"/>
              </a:ext>
            </a:extLst>
          </p:cNvPr>
          <p:cNvSpPr/>
          <p:nvPr/>
        </p:nvSpPr>
        <p:spPr>
          <a:xfrm>
            <a:off x="1306126" y="3290432"/>
            <a:ext cx="1813799" cy="267384"/>
          </a:xfrm>
          <a:prstGeom prst="rightArrow">
            <a:avLst>
              <a:gd name="adj1" fmla="val 55189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C33E31E-D1ED-2C70-167C-F4552C8C7404}"/>
              </a:ext>
            </a:extLst>
          </p:cNvPr>
          <p:cNvSpPr txBox="1"/>
          <p:nvPr/>
        </p:nvSpPr>
        <p:spPr bwMode="gray">
          <a:xfrm>
            <a:off x="7037452" y="4722654"/>
            <a:ext cx="4657997" cy="923330"/>
          </a:xfrm>
          <a:prstGeom prst="rect">
            <a:avLst/>
          </a:prstGeom>
          <a:noFill/>
          <a:ln w="22225">
            <a:solidFill>
              <a:srgbClr val="019EE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Para </a:t>
            </a:r>
            <a:r>
              <a:rPr lang="es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consultar las llamadas </a:t>
            </a:r>
            <a:r>
              <a:rPr lang="es-ES" i="1" dirty="0">
                <a:latin typeface="Poppins" panose="00000500000000000000" pitchFamily="2" charset="0"/>
                <a:cs typeface="Poppins" panose="00000500000000000000" pitchFamily="2" charset="0"/>
              </a:rPr>
              <a:t>y videollamadas haz clic en </a:t>
            </a:r>
            <a:r>
              <a:rPr lang="es-ES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llamadas</a:t>
            </a:r>
          </a:p>
          <a:p>
            <a:pPr marL="800100" lvl="1" indent="-342900" algn="ctr">
              <a:buFont typeface="+mj-lt"/>
              <a:buAutoNum type="arabicPeriod"/>
            </a:pPr>
            <a:endParaRPr lang="es-ES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EF4BA959-3602-A048-9C27-00E68A34AFA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0556" t="18568" r="5588"/>
          <a:stretch/>
        </p:blipFill>
        <p:spPr>
          <a:xfrm>
            <a:off x="10321303" y="5337829"/>
            <a:ext cx="1163146" cy="136040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027F3CF-352E-6AB6-0CB2-F8E74B505589}"/>
              </a:ext>
            </a:extLst>
          </p:cNvPr>
          <p:cNvCxnSpPr>
            <a:cxnSpLocks/>
          </p:cNvCxnSpPr>
          <p:nvPr/>
        </p:nvCxnSpPr>
        <p:spPr>
          <a:xfrm>
            <a:off x="9597040" y="5454002"/>
            <a:ext cx="1080485" cy="56402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3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718F1815-48DB-46E6-B4DE-3E017F6A2A14}"/>
              </a:ext>
            </a:extLst>
          </p:cNvPr>
          <p:cNvSpPr txBox="1"/>
          <p:nvPr/>
        </p:nvSpPr>
        <p:spPr>
          <a:xfrm>
            <a:off x="5454830" y="6470403"/>
            <a:ext cx="1538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/>
              <a:t>Marzo-2023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14:cNvPr>
              <p14:cNvContentPartPr/>
              <p14:nvPr/>
            </p14:nvContentPartPr>
            <p14:xfrm>
              <a:off x="5694746" y="2354917"/>
              <a:ext cx="23832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4746" y="2175277"/>
                <a:ext cx="417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14:cNvPr>
              <p14:cNvContentPartPr/>
              <p14:nvPr/>
            </p14:nvContentPartPr>
            <p14:xfrm>
              <a:off x="6479906" y="1420717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9906" y="12410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14:cNvPr>
              <p14:cNvContentPartPr/>
              <p14:nvPr/>
            </p14:nvContentPartPr>
            <p14:xfrm>
              <a:off x="774986" y="3558037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986" y="337803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14:cNvPr>
              <p14:cNvContentPartPr/>
              <p14:nvPr/>
            </p14:nvContentPartPr>
            <p14:xfrm>
              <a:off x="2037146" y="486517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7146" y="3068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14:cNvPr>
              <p14:cNvContentPartPr/>
              <p14:nvPr/>
            </p14:nvContentPartPr>
            <p14:xfrm>
              <a:off x="705506" y="287797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506" y="108157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C410143E-A812-4647-B594-723CE4FA04F3}"/>
              </a:ext>
            </a:extLst>
          </p:cNvPr>
          <p:cNvSpPr txBox="1"/>
          <p:nvPr/>
        </p:nvSpPr>
        <p:spPr>
          <a:xfrm>
            <a:off x="383906" y="743130"/>
            <a:ext cx="11338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Los estados </a:t>
            </a:r>
            <a:r>
              <a:rPr lang="es-ES" dirty="0">
                <a:latin typeface="Poppins" panose="00000500000000000000" pitchFamily="2" charset="0"/>
                <a:cs typeface="Poppins" panose="00000500000000000000" pitchFamily="2" charset="0"/>
              </a:rPr>
              <a:t>son texto, fotos, videos y GIF que </a:t>
            </a:r>
            <a:r>
              <a:rPr lang="es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 comparten con los contactos y desaparecen después de 24 horas 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698FDC-5587-45BD-8844-B86FC3FD564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81784"/>
          <a:stretch/>
        </p:blipFill>
        <p:spPr>
          <a:xfrm>
            <a:off x="353289" y="1551597"/>
            <a:ext cx="3191124" cy="1236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D212ACE3-5E0B-460B-A458-AE4246FD8681}"/>
              </a:ext>
            </a:extLst>
          </p:cNvPr>
          <p:cNvSpPr/>
          <p:nvPr/>
        </p:nvSpPr>
        <p:spPr>
          <a:xfrm>
            <a:off x="1688453" y="2278199"/>
            <a:ext cx="955040" cy="36933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91CFBE-D71C-E8DD-8042-CE3C61EA28C2}"/>
              </a:ext>
            </a:extLst>
          </p:cNvPr>
          <p:cNvSpPr txBox="1"/>
          <p:nvPr/>
        </p:nvSpPr>
        <p:spPr>
          <a:xfrm>
            <a:off x="0" y="108313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 SON LOS ESTADOS Y COMO VERLOS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B5E1955-3EC7-9DFF-5896-3AC29FBDA38E}"/>
              </a:ext>
            </a:extLst>
          </p:cNvPr>
          <p:cNvCxnSpPr>
            <a:cxnSpLocks/>
          </p:cNvCxnSpPr>
          <p:nvPr/>
        </p:nvCxnSpPr>
        <p:spPr>
          <a:xfrm>
            <a:off x="89452" y="743130"/>
            <a:ext cx="47222" cy="1658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FDEB727-3E28-4420-D416-4EA835FE4927}"/>
              </a:ext>
            </a:extLst>
          </p:cNvPr>
          <p:cNvCxnSpPr>
            <a:cxnSpLocks/>
          </p:cNvCxnSpPr>
          <p:nvPr/>
        </p:nvCxnSpPr>
        <p:spPr>
          <a:xfrm>
            <a:off x="139016" y="2401506"/>
            <a:ext cx="1563470" cy="6135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1C85ED4E-51A2-0E88-35C0-A5E475E7D657}"/>
                  </a:ext>
                </a:extLst>
              </p14:cNvPr>
              <p14:cNvContentPartPr/>
              <p14:nvPr/>
            </p14:nvContentPartPr>
            <p14:xfrm>
              <a:off x="10147414" y="3080677"/>
              <a:ext cx="360" cy="36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1C85ED4E-51A2-0E88-35C0-A5E475E7D6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29414" y="3063037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CuadroTexto 27">
            <a:extLst>
              <a:ext uri="{FF2B5EF4-FFF2-40B4-BE49-F238E27FC236}">
                <a16:creationId xmlns:a16="http://schemas.microsoft.com/office/drawing/2014/main" id="{518279D0-8BF0-26EB-0ADC-33E7EF14CC9D}"/>
              </a:ext>
            </a:extLst>
          </p:cNvPr>
          <p:cNvSpPr txBox="1"/>
          <p:nvPr/>
        </p:nvSpPr>
        <p:spPr bwMode="gray">
          <a:xfrm>
            <a:off x="139016" y="3175154"/>
            <a:ext cx="3402903" cy="2062103"/>
          </a:xfrm>
          <a:prstGeom prst="rect">
            <a:avLst/>
          </a:prstGeom>
          <a:noFill/>
          <a:ln w="28575">
            <a:solidFill>
              <a:srgbClr val="019EE2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S" i="1" dirty="0">
                <a:latin typeface="arial" panose="020B0604020202020204" pitchFamily="34" charset="0"/>
              </a:rPr>
              <a:t>Puedes </a:t>
            </a:r>
            <a:r>
              <a:rPr lang="es-ES" b="1" i="1" dirty="0">
                <a:solidFill>
                  <a:srgbClr val="00B0F0"/>
                </a:solidFill>
                <a:latin typeface="arial" panose="020B0604020202020204" pitchFamily="34" charset="0"/>
              </a:rPr>
              <a:t>ver los estados de tus contactos:</a:t>
            </a:r>
          </a:p>
          <a:p>
            <a:pPr algn="ctr"/>
            <a:endParaRPr lang="es-ES" i="1" dirty="0">
              <a:latin typeface="arial" panose="020B0604020202020204" pitchFamily="34" charset="0"/>
            </a:endParaRPr>
          </a:p>
          <a:p>
            <a:r>
              <a:rPr lang="es-ES" i="1" dirty="0">
                <a:latin typeface="arial" panose="020B0604020202020204" pitchFamily="34" charset="0"/>
              </a:rPr>
              <a:t>1.- Toca la pestaña </a:t>
            </a:r>
            <a:r>
              <a:rPr lang="es-ES" b="1" i="1" dirty="0">
                <a:latin typeface="arial" panose="020B0604020202020204" pitchFamily="34" charset="0"/>
              </a:rPr>
              <a:t>Estados</a:t>
            </a:r>
          </a:p>
          <a:p>
            <a:r>
              <a:rPr lang="es-ES" i="1" dirty="0">
                <a:latin typeface="arial" panose="020B0604020202020204" pitchFamily="34" charset="0"/>
              </a:rPr>
              <a:t>2.- Haz clic en el contacto que quieres ver</a:t>
            </a:r>
          </a:p>
          <a:p>
            <a:pPr algn="ctr"/>
            <a:endParaRPr lang="es-ES" sz="20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0811011-0871-38E6-3128-72315DC65CEB}"/>
              </a:ext>
            </a:extLst>
          </p:cNvPr>
          <p:cNvSpPr txBox="1"/>
          <p:nvPr/>
        </p:nvSpPr>
        <p:spPr>
          <a:xfrm>
            <a:off x="8616972" y="2354917"/>
            <a:ext cx="1529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FB0DE3F-560F-283A-BC57-AACF7A7A92B8}"/>
              </a:ext>
            </a:extLst>
          </p:cNvPr>
          <p:cNvSpPr txBox="1"/>
          <p:nvPr/>
        </p:nvSpPr>
        <p:spPr>
          <a:xfrm>
            <a:off x="5168205" y="2724249"/>
            <a:ext cx="1529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956BA8C-3613-4867-75D4-648B98B99A59}"/>
              </a:ext>
            </a:extLst>
          </p:cNvPr>
          <p:cNvSpPr txBox="1"/>
          <p:nvPr/>
        </p:nvSpPr>
        <p:spPr>
          <a:xfrm>
            <a:off x="5362681" y="3859022"/>
            <a:ext cx="1159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1CB8E9-CA49-D602-300E-25889091513E}"/>
              </a:ext>
            </a:extLst>
          </p:cNvPr>
          <p:cNvSpPr txBox="1"/>
          <p:nvPr/>
        </p:nvSpPr>
        <p:spPr>
          <a:xfrm>
            <a:off x="5197686" y="4363625"/>
            <a:ext cx="1159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E88497D-D847-668E-7E30-B8E1377BA9E8}"/>
              </a:ext>
            </a:extLst>
          </p:cNvPr>
          <p:cNvSpPr txBox="1"/>
          <p:nvPr/>
        </p:nvSpPr>
        <p:spPr>
          <a:xfrm>
            <a:off x="5207708" y="4885493"/>
            <a:ext cx="1159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32714F5-DC50-BA9B-94BD-0E67C869C471}"/>
              </a:ext>
            </a:extLst>
          </p:cNvPr>
          <p:cNvSpPr txBox="1"/>
          <p:nvPr/>
        </p:nvSpPr>
        <p:spPr>
          <a:xfrm>
            <a:off x="5398508" y="5948535"/>
            <a:ext cx="1299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3F4DCB11-9E9D-A414-6DE2-48A8E5356D9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71"/>
          <a:stretch/>
        </p:blipFill>
        <p:spPr>
          <a:xfrm>
            <a:off x="3912966" y="1114548"/>
            <a:ext cx="2914650" cy="5570900"/>
          </a:xfrm>
          <a:prstGeom prst="rect">
            <a:avLst/>
          </a:prstGeom>
        </p:spPr>
      </p:pic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2828E32D-F50E-CB99-6536-C4561A33620B}"/>
              </a:ext>
            </a:extLst>
          </p:cNvPr>
          <p:cNvSpPr/>
          <p:nvPr/>
        </p:nvSpPr>
        <p:spPr>
          <a:xfrm rot="21006391">
            <a:off x="3152063" y="4473344"/>
            <a:ext cx="757116" cy="266493"/>
          </a:xfrm>
          <a:prstGeom prst="rightArrow">
            <a:avLst>
              <a:gd name="adj1" fmla="val 5321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96F31DE2-03B6-DB20-C7E4-8D10B116BEF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614" t="1361" r="1151" b="1701"/>
          <a:stretch/>
        </p:blipFill>
        <p:spPr>
          <a:xfrm>
            <a:off x="7741825" y="1114548"/>
            <a:ext cx="2609707" cy="54889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7" name="Flecha: a la derecha 46">
            <a:extLst>
              <a:ext uri="{FF2B5EF4-FFF2-40B4-BE49-F238E27FC236}">
                <a16:creationId xmlns:a16="http://schemas.microsoft.com/office/drawing/2014/main" id="{4F5261D8-C2FC-0FE9-9A93-40646BB9CB1F}"/>
              </a:ext>
            </a:extLst>
          </p:cNvPr>
          <p:cNvSpPr/>
          <p:nvPr/>
        </p:nvSpPr>
        <p:spPr>
          <a:xfrm rot="21006391">
            <a:off x="6844532" y="3979226"/>
            <a:ext cx="804006" cy="266493"/>
          </a:xfrm>
          <a:prstGeom prst="rightArrow">
            <a:avLst>
              <a:gd name="adj1" fmla="val 5321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E8FBBAC-6297-9C2F-22EE-D63AC688E754}"/>
              </a:ext>
            </a:extLst>
          </p:cNvPr>
          <p:cNvSpPr/>
          <p:nvPr/>
        </p:nvSpPr>
        <p:spPr>
          <a:xfrm>
            <a:off x="5089544" y="1762711"/>
            <a:ext cx="779229" cy="3090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77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martinezgurrea\AppData\Local\Temp\Templafy\PowerPointVsto\Assets\ind_TMT_glb_ho_2341.jpg"/>
</p:tagLst>
</file>

<file path=ppt/theme/theme1.xml><?xml version="1.0" encoding="utf-8"?>
<a:theme xmlns:a="http://schemas.openxmlformats.org/drawingml/2006/main" name="04 Texto con imágenes">
  <a:themeElements>
    <a:clrScheme name="CaixaBank">
      <a:dk1>
        <a:sysClr val="windowText" lastClr="000000"/>
      </a:dk1>
      <a:lt1>
        <a:sysClr val="window" lastClr="FFFFFF"/>
      </a:lt1>
      <a:dk2>
        <a:srgbClr val="5A5B5D"/>
      </a:dk2>
      <a:lt2>
        <a:srgbClr val="F2F2F2"/>
      </a:lt2>
      <a:accent1>
        <a:srgbClr val="4ABDF0"/>
      </a:accent1>
      <a:accent2>
        <a:srgbClr val="009AD8"/>
      </a:accent2>
      <a:accent3>
        <a:srgbClr val="A4A4A4"/>
      </a:accent3>
      <a:accent4>
        <a:srgbClr val="E65A2B"/>
      </a:accent4>
      <a:accent5>
        <a:srgbClr val="F4C00E"/>
      </a:accent5>
      <a:accent6>
        <a:srgbClr val="E30613"/>
      </a:accent6>
      <a:hlink>
        <a:srgbClr val="4ABDF0"/>
      </a:hlink>
      <a:folHlink>
        <a:srgbClr val="009AD8"/>
      </a:folHlink>
    </a:clrScheme>
    <a:fontScheme name="CaixaBank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7806310A92F4449498F50C9243AEF0" ma:contentTypeVersion="14" ma:contentTypeDescription="Crear nuevo documento." ma:contentTypeScope="" ma:versionID="4dadfb3d343225cbdd8d1fdda96eeb12">
  <xsd:schema xmlns:xsd="http://www.w3.org/2001/XMLSchema" xmlns:xs="http://www.w3.org/2001/XMLSchema" xmlns:p="http://schemas.microsoft.com/office/2006/metadata/properties" xmlns:ns2="f10b862d-9925-43d2-8cd3-733fabd3e09a" xmlns:ns3="a761e6aa-c4e8-423d-bef0-8fc7fdbb0343" targetNamespace="http://schemas.microsoft.com/office/2006/metadata/properties" ma:root="true" ma:fieldsID="090f4a695a21a630c8b7302457838489" ns2:_="" ns3:_="">
    <xsd:import namespace="f10b862d-9925-43d2-8cd3-733fabd3e09a"/>
    <xsd:import namespace="a761e6aa-c4e8-423d-bef0-8fc7fdbb0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b862d-9925-43d2-8cd3-733fabd3e0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1bd88258-876d-47aa-8492-218c1c3008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1e6aa-c4e8-423d-bef0-8fc7fdbb034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61f696f-b841-447a-8bc2-2dd569fdc2c0}" ma:internalName="TaxCatchAll" ma:showField="CatchAllData" ma:web="a761e6aa-c4e8-423d-bef0-8fc7fdbb0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61e6aa-c4e8-423d-bef0-8fc7fdbb0343" xsi:nil="true"/>
    <lcf76f155ced4ddcb4097134ff3c332f xmlns="f10b862d-9925-43d2-8cd3-733fabd3e0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B18675-6B96-41F1-B4F9-BE0DECD0EF23}"/>
</file>

<file path=customXml/itemProps2.xml><?xml version="1.0" encoding="utf-8"?>
<ds:datastoreItem xmlns:ds="http://schemas.openxmlformats.org/officeDocument/2006/customXml" ds:itemID="{970D515D-9A8E-4A01-8089-EE360B9B58F2}"/>
</file>

<file path=customXml/itemProps3.xml><?xml version="1.0" encoding="utf-8"?>
<ds:datastoreItem xmlns:ds="http://schemas.openxmlformats.org/officeDocument/2006/customXml" ds:itemID="{C113E70F-E189-48C7-9BC4-AA3F7F168ABE}"/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1019</Words>
  <Application>Microsoft Office PowerPoint</Application>
  <PresentationFormat>Panorámica</PresentationFormat>
  <Paragraphs>146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8" baseType="lpstr">
      <vt:lpstr>Arial</vt:lpstr>
      <vt:lpstr>Arial</vt:lpstr>
      <vt:lpstr>Calibri</vt:lpstr>
      <vt:lpstr>Inter</vt:lpstr>
      <vt:lpstr>Open Sans</vt:lpstr>
      <vt:lpstr>Poppins</vt:lpstr>
      <vt:lpstr>Quarto-Bold</vt:lpstr>
      <vt:lpstr>Segoe UI Light</vt:lpstr>
      <vt:lpstr>Segoe UI Semibold</vt:lpstr>
      <vt:lpstr>Wingdings</vt:lpstr>
      <vt:lpstr>Wingdings 2</vt:lpstr>
      <vt:lpstr>04 Texto con imágenes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Instala la aplicación Enlace Móvil en tu PC  </vt:lpstr>
      <vt:lpstr>Visión aplicación Enlace Móvil en el PC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TELLO SANTIAGO</dc:creator>
  <cp:lastModifiedBy>CRISTINA TELLO SANTIAGO</cp:lastModifiedBy>
  <cp:revision>16</cp:revision>
  <cp:lastPrinted>2023-04-20T06:17:00Z</cp:lastPrinted>
  <dcterms:created xsi:type="dcterms:W3CDTF">2023-03-27T05:44:52Z</dcterms:created>
  <dcterms:modified xsi:type="dcterms:W3CDTF">2023-04-20T06:17:15Z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d86bc70-2a05-490c-b199-8f0f8e614d89_Enabled">
    <vt:lpwstr>true</vt:lpwstr>
  </property>
  <property fmtid="{D5CDD505-2E9C-101B-9397-08002B2CF9AE}" pid="3" name="MSIP_Label_5d86bc70-2a05-490c-b199-8f0f8e614d89_SetDate">
    <vt:lpwstr>2023-03-27T06:07:58Z</vt:lpwstr>
  </property>
  <property fmtid="{D5CDD505-2E9C-101B-9397-08002B2CF9AE}" pid="4" name="MSIP_Label_5d86bc70-2a05-490c-b199-8f0f8e614d89_Method">
    <vt:lpwstr>Privileged</vt:lpwstr>
  </property>
  <property fmtid="{D5CDD505-2E9C-101B-9397-08002B2CF9AE}" pid="5" name="MSIP_Label_5d86bc70-2a05-490c-b199-8f0f8e614d89_Name">
    <vt:lpwstr>5d86bc70-2a05-490c-b199-8f0f8e614d89</vt:lpwstr>
  </property>
  <property fmtid="{D5CDD505-2E9C-101B-9397-08002B2CF9AE}" pid="6" name="MSIP_Label_5d86bc70-2a05-490c-b199-8f0f8e614d89_SiteId">
    <vt:lpwstr>5df31d35-3ba9-481e-a3c8-ff9be3ee783b</vt:lpwstr>
  </property>
  <property fmtid="{D5CDD505-2E9C-101B-9397-08002B2CF9AE}" pid="7" name="MSIP_Label_5d86bc70-2a05-490c-b199-8f0f8e614d89_ActionId">
    <vt:lpwstr>a99a3eb1-a37e-48f3-9507-17e415b25dcb</vt:lpwstr>
  </property>
  <property fmtid="{D5CDD505-2E9C-101B-9397-08002B2CF9AE}" pid="8" name="MSIP_Label_5d86bc70-2a05-490c-b199-8f0f8e614d89_ContentBits">
    <vt:lpwstr>0</vt:lpwstr>
  </property>
  <property fmtid="{D5CDD505-2E9C-101B-9397-08002B2CF9AE}" pid="9" name="ContentTypeId">
    <vt:lpwstr>0x010100767806310A92F4449498F50C9243AEF0</vt:lpwstr>
  </property>
</Properties>
</file>