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8"/>
  </p:notesMasterIdLst>
  <p:handoutMasterIdLst>
    <p:handoutMasterId r:id="rId9"/>
  </p:handoutMasterIdLst>
  <p:sldIdLst>
    <p:sldId id="259" r:id="rId6"/>
    <p:sldId id="260" r:id="rId7"/>
  </p:sldIdLst>
  <p:sldSz cx="9144000" cy="6858000" type="screen4x3"/>
  <p:notesSz cx="6797675" cy="9926638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4F15CA-CF7B-4FD5-ABD4-53CA953AB3CA}" v="5" dt="2025-01-13T10:28:51.4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100" d="100"/>
          <a:sy n="100" d="100"/>
        </p:scale>
        <p:origin x="946" y="-90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handoutMaster" Target="handoutMasters/handout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ntiago Ros Navarro" userId="c488cbb0-bd8e-4dc7-9d3b-cda83c178089" providerId="ADAL" clId="{4E4F15CA-CF7B-4FD5-ABD4-53CA953AB3CA}"/>
    <pc:docChg chg="modSld">
      <pc:chgData name="Santiago Ros Navarro" userId="c488cbb0-bd8e-4dc7-9d3b-cda83c178089" providerId="ADAL" clId="{4E4F15CA-CF7B-4FD5-ABD4-53CA953AB3CA}" dt="2025-01-13T10:29:56.848" v="58" actId="6549"/>
      <pc:docMkLst>
        <pc:docMk/>
      </pc:docMkLst>
      <pc:sldChg chg="addSp delSp modSp mod">
        <pc:chgData name="Santiago Ros Navarro" userId="c488cbb0-bd8e-4dc7-9d3b-cda83c178089" providerId="ADAL" clId="{4E4F15CA-CF7B-4FD5-ABD4-53CA953AB3CA}" dt="2025-01-13T10:29:22.488" v="33" actId="6549"/>
        <pc:sldMkLst>
          <pc:docMk/>
          <pc:sldMk cId="0" sldId="259"/>
        </pc:sldMkLst>
        <pc:spChg chg="mod">
          <ac:chgData name="Santiago Ros Navarro" userId="c488cbb0-bd8e-4dc7-9d3b-cda83c178089" providerId="ADAL" clId="{4E4F15CA-CF7B-4FD5-ABD4-53CA953AB3CA}" dt="2025-01-13T10:29:12.537" v="27" actId="20577"/>
          <ac:spMkLst>
            <pc:docMk/>
            <pc:sldMk cId="0" sldId="259"/>
            <ac:spMk id="11" creationId="{48989DC9-7BC9-4A22-911F-6FFC4ED6155D}"/>
          </ac:spMkLst>
        </pc:spChg>
        <pc:spChg chg="mod">
          <ac:chgData name="Santiago Ros Navarro" userId="c488cbb0-bd8e-4dc7-9d3b-cda83c178089" providerId="ADAL" clId="{4E4F15CA-CF7B-4FD5-ABD4-53CA953AB3CA}" dt="2025-01-13T10:29:17.263" v="30" actId="6549"/>
          <ac:spMkLst>
            <pc:docMk/>
            <pc:sldMk cId="0" sldId="259"/>
            <ac:spMk id="46" creationId="{0D0D3143-41F3-47D6-8863-43C1177E343D}"/>
          </ac:spMkLst>
        </pc:spChg>
        <pc:spChg chg="mod">
          <ac:chgData name="Santiago Ros Navarro" userId="c488cbb0-bd8e-4dc7-9d3b-cda83c178089" providerId="ADAL" clId="{4E4F15CA-CF7B-4FD5-ABD4-53CA953AB3CA}" dt="2025-01-13T10:29:22.488" v="33" actId="6549"/>
          <ac:spMkLst>
            <pc:docMk/>
            <pc:sldMk cId="0" sldId="259"/>
            <ac:spMk id="48" creationId="{DEC04D59-C4DD-4340-9744-7286278327E1}"/>
          </ac:spMkLst>
        </pc:spChg>
        <pc:picChg chg="add mod ord">
          <ac:chgData name="Santiago Ros Navarro" userId="c488cbb0-bd8e-4dc7-9d3b-cda83c178089" providerId="ADAL" clId="{4E4F15CA-CF7B-4FD5-ABD4-53CA953AB3CA}" dt="2025-01-13T10:28:44.663" v="9" actId="1076"/>
          <ac:picMkLst>
            <pc:docMk/>
            <pc:sldMk cId="0" sldId="259"/>
            <ac:picMk id="3" creationId="{B2452140-1534-F295-7BCC-3F2505E315A1}"/>
          </ac:picMkLst>
        </pc:picChg>
        <pc:picChg chg="del">
          <ac:chgData name="Santiago Ros Navarro" userId="c488cbb0-bd8e-4dc7-9d3b-cda83c178089" providerId="ADAL" clId="{4E4F15CA-CF7B-4FD5-ABD4-53CA953AB3CA}" dt="2025-01-13T10:28:45.989" v="10" actId="478"/>
          <ac:picMkLst>
            <pc:docMk/>
            <pc:sldMk cId="0" sldId="259"/>
            <ac:picMk id="4112" creationId="{F7A05E3D-2529-7F2A-A547-CD998E9522A2}"/>
          </ac:picMkLst>
        </pc:picChg>
      </pc:sldChg>
      <pc:sldChg chg="addSp delSp modSp mod">
        <pc:chgData name="Santiago Ros Navarro" userId="c488cbb0-bd8e-4dc7-9d3b-cda83c178089" providerId="ADAL" clId="{4E4F15CA-CF7B-4FD5-ABD4-53CA953AB3CA}" dt="2025-01-13T10:29:56.848" v="58" actId="6549"/>
        <pc:sldMkLst>
          <pc:docMk/>
          <pc:sldMk cId="0" sldId="260"/>
        </pc:sldMkLst>
        <pc:spChg chg="mod">
          <ac:chgData name="Santiago Ros Navarro" userId="c488cbb0-bd8e-4dc7-9d3b-cda83c178089" providerId="ADAL" clId="{4E4F15CA-CF7B-4FD5-ABD4-53CA953AB3CA}" dt="2025-01-13T10:29:46.987" v="52" actId="20577"/>
          <ac:spMkLst>
            <pc:docMk/>
            <pc:sldMk cId="0" sldId="260"/>
            <ac:spMk id="11" creationId="{48989DC9-7BC9-4A22-911F-6FFC4ED6155D}"/>
          </ac:spMkLst>
        </pc:spChg>
        <pc:spChg chg="mod">
          <ac:chgData name="Santiago Ros Navarro" userId="c488cbb0-bd8e-4dc7-9d3b-cda83c178089" providerId="ADAL" clId="{4E4F15CA-CF7B-4FD5-ABD4-53CA953AB3CA}" dt="2025-01-13T10:29:54.167" v="55" actId="6549"/>
          <ac:spMkLst>
            <pc:docMk/>
            <pc:sldMk cId="0" sldId="260"/>
            <ac:spMk id="46" creationId="{0D0D3143-41F3-47D6-8863-43C1177E343D}"/>
          </ac:spMkLst>
        </pc:spChg>
        <pc:spChg chg="mod">
          <ac:chgData name="Santiago Ros Navarro" userId="c488cbb0-bd8e-4dc7-9d3b-cda83c178089" providerId="ADAL" clId="{4E4F15CA-CF7B-4FD5-ABD4-53CA953AB3CA}" dt="2025-01-13T10:29:56.848" v="58" actId="6549"/>
          <ac:spMkLst>
            <pc:docMk/>
            <pc:sldMk cId="0" sldId="260"/>
            <ac:spMk id="48" creationId="{DEC04D59-C4DD-4340-9744-7286278327E1}"/>
          </ac:spMkLst>
        </pc:spChg>
        <pc:picChg chg="add mod">
          <ac:chgData name="Santiago Ros Navarro" userId="c488cbb0-bd8e-4dc7-9d3b-cda83c178089" providerId="ADAL" clId="{4E4F15CA-CF7B-4FD5-ABD4-53CA953AB3CA}" dt="2025-01-13T10:28:51.410" v="12"/>
          <ac:picMkLst>
            <pc:docMk/>
            <pc:sldMk cId="0" sldId="260"/>
            <ac:picMk id="2" creationId="{37910CD4-3BE3-7130-BC47-02EF922222CE}"/>
          </ac:picMkLst>
        </pc:picChg>
        <pc:picChg chg="del">
          <ac:chgData name="Santiago Ros Navarro" userId="c488cbb0-bd8e-4dc7-9d3b-cda83c178089" providerId="ADAL" clId="{4E4F15CA-CF7B-4FD5-ABD4-53CA953AB3CA}" dt="2025-01-13T10:28:51.124" v="11" actId="478"/>
          <ac:picMkLst>
            <pc:docMk/>
            <pc:sldMk cId="0" sldId="260"/>
            <ac:picMk id="6160" creationId="{0692DF24-0455-1551-D480-32582D927DF6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C2CF85A-31AB-4267-9544-0AB8CA6CDD6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ES"/>
              <a:t>Acción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0852E52-81C8-4A37-BD61-AEFA7998B4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/>
          <a:lstStyle>
            <a:lvl1pPr algn="r">
              <a:defRPr sz="1200"/>
            </a:lvl1pPr>
          </a:lstStyle>
          <a:p>
            <a:pPr>
              <a:defRPr/>
            </a:pPr>
            <a:fld id="{22AA332D-10B8-494D-8264-E8AA49C222A5}" type="datetimeFigureOut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42EB240-F22A-4FD9-89CF-6102E7EA14E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A61D810-87A5-4F49-A9E9-E2153FE136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823" tIns="45912" rIns="91823" bIns="4591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F3497B-493C-49F7-90F7-F625272F4419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F5510CD-9D2B-4082-9C30-07D5729606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ES"/>
              <a:t>Acción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6D07933-EB0C-4AD6-A019-EF84B0D4621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/>
          <a:lstStyle>
            <a:lvl1pPr algn="r">
              <a:defRPr sz="1200"/>
            </a:lvl1pPr>
          </a:lstStyle>
          <a:p>
            <a:pPr>
              <a:defRPr/>
            </a:pPr>
            <a:fld id="{11F8275C-B6BD-4DB4-AEA3-9FFF0BBFEC33}" type="datetimeFigureOut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4" name="Marcador de imagen de diapositiva 3">
            <a:extLst>
              <a:ext uri="{FF2B5EF4-FFF2-40B4-BE49-F238E27FC236}">
                <a16:creationId xmlns:a16="http://schemas.microsoft.com/office/drawing/2014/main" id="{13DB6EF5-F46D-45BF-A9E8-096EAAFF72A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63638" y="1239838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3" tIns="45912" rIns="91823" bIns="45912" rtlCol="0" anchor="ctr"/>
          <a:lstStyle/>
          <a:p>
            <a:pPr lvl="0"/>
            <a:endParaRPr lang="es-ES" noProof="0"/>
          </a:p>
        </p:txBody>
      </p:sp>
      <p:sp>
        <p:nvSpPr>
          <p:cNvPr id="5" name="Marcador de notas 4">
            <a:extLst>
              <a:ext uri="{FF2B5EF4-FFF2-40B4-BE49-F238E27FC236}">
                <a16:creationId xmlns:a16="http://schemas.microsoft.com/office/drawing/2014/main" id="{EC2CDA74-DA69-449F-8AF9-1E062FE647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823" tIns="45912" rIns="91823" bIns="45912" rtlCol="0"/>
          <a:lstStyle/>
          <a:p>
            <a:pPr lvl="0"/>
            <a:r>
              <a:rPr lang="es-ES" noProof="0"/>
              <a:t>Haga clic para modificar el estilo de texto del patrón</a:t>
            </a:r>
          </a:p>
          <a:p>
            <a:pPr lvl="1"/>
            <a:r>
              <a:rPr lang="es-ES" noProof="0"/>
              <a:t>Segundo nivel</a:t>
            </a:r>
          </a:p>
          <a:p>
            <a:pPr lvl="2"/>
            <a:r>
              <a:rPr lang="es-ES" noProof="0"/>
              <a:t>Tercer nivel</a:t>
            </a:r>
          </a:p>
          <a:p>
            <a:pPr lvl="3"/>
            <a:r>
              <a:rPr lang="es-ES" noProof="0"/>
              <a:t>Cuarto nivel</a:t>
            </a:r>
          </a:p>
          <a:p>
            <a:pPr lvl="4"/>
            <a:r>
              <a:rPr lang="es-ES" noProof="0"/>
              <a:t>Quinto nivel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8775BDD-52FF-4032-BE22-2990BB12F1F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823" tIns="45912" rIns="91823" bIns="459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7121F6-87B6-4A7A-AF68-6673F68ADA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wrap="square" lIns="91823" tIns="45912" rIns="91823" bIns="4591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8C5E3B9-90A3-452B-BFF1-D33845823EDB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Marcador de imagen de diapositiva 1">
            <a:extLst>
              <a:ext uri="{FF2B5EF4-FFF2-40B4-BE49-F238E27FC236}">
                <a16:creationId xmlns:a16="http://schemas.microsoft.com/office/drawing/2014/main" id="{84C4504C-C717-2528-D2DA-80A8670F18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Marcador de notas 2">
            <a:extLst>
              <a:ext uri="{FF2B5EF4-FFF2-40B4-BE49-F238E27FC236}">
                <a16:creationId xmlns:a16="http://schemas.microsoft.com/office/drawing/2014/main" id="{633752F7-405E-0B5A-C37B-2CE86FD815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5124" name="Marcador de número de diapositiva 3">
            <a:extLst>
              <a:ext uri="{FF2B5EF4-FFF2-40B4-BE49-F238E27FC236}">
                <a16:creationId xmlns:a16="http://schemas.microsoft.com/office/drawing/2014/main" id="{9749EDA3-5DF8-0BD8-1CF2-40D6CBBE741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2763" indent="-196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88988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04900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19225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764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3336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7908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2480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0A53D98-C17E-46D2-88F0-DC4DBEE48B7C}" type="slidenum">
              <a:rPr lang="es-ES" altLang="es-ES"/>
              <a:pPr/>
              <a:t>1</a:t>
            </a:fld>
            <a:endParaRPr lang="es-ES" alt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Marcador de imagen de diapositiva 1">
            <a:extLst>
              <a:ext uri="{FF2B5EF4-FFF2-40B4-BE49-F238E27FC236}">
                <a16:creationId xmlns:a16="http://schemas.microsoft.com/office/drawing/2014/main" id="{252BD903-0FF0-85D6-E6A9-12B884067C9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Marcador de notas 2">
            <a:extLst>
              <a:ext uri="{FF2B5EF4-FFF2-40B4-BE49-F238E27FC236}">
                <a16:creationId xmlns:a16="http://schemas.microsoft.com/office/drawing/2014/main" id="{3B0FD399-0311-53E1-CB19-49CE0EA46D7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altLang="es-ES"/>
          </a:p>
        </p:txBody>
      </p:sp>
      <p:sp>
        <p:nvSpPr>
          <p:cNvPr id="7172" name="Marcador de número de diapositiva 3">
            <a:extLst>
              <a:ext uri="{FF2B5EF4-FFF2-40B4-BE49-F238E27FC236}">
                <a16:creationId xmlns:a16="http://schemas.microsoft.com/office/drawing/2014/main" id="{BD8AE21D-FC1D-2BC9-EE49-0240C5757C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12763" indent="-1968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88988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04900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19225" indent="-15716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18764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3336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27908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248025" indent="-1571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5B4CF54-AE73-460B-877E-9B7FFD31E0BC}" type="slidenum">
              <a:rPr lang="es-ES" altLang="es-ES"/>
              <a:pPr/>
              <a:t>2</a:t>
            </a:fld>
            <a:endParaRPr lang="es-ES" alt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4417EFD0-B1E2-4068-B804-996C0E77E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1F8C2-27C7-414B-9388-969958B4E2F3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04F4F127-EBA9-C42E-32B0-070AB718E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A5759DA2-8B5B-3ABF-D32C-9E97DCF14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55EEA8-8FCA-4BC9-B69A-8C4A355E59F4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088298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43E866FF-E17E-3EEE-C771-623E0F165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81EF-6AB6-47FD-8C3E-6A6B880F5E96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4BDEA3ED-4946-7FA7-D301-4E959CA88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560A7C7-17D8-6DE2-3FBB-FFF0CAA7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BBA389-C4A2-46A8-8BBC-F99FC6CDD31B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40055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53AE77E1-BB1B-ADC6-876A-133EFAACB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F102C-B0E5-4958-952D-AE3994D06F0B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CDCCFBA4-D0E2-648F-E997-2699EC701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87C63B79-6DA0-DCF3-937B-8FF7DECC6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93A32F-EC82-45F8-95B6-2C7CBE9A927F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6783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177AB6A1-0F7D-ECB7-821E-CFFB8D992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81139-CC9A-4566-AE5B-4CEFEBC7C8CD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D946DD02-89DE-10FE-716B-0B4904144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A706643B-1EA2-76CD-43DD-E7C036D65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957D4-F094-4604-9062-E865EF184FBF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89364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7D782879-D303-9734-00C7-A43DC0EA9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0F201-D8D8-4C85-9C55-347C9FEF1482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162EA098-E265-E5E6-D108-F38E526C3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BEE30A1-B4F3-09CB-DE1C-C87F2BA31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C088E7-1A1F-41AE-8CB5-64FCAE46B790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02940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4C6FBA57-9A97-A150-64C7-C9C1C7F0D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430F6-C88A-4C24-9A78-41F1BE22A76A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B1884D56-B8BD-EBA9-B6DB-B7CC09E5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CAF02640-797A-B891-5E68-EAF67E265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F8760-AD59-441A-B9B7-DCF0A95C29FB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4285714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5A5E3091-2668-A0C2-DF1C-D9A094DC1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D4115-A020-4867-86A0-B4388BC1400F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202ED14E-611B-033E-F73F-B1A669059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BFEE7DAF-7C8A-D4EF-E1E4-91E1C3717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9A85C-1BFF-4556-B7B2-42D8DE7C592D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578312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03409E7E-A987-9FCE-6E30-374E46ED4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8168D-DF58-443E-926B-665045A56A78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0B487425-B426-8BB2-8016-B4CB6AC16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9E15CA2A-77A0-14FF-7F66-BA6F847B8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D532A-E610-4538-9728-C203B34CA0C7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66132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CFF4712C-2093-460A-1159-66FBE465B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0B624-27BB-4BA8-97FF-92DD72023EF3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E7382B6D-993E-6A10-7565-B69B80825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37A258C7-FB38-4CA9-68F2-7D27E564F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3A08DE-F7F8-40A4-AEE1-8167B766892F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7864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4D21FD70-2A19-6EFF-E3B7-318FB8F91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5969C-08C0-475C-B616-EC959A21B0EE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95AC6DB8-91E4-0D5C-400F-884FA4A7C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54D8B3C6-F775-C8EF-6708-4958ADEFB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5DCCF3-9AEE-46C2-BAF2-B274C1A1B183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97165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9AA2E112-F218-D01E-5BDA-1C039B339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10363-8956-4FD7-915B-F9977D4C81A6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E2731405-EA1E-22FD-EF14-F6DAA451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17EEF5FD-3223-543A-C9CD-4A6F4E303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45AC82-85D6-4617-8A66-5CA3BEC97B7C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892852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FABAD9D0-E7F7-8FCA-9D01-10A72F4B8E5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D4F430CC-73A4-8F8C-72D3-208BD412476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B85C9F7F-C489-4EC6-A7D7-A17C76078B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976618-6377-448A-9D5B-885C59C9ED4C}" type="datetime1">
              <a:rPr lang="es-ES"/>
              <a:pPr>
                <a:defRPr/>
              </a:pPr>
              <a:t>13/01/2025</a:t>
            </a:fld>
            <a:endParaRPr lang="es-ES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087E1EA0-6A56-4FCD-9259-5A58636F29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3BEA43C-DD20-4047-88B0-D6954DA5C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3DDF5B5-20F2-4577-94A1-07D386A7D583}" type="slidenum">
              <a:rPr lang="es-ES" altLang="es-ES"/>
              <a:pPr/>
              <a:t>‹Nº›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B2452140-1534-F295-7BCC-3F2505E31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6" y="61914"/>
            <a:ext cx="2120298" cy="584199"/>
          </a:xfrm>
          <a:prstGeom prst="rect">
            <a:avLst/>
          </a:prstGeom>
        </p:spPr>
      </p:pic>
      <p:sp>
        <p:nvSpPr>
          <p:cNvPr id="4" name="3 Rectángulo">
            <a:extLst>
              <a:ext uri="{FF2B5EF4-FFF2-40B4-BE49-F238E27FC236}">
                <a16:creationId xmlns:a16="http://schemas.microsoft.com/office/drawing/2014/main" id="{0A713B1C-8174-4988-AA70-B7B20A399ABD}"/>
              </a:ext>
            </a:extLst>
          </p:cNvPr>
          <p:cNvSpPr/>
          <p:nvPr/>
        </p:nvSpPr>
        <p:spPr>
          <a:xfrm>
            <a:off x="1060450" y="749300"/>
            <a:ext cx="1312863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5" name="4 Rectángulo">
            <a:extLst>
              <a:ext uri="{FF2B5EF4-FFF2-40B4-BE49-F238E27FC236}">
                <a16:creationId xmlns:a16="http://schemas.microsoft.com/office/drawing/2014/main" id="{3A85A513-8434-441B-A344-CC9E7B6FA9B4}"/>
              </a:ext>
            </a:extLst>
          </p:cNvPr>
          <p:cNvSpPr/>
          <p:nvPr/>
        </p:nvSpPr>
        <p:spPr>
          <a:xfrm>
            <a:off x="2390775" y="754063"/>
            <a:ext cx="1331913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6" name="5 Rectángulo">
            <a:extLst>
              <a:ext uri="{FF2B5EF4-FFF2-40B4-BE49-F238E27FC236}">
                <a16:creationId xmlns:a16="http://schemas.microsoft.com/office/drawing/2014/main" id="{D138AF8F-2FE7-460C-B246-175698803DFE}"/>
              </a:ext>
            </a:extLst>
          </p:cNvPr>
          <p:cNvSpPr/>
          <p:nvPr/>
        </p:nvSpPr>
        <p:spPr>
          <a:xfrm>
            <a:off x="3724275" y="754063"/>
            <a:ext cx="1728788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0FD3BFAD-FE93-4C39-97EE-FF1CE22C0689}"/>
              </a:ext>
            </a:extLst>
          </p:cNvPr>
          <p:cNvSpPr/>
          <p:nvPr/>
        </p:nvSpPr>
        <p:spPr>
          <a:xfrm>
            <a:off x="5448300" y="744538"/>
            <a:ext cx="1304925" cy="38877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213AC8B5-2185-417F-9192-86C3308B73DA}"/>
              </a:ext>
            </a:extLst>
          </p:cNvPr>
          <p:cNvSpPr/>
          <p:nvPr/>
        </p:nvSpPr>
        <p:spPr>
          <a:xfrm>
            <a:off x="6773863" y="744538"/>
            <a:ext cx="1296987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9" name="8 Rectángulo">
            <a:extLst>
              <a:ext uri="{FF2B5EF4-FFF2-40B4-BE49-F238E27FC236}">
                <a16:creationId xmlns:a16="http://schemas.microsoft.com/office/drawing/2014/main" id="{A549ED35-B8E7-4368-B754-5C6280BC7823}"/>
              </a:ext>
            </a:extLst>
          </p:cNvPr>
          <p:cNvSpPr/>
          <p:nvPr/>
        </p:nvSpPr>
        <p:spPr>
          <a:xfrm rot="5400000">
            <a:off x="1183481" y="3469482"/>
            <a:ext cx="2205037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9 Rectángulo">
            <a:extLst>
              <a:ext uri="{FF2B5EF4-FFF2-40B4-BE49-F238E27FC236}">
                <a16:creationId xmlns:a16="http://schemas.microsoft.com/office/drawing/2014/main" id="{B5E3FFAA-CD1D-4A0B-BB91-6A834F17D960}"/>
              </a:ext>
            </a:extLst>
          </p:cNvPr>
          <p:cNvSpPr/>
          <p:nvPr/>
        </p:nvSpPr>
        <p:spPr>
          <a:xfrm rot="5400000">
            <a:off x="5755481" y="3469482"/>
            <a:ext cx="2205037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1" name="10 CuadroTexto">
            <a:extLst>
              <a:ext uri="{FF2B5EF4-FFF2-40B4-BE49-F238E27FC236}">
                <a16:creationId xmlns:a16="http://schemas.microsoft.com/office/drawing/2014/main" id="{48989DC9-7BC9-4A22-911F-6FFC4ED6155D}"/>
              </a:ext>
            </a:extLst>
          </p:cNvPr>
          <p:cNvSpPr txBox="1"/>
          <p:nvPr/>
        </p:nvSpPr>
        <p:spPr>
          <a:xfrm>
            <a:off x="1077913" y="831850"/>
            <a:ext cx="11795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COLABORACIONES Y ALIANZAS</a:t>
            </a:r>
          </a:p>
        </p:txBody>
      </p:sp>
      <p:sp>
        <p:nvSpPr>
          <p:cNvPr id="41" name="40 Rectángulo">
            <a:extLst>
              <a:ext uri="{FF2B5EF4-FFF2-40B4-BE49-F238E27FC236}">
                <a16:creationId xmlns:a16="http://schemas.microsoft.com/office/drawing/2014/main" id="{50D4EA9E-9273-4250-9DE7-5B568C9D5768}"/>
              </a:ext>
            </a:extLst>
          </p:cNvPr>
          <p:cNvSpPr/>
          <p:nvPr/>
        </p:nvSpPr>
        <p:spPr>
          <a:xfrm>
            <a:off x="2390775" y="2974975"/>
            <a:ext cx="1330325" cy="1662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45" name="44 CuadroTexto">
            <a:extLst>
              <a:ext uri="{FF2B5EF4-FFF2-40B4-BE49-F238E27FC236}">
                <a16:creationId xmlns:a16="http://schemas.microsoft.com/office/drawing/2014/main" id="{287FFD09-AF70-4966-B6BE-8FFDF80A3447}"/>
              </a:ext>
            </a:extLst>
          </p:cNvPr>
          <p:cNvSpPr txBox="1"/>
          <p:nvPr/>
        </p:nvSpPr>
        <p:spPr>
          <a:xfrm>
            <a:off x="3878263" y="850900"/>
            <a:ext cx="15208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PROPUESTA DE VALOR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46" name="45 CuadroTexto">
            <a:extLst>
              <a:ext uri="{FF2B5EF4-FFF2-40B4-BE49-F238E27FC236}">
                <a16:creationId xmlns:a16="http://schemas.microsoft.com/office/drawing/2014/main" id="{0D0D3143-41F3-47D6-8863-43C1177E343D}"/>
              </a:ext>
            </a:extLst>
          </p:cNvPr>
          <p:cNvSpPr txBox="1"/>
          <p:nvPr/>
        </p:nvSpPr>
        <p:spPr>
          <a:xfrm>
            <a:off x="5265738" y="830263"/>
            <a:ext cx="1657350" cy="661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RELACIÓN CON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CLIENTELA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latin typeface="+mn-lt"/>
              <a:cs typeface="+mn-cs"/>
            </a:endParaRPr>
          </a:p>
        </p:txBody>
      </p:sp>
      <p:sp>
        <p:nvSpPr>
          <p:cNvPr id="47" name="46 CuadroTexto">
            <a:extLst>
              <a:ext uri="{FF2B5EF4-FFF2-40B4-BE49-F238E27FC236}">
                <a16:creationId xmlns:a16="http://schemas.microsoft.com/office/drawing/2014/main" id="{BAD417CB-A1FB-4E8C-98AD-FF5DD5B17C3F}"/>
              </a:ext>
            </a:extLst>
          </p:cNvPr>
          <p:cNvSpPr txBox="1"/>
          <p:nvPr/>
        </p:nvSpPr>
        <p:spPr>
          <a:xfrm>
            <a:off x="5521325" y="2974975"/>
            <a:ext cx="1179513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CANALES  DE VENTA Y  DISTRIBUCIÓN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b="1" dirty="0">
              <a:latin typeface="+mn-lt"/>
              <a:cs typeface="+mn-cs"/>
            </a:endParaRPr>
          </a:p>
        </p:txBody>
      </p:sp>
      <p:sp>
        <p:nvSpPr>
          <p:cNvPr id="48" name="47 CuadroTexto">
            <a:extLst>
              <a:ext uri="{FF2B5EF4-FFF2-40B4-BE49-F238E27FC236}">
                <a16:creationId xmlns:a16="http://schemas.microsoft.com/office/drawing/2014/main" id="{DEC04D59-C4DD-4340-9744-7286278327E1}"/>
              </a:ext>
            </a:extLst>
          </p:cNvPr>
          <p:cNvSpPr txBox="1"/>
          <p:nvPr/>
        </p:nvSpPr>
        <p:spPr>
          <a:xfrm>
            <a:off x="6829425" y="830263"/>
            <a:ext cx="11176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SEGMENTOS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DE CLIENTELA 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50" name="49 Rectángulo">
            <a:extLst>
              <a:ext uri="{FF2B5EF4-FFF2-40B4-BE49-F238E27FC236}">
                <a16:creationId xmlns:a16="http://schemas.microsoft.com/office/drawing/2014/main" id="{48BD9D8E-E889-4066-963E-BB9E88A5C208}"/>
              </a:ext>
            </a:extLst>
          </p:cNvPr>
          <p:cNvSpPr/>
          <p:nvPr/>
        </p:nvSpPr>
        <p:spPr>
          <a:xfrm>
            <a:off x="5445125" y="2887663"/>
            <a:ext cx="1323975" cy="17653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38 CuadroTexto">
            <a:extLst>
              <a:ext uri="{FF2B5EF4-FFF2-40B4-BE49-F238E27FC236}">
                <a16:creationId xmlns:a16="http://schemas.microsoft.com/office/drawing/2014/main" id="{F42F63A4-82E5-4973-955A-C1E359CEC1D2}"/>
              </a:ext>
            </a:extLst>
          </p:cNvPr>
          <p:cNvSpPr txBox="1"/>
          <p:nvPr/>
        </p:nvSpPr>
        <p:spPr>
          <a:xfrm>
            <a:off x="2428875" y="841375"/>
            <a:ext cx="128587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ACTIVIDADES CLAVE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</p:txBody>
      </p:sp>
      <p:sp>
        <p:nvSpPr>
          <p:cNvPr id="22" name="39 CuadroTexto">
            <a:extLst>
              <a:ext uri="{FF2B5EF4-FFF2-40B4-BE49-F238E27FC236}">
                <a16:creationId xmlns:a16="http://schemas.microsoft.com/office/drawing/2014/main" id="{45E4B6D4-590C-4E7E-9C82-492EA5F5B03D}"/>
              </a:ext>
            </a:extLst>
          </p:cNvPr>
          <p:cNvSpPr txBox="1"/>
          <p:nvPr/>
        </p:nvSpPr>
        <p:spPr>
          <a:xfrm>
            <a:off x="2400300" y="3071813"/>
            <a:ext cx="11985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RECURSOS CLAVE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9" name="36 CuadroTexto">
            <a:extLst>
              <a:ext uri="{FF2B5EF4-FFF2-40B4-BE49-F238E27FC236}">
                <a16:creationId xmlns:a16="http://schemas.microsoft.com/office/drawing/2014/main" id="{DF70E00A-BD6F-43AA-AFB9-17A43BBED29A}"/>
              </a:ext>
            </a:extLst>
          </p:cNvPr>
          <p:cNvSpPr txBox="1"/>
          <p:nvPr/>
        </p:nvSpPr>
        <p:spPr>
          <a:xfrm>
            <a:off x="107950" y="4724400"/>
            <a:ext cx="367188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COSTES CLAVE </a:t>
            </a: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4116" name="52 CuadroTexto">
            <a:extLst>
              <a:ext uri="{FF2B5EF4-FFF2-40B4-BE49-F238E27FC236}">
                <a16:creationId xmlns:a16="http://schemas.microsoft.com/office/drawing/2014/main" id="{87B455D6-003B-1E90-F34F-CB57730D90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4973638"/>
            <a:ext cx="4248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23" name="37 CuadroTexto">
            <a:extLst>
              <a:ext uri="{FF2B5EF4-FFF2-40B4-BE49-F238E27FC236}">
                <a16:creationId xmlns:a16="http://schemas.microsoft.com/office/drawing/2014/main" id="{5DE3D24F-21AB-44D9-ACD0-955E43FB4346}"/>
              </a:ext>
            </a:extLst>
          </p:cNvPr>
          <p:cNvSpPr txBox="1"/>
          <p:nvPr/>
        </p:nvSpPr>
        <p:spPr>
          <a:xfrm>
            <a:off x="4572000" y="4724400"/>
            <a:ext cx="4572000" cy="38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FUENTES DE INGRESOS</a:t>
            </a:r>
            <a:endParaRPr lang="es-ES" sz="9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latin typeface="+mn-lt"/>
              <a:cs typeface="+mn-cs"/>
            </a:endParaRPr>
          </a:p>
        </p:txBody>
      </p:sp>
      <p:sp>
        <p:nvSpPr>
          <p:cNvPr id="4118" name="52 CuadroTexto">
            <a:extLst>
              <a:ext uri="{FF2B5EF4-FFF2-40B4-BE49-F238E27FC236}">
                <a16:creationId xmlns:a16="http://schemas.microsoft.com/office/drawing/2014/main" id="{7C635D18-5E6F-760D-BF96-58DDCC29EA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924425"/>
            <a:ext cx="4249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24" name="7 Rectángulo">
            <a:extLst>
              <a:ext uri="{FF2B5EF4-FFF2-40B4-BE49-F238E27FC236}">
                <a16:creationId xmlns:a16="http://schemas.microsoft.com/office/drawing/2014/main" id="{6683A9AD-146A-4AEF-AC05-2D2A13B043D8}"/>
              </a:ext>
            </a:extLst>
          </p:cNvPr>
          <p:cNvSpPr/>
          <p:nvPr/>
        </p:nvSpPr>
        <p:spPr>
          <a:xfrm>
            <a:off x="8074025" y="744538"/>
            <a:ext cx="1057275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25" name="47 CuadroTexto">
            <a:extLst>
              <a:ext uri="{FF2B5EF4-FFF2-40B4-BE49-F238E27FC236}">
                <a16:creationId xmlns:a16="http://schemas.microsoft.com/office/drawing/2014/main" id="{7BA506B7-B8A6-4309-8738-162E95E9700B}"/>
              </a:ext>
            </a:extLst>
          </p:cNvPr>
          <p:cNvSpPr txBox="1"/>
          <p:nvPr/>
        </p:nvSpPr>
        <p:spPr>
          <a:xfrm>
            <a:off x="8074025" y="830263"/>
            <a:ext cx="10302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IMPACTO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SOCIAL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6" name="7 Rectángulo">
            <a:extLst>
              <a:ext uri="{FF2B5EF4-FFF2-40B4-BE49-F238E27FC236}">
                <a16:creationId xmlns:a16="http://schemas.microsoft.com/office/drawing/2014/main" id="{5BA5DBFB-F4B9-4779-AB62-390F90205C8A}"/>
              </a:ext>
            </a:extLst>
          </p:cNvPr>
          <p:cNvSpPr/>
          <p:nvPr/>
        </p:nvSpPr>
        <p:spPr>
          <a:xfrm>
            <a:off x="12700" y="744538"/>
            <a:ext cx="1044575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27" name="47 CuadroTexto">
            <a:extLst>
              <a:ext uri="{FF2B5EF4-FFF2-40B4-BE49-F238E27FC236}">
                <a16:creationId xmlns:a16="http://schemas.microsoft.com/office/drawing/2014/main" id="{9FEF63CF-F017-4897-A100-E95FA331B53E}"/>
              </a:ext>
            </a:extLst>
          </p:cNvPr>
          <p:cNvSpPr txBox="1"/>
          <p:nvPr/>
        </p:nvSpPr>
        <p:spPr>
          <a:xfrm>
            <a:off x="-4763" y="836613"/>
            <a:ext cx="1028701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IMPACTO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AMBIENTAL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8" name="52 CuadroTexto">
            <a:extLst>
              <a:ext uri="{FF2B5EF4-FFF2-40B4-BE49-F238E27FC236}">
                <a16:creationId xmlns:a16="http://schemas.microsoft.com/office/drawing/2014/main" id="{2349A85F-3A98-452C-B477-E6E6968D9E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4973638"/>
            <a:ext cx="4248150" cy="15700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800" b="1" dirty="0"/>
              <a:t>ECONÓMICOS: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800" b="1" dirty="0"/>
              <a:t>- Costes de inversión</a:t>
            </a:r>
            <a:r>
              <a:rPr lang="es-ES" altLang="es-ES" sz="800" dirty="0"/>
              <a:t>: Pág. Web, Reforma del local, licencia, equipos informáticos, maquinaria, mobiliario, existencias, etc.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s-ES" altLang="es-ES" sz="800" b="1" dirty="0"/>
              <a:t>Costes fijos</a:t>
            </a:r>
            <a:r>
              <a:rPr lang="es-ES" altLang="es-ES" sz="800" dirty="0"/>
              <a:t>:  Salarios y SS, alquiler local, suministros (teléfono), gestoría, comunicación, seguros.</a:t>
            </a:r>
          </a:p>
          <a:p>
            <a:pPr marL="171450" indent="-171450" eaLnBrk="1" hangingPunct="1">
              <a:spcBef>
                <a:spcPct val="0"/>
              </a:spcBef>
              <a:buFontTx/>
              <a:buChar char="-"/>
              <a:defRPr/>
            </a:pPr>
            <a:r>
              <a:rPr lang="es-ES" altLang="es-ES" sz="800" b="1" dirty="0"/>
              <a:t>Costes Variables:  </a:t>
            </a:r>
            <a:r>
              <a:rPr lang="es-ES" altLang="es-ES" sz="800" dirty="0"/>
              <a:t>Asociados a la venta (compra de materias primas, pago a colaboradores, etc.)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ES" altLang="es-ES" sz="800" dirty="0"/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s-ES" altLang="es-ES" sz="800" b="1" dirty="0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s-ES" altLang="es-ES" sz="800" b="1" dirty="0">
                <a:solidFill>
                  <a:srgbClr val="00B050"/>
                </a:solidFill>
              </a:rPr>
              <a:t>HERRAMIENTA VIVES ECO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altLang="es-ES" sz="800" dirty="0"/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altLang="es-ES" sz="800" dirty="0"/>
          </a:p>
        </p:txBody>
      </p:sp>
      <p:sp>
        <p:nvSpPr>
          <p:cNvPr id="4124" name="52 CuadroTexto">
            <a:extLst>
              <a:ext uri="{FF2B5EF4-FFF2-40B4-BE49-F238E27FC236}">
                <a16:creationId xmlns:a16="http://schemas.microsoft.com/office/drawing/2014/main" id="{3913F2EC-86D0-FC76-DD75-75FF1053FA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5316538"/>
            <a:ext cx="424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4125" name="52 CuadroTexto">
            <a:extLst>
              <a:ext uri="{FF2B5EF4-FFF2-40B4-BE49-F238E27FC236}">
                <a16:creationId xmlns:a16="http://schemas.microsoft.com/office/drawing/2014/main" id="{5C48E33B-0026-5544-732F-7CC611433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5975" y="4940300"/>
            <a:ext cx="4249738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800" b="1"/>
              <a:t>ECONÓMICOS/FUENTES DE INGRESOS</a:t>
            </a:r>
            <a:r>
              <a:rPr lang="es-ES" altLang="es-ES" sz="800"/>
              <a:t>. Todos los ingresos necesarios para que el proyecto sea sostenible económicamente (venta de productos, tarifas por servicios, suscripciones, comisiones, etc.)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 b="1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 b="1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 b="1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 b="1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 b="1">
              <a:solidFill>
                <a:srgbClr val="00B05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ES" sz="800" b="1">
                <a:solidFill>
                  <a:srgbClr val="00B050"/>
                </a:solidFill>
              </a:rPr>
              <a:t>HERRAMIENTA VIVES ECO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FA256F25-AB0F-4261-88B3-BCC13B6AFED4}"/>
              </a:ext>
            </a:extLst>
          </p:cNvPr>
          <p:cNvSpPr txBox="1"/>
          <p:nvPr/>
        </p:nvSpPr>
        <p:spPr>
          <a:xfrm>
            <a:off x="3722688" y="1081088"/>
            <a:ext cx="1824037" cy="3386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Es la razón por la cual la clientela escoge una empresa u organización sobre otra.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¿Qué ofrecemos? Productos/Servicios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¿Porqué los consumidores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me eligen a mi?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¿En qué me diferencio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de la competencia?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¿Satisfacemos las necesidades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de nuestros clientes?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¿Le ayudamos a resolver algún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problema?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Define tu valor social y tu valor ambiental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Es el </a:t>
            </a:r>
            <a:r>
              <a:rPr lang="es-ES" sz="800" b="1" dirty="0">
                <a:latin typeface="+mn-lt"/>
                <a:cs typeface="+mn-cs"/>
              </a:rPr>
              <a:t>QUE, el POR QUÉ y el PARA QUÉ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32" name="44 CuadroTexto">
            <a:extLst>
              <a:ext uri="{FF2B5EF4-FFF2-40B4-BE49-F238E27FC236}">
                <a16:creationId xmlns:a16="http://schemas.microsoft.com/office/drawing/2014/main" id="{3959E00E-4F3B-4ADD-8C8E-178ABD052980}"/>
              </a:ext>
            </a:extLst>
          </p:cNvPr>
          <p:cNvSpPr txBox="1"/>
          <p:nvPr/>
        </p:nvSpPr>
        <p:spPr>
          <a:xfrm>
            <a:off x="8110538" y="1228725"/>
            <a:ext cx="928687" cy="5232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EXTERNO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¿Cómo mejora tu proyecto la vida de las personas y la sociedad?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¿A qué personas beneficia tu proyecto además de a tu clientela?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¿Puede tener algún impacto negativo en tu entorno?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INTERNO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¿Qué políticas de cuidado de las personas y de promoción de la igualdad vas a incorporar dentro de tu negocio?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TEORÍA DEL CAMBIO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33" name="45 CuadroTexto">
            <a:extLst>
              <a:ext uri="{FF2B5EF4-FFF2-40B4-BE49-F238E27FC236}">
                <a16:creationId xmlns:a16="http://schemas.microsoft.com/office/drawing/2014/main" id="{76C796D7-6811-46DD-9622-81FE21258937}"/>
              </a:ext>
            </a:extLst>
          </p:cNvPr>
          <p:cNvSpPr txBox="1"/>
          <p:nvPr/>
        </p:nvSpPr>
        <p:spPr>
          <a:xfrm>
            <a:off x="5426075" y="1181100"/>
            <a:ext cx="1250950" cy="1462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Cómo vamos a captar clientes (</a:t>
            </a:r>
            <a:r>
              <a:rPr lang="es-ES" sz="800" dirty="0" err="1">
                <a:latin typeface="+mn-lt"/>
                <a:cs typeface="+mn-cs"/>
              </a:rPr>
              <a:t>On</a:t>
            </a:r>
            <a:r>
              <a:rPr lang="es-ES" sz="800" dirty="0">
                <a:latin typeface="+mn-lt"/>
                <a:cs typeface="+mn-cs"/>
              </a:rPr>
              <a:t> line, visitas comerciales)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Cómo vamos a mejorar nuestra imagen/crear marca (Web, RRSS)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Fidelización y recomendación</a:t>
            </a:r>
          </a:p>
          <a:p>
            <a:pPr marL="171450" indent="-171450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00" b="1" dirty="0">
                <a:solidFill>
                  <a:srgbClr val="00B050"/>
                </a:solidFill>
                <a:latin typeface="+mn-lt"/>
                <a:cs typeface="+mn-cs"/>
              </a:rPr>
              <a:t>PLAN DE MARKETING</a:t>
            </a:r>
          </a:p>
        </p:txBody>
      </p:sp>
      <p:sp>
        <p:nvSpPr>
          <p:cNvPr id="34" name="46 CuadroTexto">
            <a:extLst>
              <a:ext uri="{FF2B5EF4-FFF2-40B4-BE49-F238E27FC236}">
                <a16:creationId xmlns:a16="http://schemas.microsoft.com/office/drawing/2014/main" id="{6E68264C-41E2-40A2-B3AB-A5A5D2FE21C8}"/>
              </a:ext>
            </a:extLst>
          </p:cNvPr>
          <p:cNvSpPr txBox="1"/>
          <p:nvPr/>
        </p:nvSpPr>
        <p:spPr>
          <a:xfrm>
            <a:off x="5451475" y="3498850"/>
            <a:ext cx="1311275" cy="1231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¿Cómo hacemos llegar nuestros productos/servicios a nuestra clientela?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 Local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 </a:t>
            </a:r>
            <a:r>
              <a:rPr lang="es-ES" sz="800" dirty="0" err="1">
                <a:latin typeface="+mn-lt"/>
                <a:cs typeface="+mn-cs"/>
              </a:rPr>
              <a:t>On</a:t>
            </a:r>
            <a:r>
              <a:rPr lang="es-ES" sz="800" dirty="0">
                <a:latin typeface="+mn-lt"/>
                <a:cs typeface="+mn-cs"/>
              </a:rPr>
              <a:t> line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s-ES" sz="800" dirty="0">
                <a:latin typeface="+mn-lt"/>
                <a:cs typeface="+mn-cs"/>
              </a:rPr>
              <a:t> A domicilio</a:t>
            </a: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b="1" dirty="0">
              <a:latin typeface="+mn-lt"/>
              <a:cs typeface="+mn-cs"/>
            </a:endParaRPr>
          </a:p>
        </p:txBody>
      </p:sp>
      <p:sp>
        <p:nvSpPr>
          <p:cNvPr id="35" name="47 CuadroTexto">
            <a:extLst>
              <a:ext uri="{FF2B5EF4-FFF2-40B4-BE49-F238E27FC236}">
                <a16:creationId xmlns:a16="http://schemas.microsoft.com/office/drawing/2014/main" id="{2ABD2434-0220-4F13-A26B-238C05DCD693}"/>
              </a:ext>
            </a:extLst>
          </p:cNvPr>
          <p:cNvSpPr txBox="1"/>
          <p:nvPr/>
        </p:nvSpPr>
        <p:spPr>
          <a:xfrm>
            <a:off x="6821488" y="1181100"/>
            <a:ext cx="1196975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Diferentes grupos de personas u organizaciones (asociaciones, empresas, fundaciones, etc.) a las que mi proyecto quiere llegar.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¿Para quién estamos creando valor?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¿Quiénes son nuestros clientes más importantes?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Es el para </a:t>
            </a:r>
            <a:r>
              <a:rPr lang="es-ES" sz="800" b="1" dirty="0">
                <a:latin typeface="+mn-lt"/>
                <a:cs typeface="+mn-cs"/>
              </a:rPr>
              <a:t>QUIEN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solidFill>
                <a:srgbClr val="00B050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BUYER PERSONA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MAPA DE EMPATIA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ESTUDIO DE MERCADO</a:t>
            </a:r>
          </a:p>
        </p:txBody>
      </p:sp>
      <p:sp>
        <p:nvSpPr>
          <p:cNvPr id="36" name="38 CuadroTexto">
            <a:extLst>
              <a:ext uri="{FF2B5EF4-FFF2-40B4-BE49-F238E27FC236}">
                <a16:creationId xmlns:a16="http://schemas.microsoft.com/office/drawing/2014/main" id="{1C2112A2-335F-453F-BD31-A1B0A81057CA}"/>
              </a:ext>
            </a:extLst>
          </p:cNvPr>
          <p:cNvSpPr txBox="1"/>
          <p:nvPr/>
        </p:nvSpPr>
        <p:spPr>
          <a:xfrm>
            <a:off x="2371725" y="1060450"/>
            <a:ext cx="1317625" cy="1939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Los productos, servicios y acciones más importantes para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que el proyecto funcione. ¿Qué actividades necesitamos hacer para generar nuestra propuesta de valor?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Hay tres tipos: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TECNICAS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ADMINISTRATIVAS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COMERCIALES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Es el </a:t>
            </a:r>
            <a:r>
              <a:rPr lang="es-ES" sz="800" b="1" dirty="0">
                <a:latin typeface="+mn-lt"/>
                <a:cs typeface="+mn-cs"/>
              </a:rPr>
              <a:t>CÓMO</a:t>
            </a:r>
          </a:p>
        </p:txBody>
      </p:sp>
      <p:sp>
        <p:nvSpPr>
          <p:cNvPr id="37" name="44 CuadroTexto">
            <a:extLst>
              <a:ext uri="{FF2B5EF4-FFF2-40B4-BE49-F238E27FC236}">
                <a16:creationId xmlns:a16="http://schemas.microsoft.com/office/drawing/2014/main" id="{0CA47279-6862-44AB-8BEA-3B93F7556A49}"/>
              </a:ext>
            </a:extLst>
          </p:cNvPr>
          <p:cNvSpPr txBox="1"/>
          <p:nvPr/>
        </p:nvSpPr>
        <p:spPr>
          <a:xfrm>
            <a:off x="14288" y="1195388"/>
            <a:ext cx="976312" cy="36925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¿Cómo afecta tu actividad productiva al medio ambiente? (residuos generados, fuente de energía utilizadas, embalajes, materia prima, proveedores, productos reutilizables…)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¿En qué mejora mi proyecto el medioambiente?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HERRAMIENTA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solidFill>
                  <a:srgbClr val="00B050"/>
                </a:solidFill>
                <a:latin typeface="+mn-lt"/>
                <a:cs typeface="+mn-cs"/>
              </a:rPr>
              <a:t>ANALISIS DE CICLO DE VIDA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38" name="39 CuadroTexto">
            <a:extLst>
              <a:ext uri="{FF2B5EF4-FFF2-40B4-BE49-F238E27FC236}">
                <a16:creationId xmlns:a16="http://schemas.microsoft.com/office/drawing/2014/main" id="{DE5F2E85-2923-41EE-8459-D0E6A446770C}"/>
              </a:ext>
            </a:extLst>
          </p:cNvPr>
          <p:cNvSpPr txBox="1"/>
          <p:nvPr/>
        </p:nvSpPr>
        <p:spPr>
          <a:xfrm>
            <a:off x="2395538" y="3321050"/>
            <a:ext cx="14097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MATERIALES</a:t>
            </a:r>
            <a:r>
              <a:rPr lang="es-ES" sz="800" dirty="0">
                <a:latin typeface="+mn-lt"/>
                <a:cs typeface="+mn-cs"/>
              </a:rPr>
              <a:t>, los necesarios para desarrollar las diferentes actividades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PERSONAS</a:t>
            </a:r>
            <a:r>
              <a:rPr lang="es-ES" sz="800" dirty="0">
                <a:latin typeface="+mn-lt"/>
                <a:cs typeface="+mn-cs"/>
              </a:rPr>
              <a:t>, los emprendedores/as y las personas que necesiten contratar para las distintas actividades</a:t>
            </a:r>
          </a:p>
        </p:txBody>
      </p:sp>
      <p:sp>
        <p:nvSpPr>
          <p:cNvPr id="39" name="10 CuadroTexto">
            <a:extLst>
              <a:ext uri="{FF2B5EF4-FFF2-40B4-BE49-F238E27FC236}">
                <a16:creationId xmlns:a16="http://schemas.microsoft.com/office/drawing/2014/main" id="{C7E5C584-BB6B-43FC-9009-94A4F877072C}"/>
              </a:ext>
            </a:extLst>
          </p:cNvPr>
          <p:cNvSpPr txBox="1"/>
          <p:nvPr/>
        </p:nvSpPr>
        <p:spPr>
          <a:xfrm>
            <a:off x="1090613" y="1236663"/>
            <a:ext cx="1182687" cy="2430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Las redes del proveedor y los colaboradores que hacen que mi proyecto funcione.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¿A quién puede interesarle que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dirty="0">
                <a:latin typeface="+mn-lt"/>
                <a:cs typeface="+mn-cs"/>
              </a:rPr>
              <a:t>el proyecto funcione?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Alianzas </a:t>
            </a:r>
            <a:r>
              <a:rPr lang="es-ES" sz="800" dirty="0">
                <a:latin typeface="+mn-lt"/>
                <a:cs typeface="+mn-cs"/>
              </a:rPr>
              <a:t>de estrategia entre no competidores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Asociación</a:t>
            </a:r>
            <a:r>
              <a:rPr lang="es-ES" sz="800" dirty="0">
                <a:latin typeface="+mn-lt"/>
                <a:cs typeface="+mn-cs"/>
              </a:rPr>
              <a:t> con otras empresas competidoras.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Entidades</a:t>
            </a:r>
            <a:r>
              <a:rPr lang="es-ES" sz="800" dirty="0">
                <a:latin typeface="+mn-lt"/>
                <a:cs typeface="+mn-cs"/>
              </a:rPr>
              <a:t> que se benefician con el proyecto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800" b="1" dirty="0">
                <a:latin typeface="+mn-lt"/>
                <a:cs typeface="+mn-cs"/>
              </a:rPr>
              <a:t>Colaboradores profesionales </a:t>
            </a:r>
            <a:r>
              <a:rPr lang="es-ES" sz="800" dirty="0">
                <a:latin typeface="+mn-lt"/>
                <a:cs typeface="+mn-cs"/>
              </a:rPr>
              <a:t>(Gestoría, soporte técnico, etc.)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>
            <a:extLst>
              <a:ext uri="{FF2B5EF4-FFF2-40B4-BE49-F238E27FC236}">
                <a16:creationId xmlns:a16="http://schemas.microsoft.com/office/drawing/2014/main" id="{0A713B1C-8174-4988-AA70-B7B20A399ABD}"/>
              </a:ext>
            </a:extLst>
          </p:cNvPr>
          <p:cNvSpPr/>
          <p:nvPr/>
        </p:nvSpPr>
        <p:spPr>
          <a:xfrm>
            <a:off x="1060450" y="749300"/>
            <a:ext cx="1312863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5" name="4 Rectángulo">
            <a:extLst>
              <a:ext uri="{FF2B5EF4-FFF2-40B4-BE49-F238E27FC236}">
                <a16:creationId xmlns:a16="http://schemas.microsoft.com/office/drawing/2014/main" id="{3A85A513-8434-441B-A344-CC9E7B6FA9B4}"/>
              </a:ext>
            </a:extLst>
          </p:cNvPr>
          <p:cNvSpPr/>
          <p:nvPr/>
        </p:nvSpPr>
        <p:spPr>
          <a:xfrm>
            <a:off x="2390775" y="754063"/>
            <a:ext cx="1331913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6" name="5 Rectángulo">
            <a:extLst>
              <a:ext uri="{FF2B5EF4-FFF2-40B4-BE49-F238E27FC236}">
                <a16:creationId xmlns:a16="http://schemas.microsoft.com/office/drawing/2014/main" id="{D138AF8F-2FE7-460C-B246-175698803DFE}"/>
              </a:ext>
            </a:extLst>
          </p:cNvPr>
          <p:cNvSpPr/>
          <p:nvPr/>
        </p:nvSpPr>
        <p:spPr>
          <a:xfrm>
            <a:off x="3724275" y="754063"/>
            <a:ext cx="1728788" cy="38989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7" name="6 Rectángulo">
            <a:extLst>
              <a:ext uri="{FF2B5EF4-FFF2-40B4-BE49-F238E27FC236}">
                <a16:creationId xmlns:a16="http://schemas.microsoft.com/office/drawing/2014/main" id="{0FD3BFAD-FE93-4C39-97EE-FF1CE22C0689}"/>
              </a:ext>
            </a:extLst>
          </p:cNvPr>
          <p:cNvSpPr/>
          <p:nvPr/>
        </p:nvSpPr>
        <p:spPr>
          <a:xfrm>
            <a:off x="5448300" y="744538"/>
            <a:ext cx="1304925" cy="38877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8" name="7 Rectángulo">
            <a:extLst>
              <a:ext uri="{FF2B5EF4-FFF2-40B4-BE49-F238E27FC236}">
                <a16:creationId xmlns:a16="http://schemas.microsoft.com/office/drawing/2014/main" id="{213AC8B5-2185-417F-9192-86C3308B73DA}"/>
              </a:ext>
            </a:extLst>
          </p:cNvPr>
          <p:cNvSpPr/>
          <p:nvPr/>
        </p:nvSpPr>
        <p:spPr>
          <a:xfrm>
            <a:off x="6773863" y="744538"/>
            <a:ext cx="1296987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9" name="8 Rectángulo">
            <a:extLst>
              <a:ext uri="{FF2B5EF4-FFF2-40B4-BE49-F238E27FC236}">
                <a16:creationId xmlns:a16="http://schemas.microsoft.com/office/drawing/2014/main" id="{A549ED35-B8E7-4368-B754-5C6280BC7823}"/>
              </a:ext>
            </a:extLst>
          </p:cNvPr>
          <p:cNvSpPr/>
          <p:nvPr/>
        </p:nvSpPr>
        <p:spPr>
          <a:xfrm rot="5400000">
            <a:off x="1183481" y="3469482"/>
            <a:ext cx="2205037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9 Rectángulo">
            <a:extLst>
              <a:ext uri="{FF2B5EF4-FFF2-40B4-BE49-F238E27FC236}">
                <a16:creationId xmlns:a16="http://schemas.microsoft.com/office/drawing/2014/main" id="{B5E3FFAA-CD1D-4A0B-BB91-6A834F17D960}"/>
              </a:ext>
            </a:extLst>
          </p:cNvPr>
          <p:cNvSpPr/>
          <p:nvPr/>
        </p:nvSpPr>
        <p:spPr>
          <a:xfrm rot="5400000">
            <a:off x="5755481" y="3469482"/>
            <a:ext cx="2205037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1" name="10 CuadroTexto">
            <a:extLst>
              <a:ext uri="{FF2B5EF4-FFF2-40B4-BE49-F238E27FC236}">
                <a16:creationId xmlns:a16="http://schemas.microsoft.com/office/drawing/2014/main" id="{48989DC9-7BC9-4A22-911F-6FFC4ED6155D}"/>
              </a:ext>
            </a:extLst>
          </p:cNvPr>
          <p:cNvSpPr txBox="1"/>
          <p:nvPr/>
        </p:nvSpPr>
        <p:spPr>
          <a:xfrm>
            <a:off x="1077913" y="831850"/>
            <a:ext cx="1179512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COLABORACIONES Y ALIANZAS</a:t>
            </a:r>
          </a:p>
        </p:txBody>
      </p:sp>
      <p:sp>
        <p:nvSpPr>
          <p:cNvPr id="41" name="40 Rectángulo">
            <a:extLst>
              <a:ext uri="{FF2B5EF4-FFF2-40B4-BE49-F238E27FC236}">
                <a16:creationId xmlns:a16="http://schemas.microsoft.com/office/drawing/2014/main" id="{50D4EA9E-9273-4250-9DE7-5B568C9D5768}"/>
              </a:ext>
            </a:extLst>
          </p:cNvPr>
          <p:cNvSpPr/>
          <p:nvPr/>
        </p:nvSpPr>
        <p:spPr>
          <a:xfrm>
            <a:off x="2390775" y="2974975"/>
            <a:ext cx="1330325" cy="166211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45" name="44 CuadroTexto">
            <a:extLst>
              <a:ext uri="{FF2B5EF4-FFF2-40B4-BE49-F238E27FC236}">
                <a16:creationId xmlns:a16="http://schemas.microsoft.com/office/drawing/2014/main" id="{287FFD09-AF70-4966-B6BE-8FFDF80A3447}"/>
              </a:ext>
            </a:extLst>
          </p:cNvPr>
          <p:cNvSpPr txBox="1"/>
          <p:nvPr/>
        </p:nvSpPr>
        <p:spPr>
          <a:xfrm>
            <a:off x="3878263" y="850900"/>
            <a:ext cx="15208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PROPUESTA DE VALOR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46" name="45 CuadroTexto">
            <a:extLst>
              <a:ext uri="{FF2B5EF4-FFF2-40B4-BE49-F238E27FC236}">
                <a16:creationId xmlns:a16="http://schemas.microsoft.com/office/drawing/2014/main" id="{0D0D3143-41F3-47D6-8863-43C1177E343D}"/>
              </a:ext>
            </a:extLst>
          </p:cNvPr>
          <p:cNvSpPr txBox="1"/>
          <p:nvPr/>
        </p:nvSpPr>
        <p:spPr>
          <a:xfrm>
            <a:off x="5265738" y="830263"/>
            <a:ext cx="1657350" cy="661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RELACIÓN CON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CLIENTELA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latin typeface="+mn-lt"/>
              <a:cs typeface="+mn-cs"/>
            </a:endParaRPr>
          </a:p>
        </p:txBody>
      </p:sp>
      <p:sp>
        <p:nvSpPr>
          <p:cNvPr id="47" name="46 CuadroTexto">
            <a:extLst>
              <a:ext uri="{FF2B5EF4-FFF2-40B4-BE49-F238E27FC236}">
                <a16:creationId xmlns:a16="http://schemas.microsoft.com/office/drawing/2014/main" id="{BAD417CB-A1FB-4E8C-98AD-FF5DD5B17C3F}"/>
              </a:ext>
            </a:extLst>
          </p:cNvPr>
          <p:cNvSpPr txBox="1"/>
          <p:nvPr/>
        </p:nvSpPr>
        <p:spPr>
          <a:xfrm>
            <a:off x="5521325" y="2974975"/>
            <a:ext cx="1179513" cy="8620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CANALES  DE VENTA Y  DISTRIBUCIÓN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b="1" dirty="0">
              <a:latin typeface="+mn-lt"/>
              <a:cs typeface="+mn-cs"/>
            </a:endParaRPr>
          </a:p>
        </p:txBody>
      </p:sp>
      <p:sp>
        <p:nvSpPr>
          <p:cNvPr id="48" name="47 CuadroTexto">
            <a:extLst>
              <a:ext uri="{FF2B5EF4-FFF2-40B4-BE49-F238E27FC236}">
                <a16:creationId xmlns:a16="http://schemas.microsoft.com/office/drawing/2014/main" id="{DEC04D59-C4DD-4340-9744-7286278327E1}"/>
              </a:ext>
            </a:extLst>
          </p:cNvPr>
          <p:cNvSpPr txBox="1"/>
          <p:nvPr/>
        </p:nvSpPr>
        <p:spPr>
          <a:xfrm>
            <a:off x="6829425" y="830263"/>
            <a:ext cx="11176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SEGMENTOS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>
                <a:solidFill>
                  <a:schemeClr val="tx2"/>
                </a:solidFill>
                <a:latin typeface="+mn-lt"/>
                <a:cs typeface="+mn-cs"/>
              </a:rPr>
              <a:t>DE CLIENTELA 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50" name="49 Rectángulo">
            <a:extLst>
              <a:ext uri="{FF2B5EF4-FFF2-40B4-BE49-F238E27FC236}">
                <a16:creationId xmlns:a16="http://schemas.microsoft.com/office/drawing/2014/main" id="{48BD9D8E-E889-4066-963E-BB9E88A5C208}"/>
              </a:ext>
            </a:extLst>
          </p:cNvPr>
          <p:cNvSpPr/>
          <p:nvPr/>
        </p:nvSpPr>
        <p:spPr>
          <a:xfrm>
            <a:off x="5445125" y="2887663"/>
            <a:ext cx="1325563" cy="1770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21" name="38 CuadroTexto">
            <a:extLst>
              <a:ext uri="{FF2B5EF4-FFF2-40B4-BE49-F238E27FC236}">
                <a16:creationId xmlns:a16="http://schemas.microsoft.com/office/drawing/2014/main" id="{F42F63A4-82E5-4973-955A-C1E359CEC1D2}"/>
              </a:ext>
            </a:extLst>
          </p:cNvPr>
          <p:cNvSpPr txBox="1"/>
          <p:nvPr/>
        </p:nvSpPr>
        <p:spPr>
          <a:xfrm>
            <a:off x="2428875" y="841375"/>
            <a:ext cx="128587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ACTIVIDADES CLAVE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b="1" dirty="0">
              <a:solidFill>
                <a:schemeClr val="tx2"/>
              </a:solidFill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</p:txBody>
      </p:sp>
      <p:sp>
        <p:nvSpPr>
          <p:cNvPr id="22" name="39 CuadroTexto">
            <a:extLst>
              <a:ext uri="{FF2B5EF4-FFF2-40B4-BE49-F238E27FC236}">
                <a16:creationId xmlns:a16="http://schemas.microsoft.com/office/drawing/2014/main" id="{45E4B6D4-590C-4E7E-9C82-492EA5F5B03D}"/>
              </a:ext>
            </a:extLst>
          </p:cNvPr>
          <p:cNvSpPr txBox="1"/>
          <p:nvPr/>
        </p:nvSpPr>
        <p:spPr>
          <a:xfrm>
            <a:off x="2400300" y="3071813"/>
            <a:ext cx="119856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RECURSOS CLAVE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 </a:t>
            </a:r>
          </a:p>
        </p:txBody>
      </p:sp>
      <p:sp>
        <p:nvSpPr>
          <p:cNvPr id="19" name="36 CuadroTexto">
            <a:extLst>
              <a:ext uri="{FF2B5EF4-FFF2-40B4-BE49-F238E27FC236}">
                <a16:creationId xmlns:a16="http://schemas.microsoft.com/office/drawing/2014/main" id="{DF70E00A-BD6F-43AA-AFB9-17A43BBED29A}"/>
              </a:ext>
            </a:extLst>
          </p:cNvPr>
          <p:cNvSpPr txBox="1"/>
          <p:nvPr/>
        </p:nvSpPr>
        <p:spPr>
          <a:xfrm>
            <a:off x="107950" y="4724400"/>
            <a:ext cx="3671888" cy="24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COSTES CLAVE </a:t>
            </a: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6164" name="52 CuadroTexto">
            <a:extLst>
              <a:ext uri="{FF2B5EF4-FFF2-40B4-BE49-F238E27FC236}">
                <a16:creationId xmlns:a16="http://schemas.microsoft.com/office/drawing/2014/main" id="{75FB327E-4F93-40AA-2822-3C7F794661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4973638"/>
            <a:ext cx="42481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23" name="37 CuadroTexto">
            <a:extLst>
              <a:ext uri="{FF2B5EF4-FFF2-40B4-BE49-F238E27FC236}">
                <a16:creationId xmlns:a16="http://schemas.microsoft.com/office/drawing/2014/main" id="{5DE3D24F-21AB-44D9-ACD0-955E43FB4346}"/>
              </a:ext>
            </a:extLst>
          </p:cNvPr>
          <p:cNvSpPr txBox="1"/>
          <p:nvPr/>
        </p:nvSpPr>
        <p:spPr>
          <a:xfrm>
            <a:off x="4572000" y="4724400"/>
            <a:ext cx="4572000" cy="384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FUENTES DE INGRESOS</a:t>
            </a:r>
            <a:endParaRPr lang="es-ES" sz="9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latin typeface="+mn-lt"/>
              <a:cs typeface="+mn-cs"/>
            </a:endParaRPr>
          </a:p>
        </p:txBody>
      </p:sp>
      <p:sp>
        <p:nvSpPr>
          <p:cNvPr id="6166" name="52 CuadroTexto">
            <a:extLst>
              <a:ext uri="{FF2B5EF4-FFF2-40B4-BE49-F238E27FC236}">
                <a16:creationId xmlns:a16="http://schemas.microsoft.com/office/drawing/2014/main" id="{9AB80C0B-ACC5-8D50-3E0E-333D7751F1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924425"/>
            <a:ext cx="42497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24" name="7 Rectángulo">
            <a:extLst>
              <a:ext uri="{FF2B5EF4-FFF2-40B4-BE49-F238E27FC236}">
                <a16:creationId xmlns:a16="http://schemas.microsoft.com/office/drawing/2014/main" id="{6683A9AD-146A-4AEF-AC05-2D2A13B043D8}"/>
              </a:ext>
            </a:extLst>
          </p:cNvPr>
          <p:cNvSpPr/>
          <p:nvPr/>
        </p:nvSpPr>
        <p:spPr>
          <a:xfrm>
            <a:off x="8074025" y="744538"/>
            <a:ext cx="1057275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25" name="47 CuadroTexto">
            <a:extLst>
              <a:ext uri="{FF2B5EF4-FFF2-40B4-BE49-F238E27FC236}">
                <a16:creationId xmlns:a16="http://schemas.microsoft.com/office/drawing/2014/main" id="{7BA506B7-B8A6-4309-8738-162E95E9700B}"/>
              </a:ext>
            </a:extLst>
          </p:cNvPr>
          <p:cNvSpPr txBox="1"/>
          <p:nvPr/>
        </p:nvSpPr>
        <p:spPr>
          <a:xfrm>
            <a:off x="8074025" y="830263"/>
            <a:ext cx="1030288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IMPACTO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SOCIAL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26" name="7 Rectángulo">
            <a:extLst>
              <a:ext uri="{FF2B5EF4-FFF2-40B4-BE49-F238E27FC236}">
                <a16:creationId xmlns:a16="http://schemas.microsoft.com/office/drawing/2014/main" id="{5BA5DBFB-F4B9-4779-AB62-390F90205C8A}"/>
              </a:ext>
            </a:extLst>
          </p:cNvPr>
          <p:cNvSpPr/>
          <p:nvPr/>
        </p:nvSpPr>
        <p:spPr>
          <a:xfrm>
            <a:off x="12700" y="744538"/>
            <a:ext cx="1044575" cy="39084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400"/>
          </a:p>
        </p:txBody>
      </p:sp>
      <p:sp>
        <p:nvSpPr>
          <p:cNvPr id="27" name="47 CuadroTexto">
            <a:extLst>
              <a:ext uri="{FF2B5EF4-FFF2-40B4-BE49-F238E27FC236}">
                <a16:creationId xmlns:a16="http://schemas.microsoft.com/office/drawing/2014/main" id="{9FEF63CF-F017-4897-A100-E95FA331B53E}"/>
              </a:ext>
            </a:extLst>
          </p:cNvPr>
          <p:cNvSpPr txBox="1"/>
          <p:nvPr/>
        </p:nvSpPr>
        <p:spPr>
          <a:xfrm>
            <a:off x="-4763" y="836613"/>
            <a:ext cx="1028701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IMPACTO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000" b="1" dirty="0">
                <a:solidFill>
                  <a:schemeClr val="tx2"/>
                </a:solidFill>
                <a:latin typeface="+mn-lt"/>
                <a:cs typeface="+mn-cs"/>
              </a:rPr>
              <a:t>AMBIENTAL</a:t>
            </a:r>
            <a:endParaRPr lang="es-ES" sz="1000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sp>
        <p:nvSpPr>
          <p:cNvPr id="6171" name="52 CuadroTexto">
            <a:extLst>
              <a:ext uri="{FF2B5EF4-FFF2-40B4-BE49-F238E27FC236}">
                <a16:creationId xmlns:a16="http://schemas.microsoft.com/office/drawing/2014/main" id="{52BBEFA7-758C-C5FB-03E7-AD1AA82136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913" y="4973638"/>
            <a:ext cx="424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6172" name="52 CuadroTexto">
            <a:extLst>
              <a:ext uri="{FF2B5EF4-FFF2-40B4-BE49-F238E27FC236}">
                <a16:creationId xmlns:a16="http://schemas.microsoft.com/office/drawing/2014/main" id="{B2227ED7-9111-367A-197C-7620681459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6838" y="5316538"/>
            <a:ext cx="42481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" altLang="es-ES" sz="800"/>
          </a:p>
        </p:txBody>
      </p:sp>
      <p:sp>
        <p:nvSpPr>
          <p:cNvPr id="31" name="44 CuadroTexto">
            <a:extLst>
              <a:ext uri="{FF2B5EF4-FFF2-40B4-BE49-F238E27FC236}">
                <a16:creationId xmlns:a16="http://schemas.microsoft.com/office/drawing/2014/main" id="{FA256F25-AB0F-4261-88B3-BCC13B6AFED4}"/>
              </a:ext>
            </a:extLst>
          </p:cNvPr>
          <p:cNvSpPr txBox="1"/>
          <p:nvPr/>
        </p:nvSpPr>
        <p:spPr>
          <a:xfrm>
            <a:off x="3722688" y="1081088"/>
            <a:ext cx="1824037" cy="1046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32" name="44 CuadroTexto">
            <a:extLst>
              <a:ext uri="{FF2B5EF4-FFF2-40B4-BE49-F238E27FC236}">
                <a16:creationId xmlns:a16="http://schemas.microsoft.com/office/drawing/2014/main" id="{3959E00E-4F3B-4ADD-8C8E-178ABD052980}"/>
              </a:ext>
            </a:extLst>
          </p:cNvPr>
          <p:cNvSpPr txBox="1"/>
          <p:nvPr/>
        </p:nvSpPr>
        <p:spPr>
          <a:xfrm>
            <a:off x="8110538" y="1228725"/>
            <a:ext cx="928687" cy="1908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b="1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sp>
        <p:nvSpPr>
          <p:cNvPr id="37" name="44 CuadroTexto">
            <a:extLst>
              <a:ext uri="{FF2B5EF4-FFF2-40B4-BE49-F238E27FC236}">
                <a16:creationId xmlns:a16="http://schemas.microsoft.com/office/drawing/2014/main" id="{0CA47279-6862-44AB-8BEA-3B93F7556A49}"/>
              </a:ext>
            </a:extLst>
          </p:cNvPr>
          <p:cNvSpPr txBox="1"/>
          <p:nvPr/>
        </p:nvSpPr>
        <p:spPr>
          <a:xfrm>
            <a:off x="14288" y="1195388"/>
            <a:ext cx="9763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800" dirty="0"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sz="1000" dirty="0">
              <a:latin typeface="+mn-lt"/>
              <a:cs typeface="+mn-cs"/>
            </a:endParaRPr>
          </a:p>
        </p:txBody>
      </p:sp>
      <p:pic>
        <p:nvPicPr>
          <p:cNvPr id="2" name="Imagen 1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37910CD4-3BE3-7130-BC47-02EF922222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346" y="61914"/>
            <a:ext cx="2120298" cy="58419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67806310A92F4449498F50C9243AEF0" ma:contentTypeVersion="15" ma:contentTypeDescription="Crear nuevo documento." ma:contentTypeScope="" ma:versionID="20ff543fccceee4bce8ba5c2e9ee0cfa">
  <xsd:schema xmlns:xsd="http://www.w3.org/2001/XMLSchema" xmlns:xs="http://www.w3.org/2001/XMLSchema" xmlns:p="http://schemas.microsoft.com/office/2006/metadata/properties" xmlns:ns2="f10b862d-9925-43d2-8cd3-733fabd3e09a" xmlns:ns3="a761e6aa-c4e8-423d-bef0-8fc7fdbb0343" targetNamespace="http://schemas.microsoft.com/office/2006/metadata/properties" ma:root="true" ma:fieldsID="51ca0ef2a76ef8c11e6f073d6b8234e8" ns2:_="" ns3:_="">
    <xsd:import namespace="f10b862d-9925-43d2-8cd3-733fabd3e09a"/>
    <xsd:import namespace="a761e6aa-c4e8-423d-bef0-8fc7fdbb03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0b862d-9925-43d2-8cd3-733fabd3e0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Etiquetas de imagen" ma:readOnly="false" ma:fieldId="{5cf76f15-5ced-4ddc-b409-7134ff3c332f}" ma:taxonomyMulti="true" ma:sspId="1bd88258-876d-47aa-8492-218c1c30083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61e6aa-c4e8-423d-bef0-8fc7fdbb034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e61f696f-b841-447a-8bc2-2dd569fdc2c0}" ma:internalName="TaxCatchAll" ma:showField="CatchAllData" ma:web="a761e6aa-c4e8-423d-bef0-8fc7fdbb03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a761e6aa-c4e8-423d-bef0-8fc7fdbb0343" xsi:nil="true"/>
    <lcf76f155ced4ddcb4097134ff3c332f xmlns="f10b862d-9925-43d2-8cd3-733fabd3e09a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9C6AF70-3476-43CD-88F3-78C71C816437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F922F27D-BF74-4D49-94E5-C0ED25503F56}"/>
</file>

<file path=customXml/itemProps3.xml><?xml version="1.0" encoding="utf-8"?>
<ds:datastoreItem xmlns:ds="http://schemas.openxmlformats.org/officeDocument/2006/customXml" ds:itemID="{304194A7-615C-4585-BFEA-60294E9109C0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8018208-E372-46CB-9410-1334FD21958B}">
  <ds:schemaRefs>
    <ds:schemaRef ds:uri="http://schemas.microsoft.com/office/2006/documentManagement/types"/>
    <ds:schemaRef ds:uri="91c28c8f-1bc5-491d-8c02-1caaf1788000"/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570</Words>
  <Application>Microsoft Office PowerPoint</Application>
  <PresentationFormat>Presentación en pantalla (4:3)</PresentationFormat>
  <Paragraphs>173</Paragraphs>
  <Slides>2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Presentación de PowerPoint</vt:lpstr>
      <vt:lpstr>Presentación de PowerPoint</vt:lpstr>
    </vt:vector>
  </TitlesOfParts>
  <Company>TRANS-FORMANDO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/>
  <cp:lastModifiedBy>Santiago Ros Navarro</cp:lastModifiedBy>
  <cp:revision>100</cp:revision>
  <cp:lastPrinted>2019-02-13T11:29:03Z</cp:lastPrinted>
  <dcterms:created xsi:type="dcterms:W3CDTF">2014-03-31T15:09:01Z</dcterms:created>
  <dcterms:modified xsi:type="dcterms:W3CDTF">2025-01-13T10:30:03Z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0x010100767806310A92F4449498F50C9243AEF0</vt:lpwstr>
  </property>
  <property fmtid="{D5CDD505-2E9C-101B-9397-08002B2CF9AE}" pid="3" name="_dlc_DocId">
    <vt:lpwstr>XU7H42U2DFTR-1016678286-165903</vt:lpwstr>
  </property>
  <property fmtid="{D5CDD505-2E9C-101B-9397-08002B2CF9AE}" pid="4" name="_dlc_DocIdItemGuid">
    <vt:lpwstr>b7a53fa8-92a6-47fb-9c7e-30ffb56ed91b</vt:lpwstr>
  </property>
  <property fmtid="{D5CDD505-2E9C-101B-9397-08002B2CF9AE}" pid="5" name="_dlc_DocIdUrl">
    <vt:lpwstr>https://nohungerforum.sharepoint.com/hq/dase/_layouts/15/DocIdRedir.aspx?ID=XU7H42U2DFTR-1016678286-165903, XU7H42U2DFTR-1016678286-165903</vt:lpwstr>
  </property>
</Properties>
</file>