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SemiBold" panose="020B0706030804020204" pitchFamily="34" charset="0"/>
      <p:regular r:id="rId13"/>
      <p:bold r:id="rId14"/>
      <p:italic r:id="rId15"/>
      <p:boldItalic r:id="rId16"/>
    </p:embeddedFont>
    <p:embeddedFont>
      <p:font typeface="Quattrocento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3">
          <p15:clr>
            <a:srgbClr val="A4A3A4"/>
          </p15:clr>
        </p15:guide>
        <p15:guide id="3" pos="710">
          <p15:clr>
            <a:srgbClr val="A4A3A4"/>
          </p15:clr>
        </p15:guide>
        <p15:guide id="4" pos="7446">
          <p15:clr>
            <a:srgbClr val="A4A3A4"/>
          </p15:clr>
        </p15:guide>
        <p15:guide id="5" pos="234">
          <p15:clr>
            <a:srgbClr val="A4A3A4"/>
          </p15:clr>
        </p15:guide>
        <p15:guide id="6" pos="4021">
          <p15:clr>
            <a:srgbClr val="A4A3A4"/>
          </p15:clr>
        </p15:guide>
        <p15:guide id="7" orient="horz" pos="9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xSmYKdhVVCXMINKWewt/oQUxG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483"/>
        <p:guide pos="710"/>
        <p:guide pos="7446"/>
        <p:guide pos="234"/>
        <p:guide pos="4021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/>
              <a:t>Además de conocimientos técnicos tenemos que descubrir que podemos ofrecer como profesionales.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/>
              <a:t>Pasos para RECONOCERNOS: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es-ES" sz="900"/>
              <a:t>QUERER –Automotivación 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Actitud positiva 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Cambiar para conseguir resultados diferentes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Preguntas que nos podemos hacer	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¿Qué me motiva?</a:t>
            </a:r>
            <a:endParaRPr sz="900" strike="sngStrike"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es-ES" sz="900"/>
              <a:t>SABER SER – Autoconocimiento y Conducta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Gestiona tus emociones eficazmente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Preguntas que nos podemos hacer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¿Cómo soy?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¿Cómo no soy?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¿Cómo me gustaría ser?</a:t>
            </a:r>
            <a:endParaRPr/>
          </a:p>
          <a:p>
            <a:pPr marL="1085850" lvl="2" indent="-11430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es-ES" sz="900"/>
              <a:t>SABER – Conocimientos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Analiza tu formación para el puesto de trabajo 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Preguntas que nos podemos hacer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¿Formación académica que tengo?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¿Cursos realizados?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¿Conocimientos por experiencia?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¿Conocimientos a través de hobbies?</a:t>
            </a:r>
            <a:endParaRPr/>
          </a:p>
          <a:p>
            <a:pPr marL="1085850" lvl="2" indent="-11430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es-ES" sz="900"/>
              <a:t>SABER HACER – Habilidades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Analiza tus habilidades y competencias profesionales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Preguntas que nos podemos hacer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¿Tus habilidades se ajustan al puesto de trabajo ofrecido?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¿Qué fortalezas tengo?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¿Qué debilidades tengo?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¿Habilidades frente a otros candidatos?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s-ES" sz="900"/>
              <a:t>¿Fortalezas en mi vida personal?</a:t>
            </a:r>
            <a:endParaRPr/>
          </a:p>
          <a:p>
            <a:pPr marL="1085850" lvl="2" indent="-11430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es-ES" sz="900" b="1"/>
              <a:t>EXPLICAR FORMULA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es-ES" sz="900" b="1"/>
              <a:t>LAS ACTITUDES MULTIPLICAN LOS CONOCIMIENTOS Y LAS HABILIDADES.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FF745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LISTADO DE FORTALEZAS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7125"/>
              </a:spcBef>
              <a:spcAft>
                <a:spcPts val="0"/>
              </a:spcAft>
              <a:buNone/>
            </a:pPr>
            <a:endParaRPr sz="900" b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7125"/>
              </a:spcBef>
              <a:spcAft>
                <a:spcPts val="0"/>
              </a:spcAft>
              <a:buNone/>
            </a:pPr>
            <a:r>
              <a:rPr lang="es-ES" sz="900" b="1">
                <a:latin typeface="Quattrocento Sans"/>
                <a:ea typeface="Quattrocento Sans"/>
                <a:cs typeface="Quattrocento Sans"/>
                <a:sym typeface="Quattrocento Sans"/>
              </a:rPr>
              <a:t>En esta diapositiva se enumeran 26 fortalezas. Estan agrupadas en 4 grupos (por colores i tamaño en función de la importància que consideramos).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7125"/>
              </a:spcBef>
              <a:spcAft>
                <a:spcPts val="0"/>
              </a:spcAft>
              <a:buNone/>
            </a:pPr>
            <a:endParaRPr sz="900" b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625"/>
              </a:spcBef>
              <a:spcAft>
                <a:spcPts val="0"/>
              </a:spcAft>
              <a:buClr>
                <a:srgbClr val="606060"/>
              </a:buClr>
              <a:buSzPts val="900"/>
              <a:buFont typeface="Calibri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Aceptación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Cuando has intentado algo en varias ocasiones y no lo has conseguido saber identificar cuándo es mejor aceptar la situación que luchar contra ella. 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Análisis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 tomas tu tiempo para pensar y examinar la situación y las diferentes posibilidades antes de tomar una decisión o de actuar, no te gusta tener que decidir sin pensar, para ti es más confortable tener tiempo para meditar una respuesta.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Apreciación de la belleza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Disfrutas de la visión, escucha o en definitiva percepción de elementos que te resultan bellos. Experimentas una conexión especial con los sentidos.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Armonía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Experimentas equilibrio emocional, no sueles alterarte, mantienes la calma y la serenidad ante situaciones emocionalmente difíciles, sean situaciones interpersonales o conflictos internos. La persona consigue mantener la calma y serenidad ante esos conflictos.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Buscas y disfrutas con el trabajo bien hecho. Pones el esfuerzo para ver un buen resultado.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Carisma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Aportas tu conocimiento y habilidades para ver crecer a los demás. Las personas con carisma ven lo positivo en los demás y lo comunican de una forma concreta y constructiva, fomentan la autoestima de las personas que les rodean, además de motivarles e inspirarles a desarrollarse.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Compromiso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Cumples con lo que prometes, das valor a aquello con lo que te has  comprometido y haces todo lo posible por cumplirlo.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Sueles colaborar, cooperar codo a codo y sentir que los miembros de tus proyectos o equipos suman fuerzas para lograr un objetivo común. 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refiere a la capacidad de saber producir ideas o comportamientos originales, novedosos, sorprendentes o poco comunes que al mismo tiempo tienen un valor adaptativo y son útiles. Una idea innovadora por tanto no sólo es nueva, sino además hace una contribución de utilidad a la vida de la persona creativa u otras personas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Crecimiento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Disfrutas al involucrarte en retos que supongan un desafío personal o profesional y que te den la sensación de superación o evolución.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Curiosidad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Buscas la novedad, disfrutas al descubrir lo desconocido y prefieres variar de proyectos o tareas para motivarte. Es probable que te guste variar en tus lecturas, viajar a lugares diferentes, probar comidas distintas… en definitiva te atrae el cambio.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Directividad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Tiendes a asumir el control de las situaciones y dirigir la acción de otras personas para conseguir un objetivo. La persona directiva suele tener claros sus objetivos, sabe lo que quiere, y disfruta de la tarea de animar a otras personas y de seguirles en su camino.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Equidad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Das importancia a que las partes sean tratadas de forma igualitaria y te sientes bien cuando has sido equitativo.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Gratitud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Sientes que la vida te sonríe en pequeños y grandes detalles y sientes gratitud por ello.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Honestidad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 expresas con claridad, franqueza, sinceridad y al mismo tiempo con tacto.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Humor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alegría y la risa forman parte de tu vida cotidiana, te ayudan cuando es necesario afrontar situaciones tensas o complicadas y con ellas rebajas la tensión.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Innovación-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te da bien innovar, plantearte hacer algo diferente, tanto en relación a ideas como en relación a objetos. Tienes la mente abierta a cualquier posibilidad porque sabes que por muy extrañas que en un principio puedan parecer las ideas algunas al final llevan a buen puerto. 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Legado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Tu objetivo final es aportar algo bueno al mundo en el que vives, ya sea apoyando a personas o en proyectos más grandes. Involucrarte en proyectos que dejen huella significativa te permite sentir un propósito en lo que haces.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Manejo emocional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Conoces herramientas y técnicas para sacar partido a tus emociones, sean agradables o desagradables, esto no implica no sentirlas, sino que cuando las sientes las comprendes y las transformas en una información útil, esa transformación te permite dar una utilidad positiva a cualquier emoción y te ayudan a mejorar en algún sentido. 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Sientes mucha energía, motivación y concentración para realizar lo que te propones. Necesitas estar activo/a para desgastar toda la energía que sientes y que se acumula si haces algo para liberarla.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Organización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Tienes una gran habilidad para prever lo que va a ocurrir y estar preparado/a ante las diferentes posibilidades. La fortaleza de la organización se manifiesta en personas que disfrutan planificando y organizando sus acciones y proyectos de antemano.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Perdón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Dejas atrás con facilidad emociones negativas como el rencor cuando te han hecho daño. Puedes sentir una emoción negativa inicial pero dura poco tiempo, no se llega a convertir en rencor, dejas pasar lo sucedido aunque hayas tomado decisiones que te protejan en un futuro.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Persistencia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Das lo mejor de ti para conseguir lo que te propones, con constancia a pesar de las dificultades y con la capacidad para ser flexible y saber cuándo es mejor aceptar que la perseverancia tiene un límite.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Positividad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Tras contemplar tanto lo bueno como lo malo, lo positivo y lo negativo, eliges con más frecuencia quedarte con lo bueno y ver el vaso medio lleno. La fortaleza de la positividad describe la tendencia de quedarse con lo bueno de situaciones presentes, pasadas y futuras, llevando la atención a los elementos favorables de sus experiencias vitales.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Universalismo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Das importancia a cuidar el mundo, protegerlo de las agresiones medioambientales y a ser amable con los seres vivos que habitan en él. </a:t>
            </a:r>
            <a:r>
              <a:rPr lang="es-ES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Engloba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un estado emocional amable y empático con los demás, y el compromiso con las acciones que buscan aliviar el sufrimiento y aumentar el bienestar de forma global.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Valentía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Superas con facilidad el miedo que se siente al afrontar situaciones complicadas y/o desconocidas. Prefieres dar un paso adelante y pasar a la acción.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Sientes mucha energía, motivación y concentración para realizar lo que te propones. Necesitas estar activo/a para desgastar toda la energía que sientes y que se acumula si haces algo para liberarla.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Calibri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Aceptación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Cuando has intentado algo en varias ocasiones y no lo has conseguido saber identificar cuándo es mejor aceptar la situación que luchar contra ella.  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Quattrocento Sans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Honestidad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 expresas con claridad, franqueza, sinceridad y al mismo tiempo con tacto.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Análisis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 tomas tu tiempo para pensar y examinar la situación y las diferentes posibilidades antes de tomar una decisión o de actuar, no te gusta tener que decidir sin pensar, para ti es más confortable tener tiempo para meditar una respuesta.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06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Compromiso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Cumples con lo que prometes, das valor a aquello con lo que te has  comprometido y haces todo lo posible por cumplirlo. 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Sueles colaborar, cooperar codo a codo y sentir que los miembros de tus proyectos o equipos suman fuerzas para lograr un objetivo común. 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>
              <a:solidFill>
                <a:srgbClr val="606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Quattrocento Sans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Organización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Tienes una gran habilidad para prever lo que va a ocurrir y estar preparado/a ante las diferentes posibilidades. La fortaleza de la organización se manifiesta en personas que disfrutan planificando y organizando sus acciones y proyectos de antemano.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endParaRPr sz="900">
              <a:solidFill>
                <a:srgbClr val="606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Quattrocento Sans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Crecimiento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Disfrutas al involucrarte en retos que supongan un desafío personal o profesional y que te den la sensación de superación o evolución.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endParaRPr sz="900">
              <a:solidFill>
                <a:srgbClr val="606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Quattrocento Sans"/>
              <a:buNone/>
            </a:pPr>
            <a:r>
              <a:rPr lang="es-ES" sz="900" b="1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Persistencia - </a:t>
            </a:r>
            <a:r>
              <a:rPr lang="es-ES" sz="900">
                <a:solidFill>
                  <a:srgbClr val="606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Das lo mejor de ti para conseguir lo que te propones, con constancia a pesar de las dificultades y con la capacidad para ser flexible y saber cuándo es mejor aceptar que la perseverancia tiene un límite. 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QUÉ PIDEN Y QUÉ OFREZCO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</a:t>
            </a:r>
            <a:r>
              <a:rPr lang="es-ES" sz="900">
                <a:solidFill>
                  <a:srgbClr val="000000"/>
                </a:solidFill>
              </a:rPr>
              <a:t>Cuáles</a:t>
            </a: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son las competencias que buscan las organizaciones?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¿Competencias sociales?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¿Competencias emocional?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&lt;&lt;&lt;&lt;Las competencias sociales y emocionales están relacionadas con el éxito en la vida, sobre todo en la vida profesional.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nivel elevado de inteligencia emocional distingue trabajadores sobresalientes en las organizaciones.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conceptos que analizamos  en  “¿Qué piden?” NO son los mismos que los de las fortalezas</a:t>
            </a:r>
            <a:r>
              <a:rPr lang="es-ES" sz="900" b="1" i="1" u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Así generamos interacción  con los usuarios comentando  diversos conceptos importantes cuando buscamos trabajo.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1" u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Analizamos ahora las más solicitadas por las organizaciones: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importante adaptarse a los requisitos de la oferta de trabajo.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b="1" i="1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FLEXIBILIDAD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adaptarse a los cambios en distintas situaciones, a nuevas actividades y proyectos.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empresas están en constante cambio.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buscan profesionales con un alto nivel de flexibilidad.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 acepten nuevas ideas.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Uno tiene que reconocer cuáles son sus fortalezas y usarlas de la mejor manera posible.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CREATIVIDAD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Proceso para generar ideas y su desarrollo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Innovar es crear.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creatividad resuelve situaciones inesperadas.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creatividad nos da una nueva visión a los problemas.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Crear es innovar.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creatividad puede ser desarrollada y aprendida.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organizaciones buscan profesionales que tengan ideas nuevas y originales.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 ser creativo es necesario exponerse, presentar ideas y opiniones, y permitirse arriesgar, sin miedo de errar.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pasividad no es creativa.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INICIATIVA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anticiparse.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Proponer acciones novedosas aunque se carezca de pautas o referencias para actuar.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tomar la delantera para la resolución de problemas.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es solamente tener la idea o la solución, sino, sobre todo, pasar a la acción.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organizaciones buscan profesionales que respondan de forma ágil y rápida a las demandas diarias.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necesario correr riesgos, no temer a las dificultades,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COMUNICACIÓN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transmitir eficazmente una idea o información a una audiencia.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necesario saber exponer de forma clara las ideas y opiniones.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 comunicar con efectividad es necesario ser capaz de observar los hechos y situaciones y escuchar a los otros.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miedo a equivocarse, de correr riesgos, de ser criticado, la inhibición y la timidez comprometen nuestra capacidad de comunicación.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EMPATÍA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Interesarse y comprender cómo se sienten otras personas estableciendo una conexión emocional con ellas.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Ser empático es aceptarse a sí mismo y a los demás con las cualidades y defectos de cada uno, estar disponible para el otro.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la búsqueda de trabajo cada vez se habla más de la importancia del «Network», de la red de contactos que con frecuencia facilita nuevas oportunidades profesionales, intercambio de información o la realización de negociaciones y asociaciones.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RESOLUCIÓN DE PROBLEMAS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Ser resolutivo en la solución de problemas sin dejar de considerar las distintas alternativas posibles.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resolución de problemas forma parte de la rutina diaria de trabajo en las organizaciones.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 solucionar un problema es necesario analizarlo desde diferentes ángulos, investigar posibles formas de resolverlo, evaluar alternativas previendo las consecuencias y tomar una decisión asumiendo los riesgos.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TRABAJAR EN EQUIPO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Sentirse cómodo trabajando con otros, aunque sean muy distintos, y poner los intereses del grupo delante de los propios.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podemos trabajar solos.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es fácil trabajar en conjunto, pues se requiere 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exponer ideas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saber escuchar a los demás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aceptar sugerencias, 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respetar las diferentes opiniones, 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colaborar, 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construir juntos, 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aceptar los límites propios y de los otros miembros del equipo</a:t>
            </a:r>
            <a:endParaRPr/>
          </a:p>
          <a:p>
            <a:pPr marL="742950" lvl="1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estar disponible para el otro.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LIDERAZGO</a:t>
            </a: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Involucrar a los demás en un proyecto común asumiendo la responsabilidad de ponerse al frente.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buen líder escucha las ideas de los otros, inspira confianza en los colegas de su equipo, respeta a los demás, es suficientemente seguro para defender sus ideas y las de sus subordinados,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 capaz de atraer voluntarios para sus iniciativas y proyectos, ejerce influencia sobre los otros y cautiva la atención de ellos, coordina y organiza proyectos.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importa el tamaño del equipo de trabajo, este siempre necesitará de un líder.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función de la situación, el líder puede cambiar, lo que conocemos como liderazgo situacional.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mercado de trabajo busca personas que puedan, en algún momento o actividad profesional, asumir el papel de líder y conquistar así seguidores.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¿Cuántas competencias y cuáles tienes?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es necesario tener todas estas competencias para tener éxito en tu profesión.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 cada perfil profesional será necesario un perfil de competencias teniendo en cuenta las funciones a realizar.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competencias pueden ser aprendidas y desarrolladas en los diversos contextos y momentos de la vida.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Hay que tener predisposición personal y condiciones favorables para desarrollarlas.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sng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Algunos consejos para desarrollar competencias…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CREATIVIDAD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¿Qué tal proponer una solución nueva para un problema cotidiano?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NETWORKING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¿Por qué no aceptar una invitación para una fiesta aunque no se conozca a casi nadie?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Son situaciones como estas las que permiten un nuevo contacto profesional interesante.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 FLEXIBILIDAD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Cambia las rutinas.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sng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 no consigues hacer bien un determinado trabajo, cambia las manera de hacerlo; la mirada, el enfoque…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2" name="Google Shape;3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ular">
  <p:cSld name="03_Titul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6448425"/>
            <a:ext cx="12192000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Google Shape;11;p7"/>
          <p:cNvSpPr txBox="1"/>
          <p:nvPr/>
        </p:nvSpPr>
        <p:spPr>
          <a:xfrm>
            <a:off x="544077" y="6498930"/>
            <a:ext cx="3679539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Asociación de Voluntarios de CaixaBank 2022</a:t>
            </a:r>
            <a:endParaRPr/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7436" y="445701"/>
            <a:ext cx="1233089" cy="2466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40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t="7891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0" y="0"/>
            <a:ext cx="12192002" cy="6858001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9000">
                <a:srgbClr val="009AD8">
                  <a:alpha val="7843"/>
                </a:srgbClr>
              </a:gs>
              <a:gs pos="71000">
                <a:srgbClr val="4ABDF0">
                  <a:alpha val="17647"/>
                </a:srgbClr>
              </a:gs>
              <a:gs pos="87000">
                <a:srgbClr val="4ABDF0">
                  <a:alpha val="17647"/>
                </a:srgbClr>
              </a:gs>
              <a:gs pos="100000">
                <a:srgbClr val="4ABDF0">
                  <a:alpha val="18823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6638923" y="3196046"/>
            <a:ext cx="5181600" cy="3661953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6638925" y="3429000"/>
            <a:ext cx="5181600" cy="3362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3" name="Google Shape;23;p1"/>
          <p:cNvGrpSpPr/>
          <p:nvPr/>
        </p:nvGrpSpPr>
        <p:grpSpPr>
          <a:xfrm>
            <a:off x="6724650" y="4420477"/>
            <a:ext cx="4732200" cy="1054841"/>
            <a:chOff x="6812891" y="3516667"/>
            <a:chExt cx="4732200" cy="1054841"/>
          </a:xfrm>
        </p:grpSpPr>
        <p:sp>
          <p:nvSpPr>
            <p:cNvPr id="24" name="Google Shape;24;p1"/>
            <p:cNvSpPr txBox="1"/>
            <p:nvPr/>
          </p:nvSpPr>
          <p:spPr>
            <a:xfrm>
              <a:off x="6812891" y="3516667"/>
              <a:ext cx="4732200" cy="99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AD8"/>
                </a:buClr>
                <a:buSzPts val="2400"/>
                <a:buFont typeface="Open Sans SemiBold"/>
                <a:buNone/>
              </a:pPr>
              <a:r>
                <a:rPr lang="es-ES" sz="5400" b="0" i="0" u="none" strike="noStrike" cap="none">
                  <a:solidFill>
                    <a:schemeClr val="accen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Autorreflexión</a:t>
              </a:r>
              <a:endParaRPr/>
            </a:p>
          </p:txBody>
        </p:sp>
        <p:cxnSp>
          <p:nvCxnSpPr>
            <p:cNvPr id="25" name="Google Shape;25;p1"/>
            <p:cNvCxnSpPr/>
            <p:nvPr/>
          </p:nvCxnSpPr>
          <p:spPr>
            <a:xfrm>
              <a:off x="8343545" y="4571508"/>
              <a:ext cx="3081041" cy="0"/>
            </a:xfrm>
            <a:prstGeom prst="straightConnector1">
              <a:avLst/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" name="Google Shape;26;p1"/>
          <p:cNvGrpSpPr/>
          <p:nvPr/>
        </p:nvGrpSpPr>
        <p:grpSpPr>
          <a:xfrm>
            <a:off x="9117917" y="181873"/>
            <a:ext cx="3074085" cy="242447"/>
            <a:chOff x="7728920" y="5123639"/>
            <a:chExt cx="4091604" cy="429509"/>
          </a:xfrm>
        </p:grpSpPr>
        <p:grpSp>
          <p:nvGrpSpPr>
            <p:cNvPr id="27" name="Google Shape;27;p1"/>
            <p:cNvGrpSpPr/>
            <p:nvPr/>
          </p:nvGrpSpPr>
          <p:grpSpPr>
            <a:xfrm>
              <a:off x="7728920" y="5155557"/>
              <a:ext cx="4091604" cy="397591"/>
              <a:chOff x="7629523" y="5125077"/>
              <a:chExt cx="4091604" cy="397591"/>
            </a:xfrm>
          </p:grpSpPr>
          <p:sp>
            <p:nvSpPr>
              <p:cNvPr id="28" name="Google Shape;28;p1"/>
              <p:cNvSpPr/>
              <p:nvPr/>
            </p:nvSpPr>
            <p:spPr>
              <a:xfrm>
                <a:off x="7750099" y="5125077"/>
                <a:ext cx="3971028" cy="39759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7629523" y="5125077"/>
                <a:ext cx="289828" cy="397591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30" name="Google Shape;30;p1"/>
            <p:cNvSpPr txBox="1"/>
            <p:nvPr/>
          </p:nvSpPr>
          <p:spPr>
            <a:xfrm>
              <a:off x="7875385" y="5123639"/>
              <a:ext cx="3875593" cy="337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ACOMPAÑAMIENTO LABORAL </a:t>
              </a:r>
              <a:endParaRPr sz="10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1875" y="5775158"/>
            <a:ext cx="2519008" cy="503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"/>
          <p:cNvGrpSpPr/>
          <p:nvPr/>
        </p:nvGrpSpPr>
        <p:grpSpPr>
          <a:xfrm>
            <a:off x="10700069" y="403358"/>
            <a:ext cx="1491933" cy="253916"/>
            <a:chOff x="8310530" y="5123639"/>
            <a:chExt cx="1985762" cy="449827"/>
          </a:xfrm>
        </p:grpSpPr>
        <p:grpSp>
          <p:nvGrpSpPr>
            <p:cNvPr id="33" name="Google Shape;33;p1"/>
            <p:cNvGrpSpPr/>
            <p:nvPr/>
          </p:nvGrpSpPr>
          <p:grpSpPr>
            <a:xfrm>
              <a:off x="8310530" y="5155557"/>
              <a:ext cx="1985762" cy="397591"/>
              <a:chOff x="8211133" y="5125077"/>
              <a:chExt cx="1985762" cy="397591"/>
            </a:xfrm>
          </p:grpSpPr>
          <p:sp>
            <p:nvSpPr>
              <p:cNvPr id="34" name="Google Shape;34;p1"/>
              <p:cNvSpPr/>
              <p:nvPr/>
            </p:nvSpPr>
            <p:spPr>
              <a:xfrm>
                <a:off x="8350164" y="5125077"/>
                <a:ext cx="1846731" cy="397591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8211133" y="5125077"/>
                <a:ext cx="289828" cy="397591"/>
              </a:xfrm>
              <a:prstGeom prst="ellipse">
                <a:avLst/>
              </a:pr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36" name="Google Shape;36;p1"/>
            <p:cNvSpPr txBox="1"/>
            <p:nvPr/>
          </p:nvSpPr>
          <p:spPr>
            <a:xfrm>
              <a:off x="8326095" y="5123639"/>
              <a:ext cx="1879513" cy="449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MENTORING</a:t>
              </a:r>
              <a:endParaRPr sz="10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5EC363F-DBCA-43D3-9A8C-C319DDBB3904}"/>
              </a:ext>
            </a:extLst>
          </p:cNvPr>
          <p:cNvSpPr txBox="1"/>
          <p:nvPr/>
        </p:nvSpPr>
        <p:spPr>
          <a:xfrm>
            <a:off x="6718041" y="6475520"/>
            <a:ext cx="153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Marzo-2023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"/>
          <p:cNvCxnSpPr/>
          <p:nvPr/>
        </p:nvCxnSpPr>
        <p:spPr>
          <a:xfrm rot="10800000">
            <a:off x="993478" y="2605668"/>
            <a:ext cx="0" cy="378347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t="64681" b="7936"/>
          <a:stretch/>
        </p:blipFill>
        <p:spPr>
          <a:xfrm>
            <a:off x="0" y="4623299"/>
            <a:ext cx="12192000" cy="222736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/>
        </p:nvSpPr>
        <p:spPr>
          <a:xfrm>
            <a:off x="-2" y="4623301"/>
            <a:ext cx="12192002" cy="2227364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46666"/>
                </a:srgbClr>
              </a:gs>
              <a:gs pos="87000">
                <a:srgbClr val="4ABDF0">
                  <a:alpha val="51764"/>
                </a:srgbClr>
              </a:gs>
              <a:gs pos="100000">
                <a:srgbClr val="4ABDF0">
                  <a:alpha val="8392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0" y="6441090"/>
            <a:ext cx="12192000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544077" y="6491595"/>
            <a:ext cx="3679539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Asociación de Voluntarios de CaixaBank 2022</a:t>
            </a: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6448425"/>
            <a:ext cx="12192000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544077" y="6498930"/>
            <a:ext cx="3679539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Asociación de Voluntarios de CaixaBank 2022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755276" y="1510812"/>
            <a:ext cx="4972423" cy="69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s-ES" sz="1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¿ME CONOZCO?</a:t>
            </a:r>
            <a:br>
              <a:rPr lang="es-ES" sz="1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s-ES" sz="1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¿QUÉ PUEDO OFRECER?</a:t>
            </a:r>
            <a:endParaRPr/>
          </a:p>
        </p:txBody>
      </p:sp>
      <p:sp>
        <p:nvSpPr>
          <p:cNvPr id="50" name="Google Shape;50;p2"/>
          <p:cNvSpPr txBox="1"/>
          <p:nvPr/>
        </p:nvSpPr>
        <p:spPr>
          <a:xfrm>
            <a:off x="752739" y="740459"/>
            <a:ext cx="5343261" cy="40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s-ES" sz="2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es-ES" sz="2800" b="0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s-ES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AUTORREFLEXIÓN</a:t>
            </a:r>
            <a:r>
              <a:rPr lang="es-ES" sz="2800" b="0" i="0" u="none" strike="noStrike" cap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(1)</a:t>
            </a:r>
            <a:endParaRPr sz="2000" b="0" i="0" u="none" strike="noStrike" cap="none" baseline="30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1" name="Google Shape;51;p2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544077" y="6498930"/>
            <a:ext cx="3679539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Asociación de Voluntarios de CaixaBank 2022</a:t>
            </a:r>
            <a:endParaRPr/>
          </a:p>
        </p:txBody>
      </p:sp>
      <p:sp>
        <p:nvSpPr>
          <p:cNvPr id="54" name="Google Shape;54;p2"/>
          <p:cNvSpPr txBox="1"/>
          <p:nvPr/>
        </p:nvSpPr>
        <p:spPr>
          <a:xfrm>
            <a:off x="1164710" y="2696800"/>
            <a:ext cx="4714926" cy="138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s-ES" sz="18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QUERER - Automotivación</a:t>
            </a:r>
            <a:endParaRPr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s-ES" sz="18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 - Autoconocimiento y conducta</a:t>
            </a:r>
            <a:endParaRPr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s-ES" sz="18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- Conocimientos</a:t>
            </a:r>
            <a:endParaRPr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s-ES" sz="18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HACER - Habilidades</a:t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863934" y="2448903"/>
            <a:ext cx="316960" cy="316960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-350521" y="4316616"/>
            <a:ext cx="8620635" cy="6663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1422806" y="4487214"/>
            <a:ext cx="6847309" cy="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s-ES" sz="2200" b="0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QUERER </a:t>
            </a:r>
            <a:r>
              <a:rPr lang="es-ES" sz="22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(Conocimientos + Habilidades)* Actitudes</a:t>
            </a:r>
            <a:endParaRPr/>
          </a:p>
        </p:txBody>
      </p:sp>
      <p:cxnSp>
        <p:nvCxnSpPr>
          <p:cNvPr id="58" name="Google Shape;58;p2"/>
          <p:cNvCxnSpPr/>
          <p:nvPr/>
        </p:nvCxnSpPr>
        <p:spPr>
          <a:xfrm>
            <a:off x="1271124" y="4528495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"/>
          <p:cNvSpPr/>
          <p:nvPr/>
        </p:nvSpPr>
        <p:spPr>
          <a:xfrm>
            <a:off x="7970454" y="1135274"/>
            <a:ext cx="1198289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8184878" y="1132733"/>
            <a:ext cx="73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</a:t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684058" y="2243756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8517849" y="2243756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3" name="Google Shape;63;p2"/>
          <p:cNvCxnSpPr/>
          <p:nvPr/>
        </p:nvCxnSpPr>
        <p:spPr>
          <a:xfrm rot="10800000">
            <a:off x="9169439" y="3373418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2"/>
          <p:cNvSpPr/>
          <p:nvPr/>
        </p:nvSpPr>
        <p:spPr>
          <a:xfrm>
            <a:off x="5972772" y="3692249"/>
            <a:ext cx="820351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6148158" y="3692961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</a:t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0336261" y="3692249"/>
            <a:ext cx="1285655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0494446" y="3692961"/>
            <a:ext cx="9329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hacer</a:t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599631" y="1389832"/>
            <a:ext cx="1912964" cy="1912964"/>
          </a:xfrm>
          <a:prstGeom prst="ellipse">
            <a:avLst/>
          </a:prstGeom>
          <a:solidFill>
            <a:schemeClr val="lt1">
              <a:alpha val="54901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7922211" y="1903624"/>
            <a:ext cx="1305593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E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ACTITUDES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70" name="Google Shape;70;p2"/>
          <p:cNvCxnSpPr/>
          <p:nvPr/>
        </p:nvCxnSpPr>
        <p:spPr>
          <a:xfrm rot="10800000">
            <a:off x="8270115" y="2483495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2"/>
          <p:cNvSpPr txBox="1"/>
          <p:nvPr/>
        </p:nvSpPr>
        <p:spPr>
          <a:xfrm>
            <a:off x="8768423" y="2757548"/>
            <a:ext cx="1411817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E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HABILIDADES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6744352" y="2757548"/>
            <a:ext cx="1792376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E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CONOCIMIENTOS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73" name="Google Shape;73;p2"/>
          <p:cNvCxnSpPr/>
          <p:nvPr/>
        </p:nvCxnSpPr>
        <p:spPr>
          <a:xfrm rot="10800000">
            <a:off x="7335648" y="3349684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4" name="Google Shape;74;p2"/>
          <p:cNvGrpSpPr/>
          <p:nvPr/>
        </p:nvGrpSpPr>
        <p:grpSpPr>
          <a:xfrm>
            <a:off x="7514075" y="2734433"/>
            <a:ext cx="267486" cy="330935"/>
            <a:chOff x="770826" y="4427693"/>
            <a:chExt cx="356025" cy="440474"/>
          </a:xfrm>
        </p:grpSpPr>
        <p:sp>
          <p:nvSpPr>
            <p:cNvPr id="75" name="Google Shape;75;p2"/>
            <p:cNvSpPr/>
            <p:nvPr/>
          </p:nvSpPr>
          <p:spPr>
            <a:xfrm>
              <a:off x="770826" y="4427693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837882" y="4498102"/>
              <a:ext cx="204416" cy="189118"/>
              <a:chOff x="837882" y="4498102"/>
              <a:chExt cx="204416" cy="189118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886567" y="4546827"/>
                <a:ext cx="106906" cy="140393"/>
              </a:xfrm>
              <a:custGeom>
                <a:avLst/>
                <a:gdLst/>
                <a:ahLst/>
                <a:cxnLst/>
                <a:rect l="l" t="t" r="r" b="b"/>
                <a:pathLst>
                  <a:path w="106906" h="140393" extrusionOk="0">
                    <a:moveTo>
                      <a:pt x="106907" y="53430"/>
                    </a:moveTo>
                    <a:cubicBezTo>
                      <a:pt x="106907" y="21684"/>
                      <a:pt x="79246" y="-3567"/>
                      <a:pt x="46766" y="414"/>
                    </a:cubicBezTo>
                    <a:cubicBezTo>
                      <a:pt x="23820" y="3243"/>
                      <a:pt x="4646" y="21369"/>
                      <a:pt x="769" y="44210"/>
                    </a:cubicBezTo>
                    <a:cubicBezTo>
                      <a:pt x="-2269" y="62441"/>
                      <a:pt x="3913" y="79310"/>
                      <a:pt x="15438" y="90835"/>
                    </a:cubicBezTo>
                    <a:cubicBezTo>
                      <a:pt x="25706" y="101103"/>
                      <a:pt x="30840" y="115352"/>
                      <a:pt x="30840" y="129916"/>
                    </a:cubicBezTo>
                    <a:lnTo>
                      <a:pt x="30840" y="140394"/>
                    </a:lnTo>
                    <a:lnTo>
                      <a:pt x="75998" y="140394"/>
                    </a:lnTo>
                    <a:lnTo>
                      <a:pt x="75998" y="129916"/>
                    </a:lnTo>
                    <a:cubicBezTo>
                      <a:pt x="75998" y="115457"/>
                      <a:pt x="81027" y="101208"/>
                      <a:pt x="91190" y="91045"/>
                    </a:cubicBezTo>
                    <a:cubicBezTo>
                      <a:pt x="100934" y="81510"/>
                      <a:pt x="106907" y="68204"/>
                      <a:pt x="106907" y="534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78" name="Google Shape;78;p2"/>
              <p:cNvGrpSpPr/>
              <p:nvPr/>
            </p:nvGrpSpPr>
            <p:grpSpPr>
              <a:xfrm>
                <a:off x="837882" y="4498102"/>
                <a:ext cx="204416" cy="112633"/>
                <a:chOff x="837882" y="4498102"/>
                <a:chExt cx="204416" cy="112633"/>
              </a:xfrm>
            </p:grpSpPr>
            <p:sp>
              <p:nvSpPr>
                <p:cNvPr id="79" name="Google Shape;79;p2"/>
                <p:cNvSpPr/>
                <p:nvPr/>
              </p:nvSpPr>
              <p:spPr>
                <a:xfrm>
                  <a:off x="940038" y="4498102"/>
                  <a:ext cx="10477" cy="2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24517" extrusionOk="0">
                      <a:moveTo>
                        <a:pt x="0" y="0"/>
                      </a:moveTo>
                      <a:lnTo>
                        <a:pt x="0" y="2451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867848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0"/>
                      </a:moveTo>
                      <a:lnTo>
                        <a:pt x="17288" y="17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81" name="Google Shape;81;p2"/>
                <p:cNvGrpSpPr/>
                <p:nvPr/>
              </p:nvGrpSpPr>
              <p:grpSpPr>
                <a:xfrm>
                  <a:off x="837882" y="4600258"/>
                  <a:ext cx="204416" cy="10477"/>
                  <a:chOff x="837882" y="4600258"/>
                  <a:chExt cx="204416" cy="10477"/>
                </a:xfrm>
              </p:grpSpPr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837882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017781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84" name="Google Shape;84;p2"/>
                <p:cNvSpPr/>
                <p:nvPr/>
              </p:nvSpPr>
              <p:spPr>
                <a:xfrm>
                  <a:off x="995045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17288"/>
                      </a:moveTo>
                      <a:lnTo>
                        <a:pt x="172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85" name="Google Shape;85;p2"/>
            <p:cNvSpPr/>
            <p:nvPr/>
          </p:nvSpPr>
          <p:spPr>
            <a:xfrm>
              <a:off x="930294" y="4724312"/>
              <a:ext cx="19488" cy="10477"/>
            </a:xfrm>
            <a:custGeom>
              <a:avLst/>
              <a:gdLst/>
              <a:ahLst/>
              <a:cxnLst/>
              <a:rect l="l" t="t" r="r" b="b"/>
              <a:pathLst>
                <a:path w="19488" h="10477" extrusionOk="0">
                  <a:moveTo>
                    <a:pt x="194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8386998" y="1838927"/>
            <a:ext cx="380393" cy="360391"/>
            <a:chOff x="8386998" y="1838927"/>
            <a:chExt cx="380393" cy="360391"/>
          </a:xfrm>
        </p:grpSpPr>
        <p:grpSp>
          <p:nvGrpSpPr>
            <p:cNvPr id="87" name="Google Shape;87;p2"/>
            <p:cNvGrpSpPr/>
            <p:nvPr/>
          </p:nvGrpSpPr>
          <p:grpSpPr>
            <a:xfrm>
              <a:off x="8386998" y="1838927"/>
              <a:ext cx="380393" cy="199159"/>
              <a:chOff x="8386998" y="1838927"/>
              <a:chExt cx="380393" cy="199159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8386998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600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600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660279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523638" y="1838927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11"/>
                    </a:lnTo>
                    <a:lnTo>
                      <a:pt x="107113" y="38879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879"/>
                    </a:lnTo>
                    <a:lnTo>
                      <a:pt x="36974" y="33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8492899" y="2013306"/>
              <a:ext cx="149109" cy="186012"/>
              <a:chOff x="8492899" y="2013306"/>
              <a:chExt cx="149109" cy="186012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8589967" y="2106233"/>
                <a:ext cx="4407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4074" h="8659" extrusionOk="0">
                    <a:moveTo>
                      <a:pt x="0" y="0"/>
                    </a:moveTo>
                    <a:lnTo>
                      <a:pt x="44075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85118" y="2137233"/>
                <a:ext cx="56890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56890" h="8659" extrusionOk="0">
                    <a:moveTo>
                      <a:pt x="0" y="0"/>
                    </a:moveTo>
                    <a:lnTo>
                      <a:pt x="5689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593864" y="2168319"/>
                <a:ext cx="40178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8659" extrusionOk="0">
                    <a:moveTo>
                      <a:pt x="0" y="0"/>
                    </a:moveTo>
                    <a:lnTo>
                      <a:pt x="4017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492899" y="2013306"/>
                <a:ext cx="111691" cy="90329"/>
              </a:xfrm>
              <a:custGeom>
                <a:avLst/>
                <a:gdLst/>
                <a:ahLst/>
                <a:cxnLst/>
                <a:rect l="l" t="t" r="r" b="b"/>
                <a:pathLst>
                  <a:path w="111691" h="90329" extrusionOk="0">
                    <a:moveTo>
                      <a:pt x="0" y="90330"/>
                    </a:moveTo>
                    <a:lnTo>
                      <a:pt x="33337" y="90330"/>
                    </a:lnTo>
                    <a:cubicBezTo>
                      <a:pt x="45114" y="78554"/>
                      <a:pt x="46673" y="69635"/>
                      <a:pt x="59228" y="58378"/>
                    </a:cubicBezTo>
                    <a:cubicBezTo>
                      <a:pt x="66848" y="51537"/>
                      <a:pt x="83474" y="40713"/>
                      <a:pt x="83474" y="16121"/>
                    </a:cubicBezTo>
                    <a:cubicBezTo>
                      <a:pt x="83474" y="3479"/>
                      <a:pt x="97328" y="-6825"/>
                      <a:pt x="106680" y="5644"/>
                    </a:cubicBezTo>
                    <a:cubicBezTo>
                      <a:pt x="116292" y="18546"/>
                      <a:pt x="111875" y="53269"/>
                      <a:pt x="95163" y="660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92899" y="2181048"/>
                <a:ext cx="131358" cy="18270"/>
              </a:xfrm>
              <a:custGeom>
                <a:avLst/>
                <a:gdLst/>
                <a:ahLst/>
                <a:cxnLst/>
                <a:rect l="l" t="t" r="r" b="b"/>
                <a:pathLst>
                  <a:path w="131358" h="18270" extrusionOk="0">
                    <a:moveTo>
                      <a:pt x="0" y="0"/>
                    </a:moveTo>
                    <a:lnTo>
                      <a:pt x="20868" y="0"/>
                    </a:lnTo>
                    <a:cubicBezTo>
                      <a:pt x="26930" y="0"/>
                      <a:pt x="32645" y="3204"/>
                      <a:pt x="35502" y="8486"/>
                    </a:cubicBezTo>
                    <a:cubicBezTo>
                      <a:pt x="38620" y="14288"/>
                      <a:pt x="44681" y="18271"/>
                      <a:pt x="51608" y="18271"/>
                    </a:cubicBezTo>
                    <a:lnTo>
                      <a:pt x="131358" y="1827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97" name="Google Shape;97;p2"/>
          <p:cNvGrpSpPr/>
          <p:nvPr/>
        </p:nvGrpSpPr>
        <p:grpSpPr>
          <a:xfrm>
            <a:off x="9227110" y="2770129"/>
            <a:ext cx="479405" cy="314277"/>
            <a:chOff x="9227110" y="2770129"/>
            <a:chExt cx="479405" cy="314277"/>
          </a:xfrm>
        </p:grpSpPr>
        <p:sp>
          <p:nvSpPr>
            <p:cNvPr id="98" name="Google Shape;98;p2"/>
            <p:cNvSpPr/>
            <p:nvPr/>
          </p:nvSpPr>
          <p:spPr>
            <a:xfrm>
              <a:off x="9466683" y="2770129"/>
              <a:ext cx="239832" cy="239746"/>
            </a:xfrm>
            <a:custGeom>
              <a:avLst/>
              <a:gdLst/>
              <a:ahLst/>
              <a:cxnLst/>
              <a:rect l="l" t="t" r="r" b="b"/>
              <a:pathLst>
                <a:path w="239832" h="239746" extrusionOk="0">
                  <a:moveTo>
                    <a:pt x="165302" y="140167"/>
                  </a:moveTo>
                  <a:lnTo>
                    <a:pt x="188855" y="140167"/>
                  </a:lnTo>
                  <a:cubicBezTo>
                    <a:pt x="192838" y="140167"/>
                    <a:pt x="198813" y="138262"/>
                    <a:pt x="202190" y="136097"/>
                  </a:cubicBezTo>
                  <a:cubicBezTo>
                    <a:pt x="205913" y="133759"/>
                    <a:pt x="210329" y="132373"/>
                    <a:pt x="215092" y="132373"/>
                  </a:cubicBezTo>
                  <a:cubicBezTo>
                    <a:pt x="230851" y="132373"/>
                    <a:pt x="243234" y="147180"/>
                    <a:pt x="238991" y="163719"/>
                  </a:cubicBezTo>
                  <a:cubicBezTo>
                    <a:pt x="236826" y="172205"/>
                    <a:pt x="229726" y="179046"/>
                    <a:pt x="221240" y="181124"/>
                  </a:cubicBezTo>
                  <a:cubicBezTo>
                    <a:pt x="214312" y="182856"/>
                    <a:pt x="207818" y="181557"/>
                    <a:pt x="202536" y="178353"/>
                  </a:cubicBezTo>
                  <a:cubicBezTo>
                    <a:pt x="198986" y="176188"/>
                    <a:pt x="193011" y="174110"/>
                    <a:pt x="188855" y="174110"/>
                  </a:cubicBezTo>
                  <a:lnTo>
                    <a:pt x="165302" y="174110"/>
                  </a:lnTo>
                  <a:lnTo>
                    <a:pt x="165302" y="239746"/>
                  </a:lnTo>
                  <a:lnTo>
                    <a:pt x="87" y="239746"/>
                  </a:lnTo>
                  <a:lnTo>
                    <a:pt x="87" y="174110"/>
                  </a:lnTo>
                  <a:lnTo>
                    <a:pt x="23553" y="174110"/>
                  </a:lnTo>
                  <a:cubicBezTo>
                    <a:pt x="27709" y="174110"/>
                    <a:pt x="33684" y="176275"/>
                    <a:pt x="37234" y="178353"/>
                  </a:cubicBezTo>
                  <a:cubicBezTo>
                    <a:pt x="42516" y="181557"/>
                    <a:pt x="49010" y="182769"/>
                    <a:pt x="55938" y="181124"/>
                  </a:cubicBezTo>
                  <a:cubicBezTo>
                    <a:pt x="64424" y="179046"/>
                    <a:pt x="71524" y="172205"/>
                    <a:pt x="73689" y="163719"/>
                  </a:cubicBezTo>
                  <a:cubicBezTo>
                    <a:pt x="77932" y="147267"/>
                    <a:pt x="65636" y="132373"/>
                    <a:pt x="49790" y="132373"/>
                  </a:cubicBezTo>
                  <a:cubicBezTo>
                    <a:pt x="44508" y="132373"/>
                    <a:pt x="39659" y="134105"/>
                    <a:pt x="35589" y="136963"/>
                  </a:cubicBezTo>
                  <a:cubicBezTo>
                    <a:pt x="32125" y="139387"/>
                    <a:pt x="27709" y="140167"/>
                    <a:pt x="23466" y="140167"/>
                  </a:cubicBezTo>
                  <a:lnTo>
                    <a:pt x="0" y="140167"/>
                  </a:lnTo>
                  <a:lnTo>
                    <a:pt x="0" y="74531"/>
                  </a:lnTo>
                  <a:lnTo>
                    <a:pt x="65636" y="74531"/>
                  </a:lnTo>
                  <a:lnTo>
                    <a:pt x="65636" y="51065"/>
                  </a:lnTo>
                  <a:cubicBezTo>
                    <a:pt x="65636" y="46822"/>
                    <a:pt x="64857" y="42406"/>
                    <a:pt x="62432" y="38942"/>
                  </a:cubicBezTo>
                  <a:cubicBezTo>
                    <a:pt x="59575" y="34959"/>
                    <a:pt x="57843" y="30110"/>
                    <a:pt x="57843" y="24741"/>
                  </a:cubicBezTo>
                  <a:cubicBezTo>
                    <a:pt x="57843" y="8982"/>
                    <a:pt x="72650" y="-3401"/>
                    <a:pt x="89189" y="842"/>
                  </a:cubicBezTo>
                  <a:cubicBezTo>
                    <a:pt x="97675" y="3007"/>
                    <a:pt x="104515" y="10107"/>
                    <a:pt x="106593" y="18593"/>
                  </a:cubicBezTo>
                  <a:cubicBezTo>
                    <a:pt x="108325" y="25520"/>
                    <a:pt x="107026" y="32015"/>
                    <a:pt x="103822" y="37297"/>
                  </a:cubicBezTo>
                  <a:cubicBezTo>
                    <a:pt x="101658" y="40847"/>
                    <a:pt x="99580" y="46822"/>
                    <a:pt x="99580" y="50978"/>
                  </a:cubicBezTo>
                  <a:lnTo>
                    <a:pt x="99580" y="74444"/>
                  </a:lnTo>
                  <a:lnTo>
                    <a:pt x="165215" y="74444"/>
                  </a:lnTo>
                  <a:lnTo>
                    <a:pt x="165215" y="14016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27110" y="2844660"/>
              <a:ext cx="239659" cy="239746"/>
            </a:xfrm>
            <a:custGeom>
              <a:avLst/>
              <a:gdLst/>
              <a:ahLst/>
              <a:cxnLst/>
              <a:rect l="l" t="t" r="r" b="b"/>
              <a:pathLst>
                <a:path w="239659" h="239746" extrusionOk="0">
                  <a:moveTo>
                    <a:pt x="239660" y="165215"/>
                  </a:moveTo>
                  <a:lnTo>
                    <a:pt x="174024" y="165215"/>
                  </a:lnTo>
                  <a:lnTo>
                    <a:pt x="174024" y="188681"/>
                  </a:lnTo>
                  <a:cubicBezTo>
                    <a:pt x="174024" y="192924"/>
                    <a:pt x="174803" y="197340"/>
                    <a:pt x="177228" y="200804"/>
                  </a:cubicBezTo>
                  <a:cubicBezTo>
                    <a:pt x="180085" y="204787"/>
                    <a:pt x="181817" y="209636"/>
                    <a:pt x="181817" y="215005"/>
                  </a:cubicBezTo>
                  <a:cubicBezTo>
                    <a:pt x="181817" y="230765"/>
                    <a:pt x="167010" y="243147"/>
                    <a:pt x="150471" y="238904"/>
                  </a:cubicBezTo>
                  <a:cubicBezTo>
                    <a:pt x="141985" y="236739"/>
                    <a:pt x="135144" y="229639"/>
                    <a:pt x="133066" y="221153"/>
                  </a:cubicBezTo>
                  <a:cubicBezTo>
                    <a:pt x="131334" y="214226"/>
                    <a:pt x="132633" y="207731"/>
                    <a:pt x="135837" y="202449"/>
                  </a:cubicBezTo>
                  <a:cubicBezTo>
                    <a:pt x="138002" y="198899"/>
                    <a:pt x="140080" y="192924"/>
                    <a:pt x="140080" y="188768"/>
                  </a:cubicBezTo>
                  <a:lnTo>
                    <a:pt x="140080" y="165302"/>
                  </a:lnTo>
                  <a:lnTo>
                    <a:pt x="74444" y="165302"/>
                  </a:lnTo>
                  <a:lnTo>
                    <a:pt x="74444" y="99579"/>
                  </a:lnTo>
                  <a:lnTo>
                    <a:pt x="50978" y="99579"/>
                  </a:lnTo>
                  <a:cubicBezTo>
                    <a:pt x="46995" y="99579"/>
                    <a:pt x="41020" y="101484"/>
                    <a:pt x="37643" y="103649"/>
                  </a:cubicBezTo>
                  <a:cubicBezTo>
                    <a:pt x="33920" y="105987"/>
                    <a:pt x="29504" y="107373"/>
                    <a:pt x="24741" y="107373"/>
                  </a:cubicBezTo>
                  <a:cubicBezTo>
                    <a:pt x="8982" y="107373"/>
                    <a:pt x="-3401" y="92566"/>
                    <a:pt x="842" y="76027"/>
                  </a:cubicBezTo>
                  <a:cubicBezTo>
                    <a:pt x="3007" y="67541"/>
                    <a:pt x="10107" y="60700"/>
                    <a:pt x="18593" y="58622"/>
                  </a:cubicBezTo>
                  <a:cubicBezTo>
                    <a:pt x="25520" y="56890"/>
                    <a:pt x="32015" y="58189"/>
                    <a:pt x="37297" y="61393"/>
                  </a:cubicBezTo>
                  <a:cubicBezTo>
                    <a:pt x="40847" y="63558"/>
                    <a:pt x="46822" y="65636"/>
                    <a:pt x="50978" y="65636"/>
                  </a:cubicBezTo>
                  <a:lnTo>
                    <a:pt x="74444" y="65636"/>
                  </a:lnTo>
                  <a:lnTo>
                    <a:pt x="74444" y="0"/>
                  </a:lnTo>
                  <a:lnTo>
                    <a:pt x="140080" y="0"/>
                  </a:lnTo>
                  <a:lnTo>
                    <a:pt x="140080" y="23553"/>
                  </a:lnTo>
                  <a:cubicBezTo>
                    <a:pt x="140080" y="27709"/>
                    <a:pt x="137915" y="33684"/>
                    <a:pt x="135837" y="37234"/>
                  </a:cubicBezTo>
                  <a:cubicBezTo>
                    <a:pt x="132633" y="42516"/>
                    <a:pt x="131421" y="49010"/>
                    <a:pt x="133066" y="55938"/>
                  </a:cubicBezTo>
                  <a:cubicBezTo>
                    <a:pt x="135144" y="64424"/>
                    <a:pt x="141985" y="71524"/>
                    <a:pt x="150471" y="73689"/>
                  </a:cubicBezTo>
                  <a:cubicBezTo>
                    <a:pt x="166923" y="77932"/>
                    <a:pt x="181817" y="65636"/>
                    <a:pt x="181817" y="49790"/>
                  </a:cubicBezTo>
                  <a:cubicBezTo>
                    <a:pt x="181817" y="42689"/>
                    <a:pt x="178786" y="36455"/>
                    <a:pt x="174024" y="31952"/>
                  </a:cubicBezTo>
                  <a:lnTo>
                    <a:pt x="174024" y="87"/>
                  </a:lnTo>
                  <a:lnTo>
                    <a:pt x="239660" y="8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765332" y="4437806"/>
            <a:ext cx="312610" cy="423957"/>
            <a:chOff x="765332" y="2177337"/>
            <a:chExt cx="312610" cy="423957"/>
          </a:xfrm>
        </p:grpSpPr>
        <p:sp>
          <p:nvSpPr>
            <p:cNvPr id="101" name="Google Shape;101;p2"/>
            <p:cNvSpPr/>
            <p:nvPr/>
          </p:nvSpPr>
          <p:spPr>
            <a:xfrm>
              <a:off x="765332" y="2177337"/>
              <a:ext cx="312610" cy="312610"/>
            </a:xfrm>
            <a:custGeom>
              <a:avLst/>
              <a:gdLst/>
              <a:ahLst/>
              <a:cxnLst/>
              <a:rect l="l" t="t" r="r" b="b"/>
              <a:pathLst>
                <a:path w="312610" h="312610" extrusionOk="0">
                  <a:moveTo>
                    <a:pt x="312611" y="156305"/>
                  </a:moveTo>
                  <a:cubicBezTo>
                    <a:pt x="312611" y="242630"/>
                    <a:pt x="242630" y="312611"/>
                    <a:pt x="156305" y="312611"/>
                  </a:cubicBezTo>
                  <a:cubicBezTo>
                    <a:pt x="69980" y="312611"/>
                    <a:pt x="0" y="242630"/>
                    <a:pt x="0" y="156305"/>
                  </a:cubicBezTo>
                  <a:cubicBezTo>
                    <a:pt x="0" y="69980"/>
                    <a:pt x="69980" y="0"/>
                    <a:pt x="156305" y="0"/>
                  </a:cubicBezTo>
                  <a:cubicBezTo>
                    <a:pt x="242630" y="0"/>
                    <a:pt x="312611" y="69980"/>
                    <a:pt x="312611" y="15630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2" name="Google Shape;102;p2"/>
            <p:cNvGrpSpPr/>
            <p:nvPr/>
          </p:nvGrpSpPr>
          <p:grpSpPr>
            <a:xfrm>
              <a:off x="790192" y="2464420"/>
              <a:ext cx="262985" cy="136874"/>
              <a:chOff x="790192" y="2464420"/>
              <a:chExt cx="262985" cy="136874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922018" y="2471088"/>
                <a:ext cx="131159" cy="130206"/>
              </a:xfrm>
              <a:custGeom>
                <a:avLst/>
                <a:gdLst/>
                <a:ahLst/>
                <a:cxnLst/>
                <a:rect l="l" t="t" r="r" b="b"/>
                <a:pathLst>
                  <a:path w="131159" h="130206" extrusionOk="0">
                    <a:moveTo>
                      <a:pt x="0" y="20288"/>
                    </a:moveTo>
                    <a:lnTo>
                      <a:pt x="63532" y="130207"/>
                    </a:lnTo>
                    <a:lnTo>
                      <a:pt x="77819" y="76772"/>
                    </a:lnTo>
                    <a:lnTo>
                      <a:pt x="131159" y="91059"/>
                    </a:lnTo>
                    <a:lnTo>
                      <a:pt x="7858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90192" y="2464420"/>
                <a:ext cx="115252" cy="136874"/>
              </a:xfrm>
              <a:custGeom>
                <a:avLst/>
                <a:gdLst/>
                <a:ahLst/>
                <a:cxnLst/>
                <a:rect l="l" t="t" r="r" b="b"/>
                <a:pathLst>
                  <a:path w="115252" h="136874" extrusionOk="0">
                    <a:moveTo>
                      <a:pt x="56388" y="0"/>
                    </a:moveTo>
                    <a:lnTo>
                      <a:pt x="0" y="97727"/>
                    </a:lnTo>
                    <a:lnTo>
                      <a:pt x="53340" y="83439"/>
                    </a:lnTo>
                    <a:lnTo>
                      <a:pt x="67628" y="136874"/>
                    </a:lnTo>
                    <a:lnTo>
                      <a:pt x="115253" y="5438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848317" y="2255466"/>
              <a:ext cx="146903" cy="140214"/>
            </a:xfrm>
            <a:custGeom>
              <a:avLst/>
              <a:gdLst/>
              <a:ahLst/>
              <a:cxnLst/>
              <a:rect l="l" t="t" r="r" b="b"/>
              <a:pathLst>
                <a:path w="146903" h="140214" extrusionOk="0">
                  <a:moveTo>
                    <a:pt x="75797" y="1500"/>
                  </a:moveTo>
                  <a:lnTo>
                    <a:pt x="96466" y="43315"/>
                  </a:lnTo>
                  <a:cubicBezTo>
                    <a:pt x="96847" y="44077"/>
                    <a:pt x="97609" y="44648"/>
                    <a:pt x="98466" y="44839"/>
                  </a:cubicBezTo>
                  <a:lnTo>
                    <a:pt x="144567" y="51506"/>
                  </a:lnTo>
                  <a:cubicBezTo>
                    <a:pt x="146758" y="51792"/>
                    <a:pt x="147711" y="54554"/>
                    <a:pt x="146091" y="56174"/>
                  </a:cubicBezTo>
                  <a:lnTo>
                    <a:pt x="112754" y="88749"/>
                  </a:lnTo>
                  <a:cubicBezTo>
                    <a:pt x="112087" y="89416"/>
                    <a:pt x="111801" y="90273"/>
                    <a:pt x="111992" y="91130"/>
                  </a:cubicBezTo>
                  <a:lnTo>
                    <a:pt x="119898" y="137041"/>
                  </a:lnTo>
                  <a:cubicBezTo>
                    <a:pt x="120279" y="139232"/>
                    <a:pt x="117993" y="140946"/>
                    <a:pt x="115992" y="139898"/>
                  </a:cubicBezTo>
                  <a:lnTo>
                    <a:pt x="74749" y="118181"/>
                  </a:lnTo>
                  <a:cubicBezTo>
                    <a:pt x="73987" y="117800"/>
                    <a:pt x="73035" y="117800"/>
                    <a:pt x="72177" y="118181"/>
                  </a:cubicBezTo>
                  <a:lnTo>
                    <a:pt x="30934" y="139898"/>
                  </a:lnTo>
                  <a:cubicBezTo>
                    <a:pt x="28934" y="140946"/>
                    <a:pt x="26648" y="139232"/>
                    <a:pt x="27029" y="137041"/>
                  </a:cubicBezTo>
                  <a:lnTo>
                    <a:pt x="34935" y="91130"/>
                  </a:lnTo>
                  <a:cubicBezTo>
                    <a:pt x="35125" y="90273"/>
                    <a:pt x="34839" y="89321"/>
                    <a:pt x="34173" y="88749"/>
                  </a:cubicBezTo>
                  <a:lnTo>
                    <a:pt x="835" y="56174"/>
                  </a:lnTo>
                  <a:cubicBezTo>
                    <a:pt x="-784" y="54554"/>
                    <a:pt x="73" y="51887"/>
                    <a:pt x="2359" y="51506"/>
                  </a:cubicBezTo>
                  <a:lnTo>
                    <a:pt x="48460" y="44839"/>
                  </a:lnTo>
                  <a:cubicBezTo>
                    <a:pt x="49317" y="44744"/>
                    <a:pt x="50079" y="44172"/>
                    <a:pt x="50460" y="43315"/>
                  </a:cubicBezTo>
                  <a:lnTo>
                    <a:pt x="71130" y="1500"/>
                  </a:lnTo>
                  <a:cubicBezTo>
                    <a:pt x="71892" y="-500"/>
                    <a:pt x="74844" y="-500"/>
                    <a:pt x="75797" y="15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6" name="Google Shape;106;p2"/>
            <p:cNvGrpSpPr/>
            <p:nvPr/>
          </p:nvGrpSpPr>
          <p:grpSpPr>
            <a:xfrm>
              <a:off x="794669" y="2206674"/>
              <a:ext cx="254032" cy="254032"/>
              <a:chOff x="794669" y="2206674"/>
              <a:chExt cx="254032" cy="254032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921637" y="2206674"/>
                <a:ext cx="9525" cy="254032"/>
                <a:chOff x="921637" y="2206674"/>
                <a:chExt cx="9525" cy="254032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921637" y="2206674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921637" y="2441180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0" name="Google Shape;110;p2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858201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6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975454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5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3" name="Google Shape;113;p2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811624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1014792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794669" y="2333642"/>
                <a:ext cx="254032" cy="9525"/>
                <a:chOff x="794669" y="2333642"/>
                <a:chExt cx="254032" cy="9525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794669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1029175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811624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5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1014792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6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22" name="Google Shape;122;p2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>
                  <a:off x="858201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975454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125" name="Google Shape;125;p2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es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fld>
            <a:endParaRPr sz="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3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3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752739" y="74045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s-ES" sz="2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es-ES" sz="2800" b="0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s-ES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AUTORREFLEXIÓN</a:t>
            </a:r>
            <a:r>
              <a:rPr lang="es-ES" sz="2800" b="0" i="0" u="none" strike="noStrike" cap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(2)</a:t>
            </a:r>
            <a:endParaRPr sz="2000" b="0" i="0" u="none" strike="noStrike" cap="none" baseline="30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34" name="Google Shape;134;p3"/>
          <p:cNvGrpSpPr/>
          <p:nvPr/>
        </p:nvGrpSpPr>
        <p:grpSpPr>
          <a:xfrm>
            <a:off x="3431028" y="1660931"/>
            <a:ext cx="3417332" cy="666336"/>
            <a:chOff x="4686299" y="1660931"/>
            <a:chExt cx="3417332" cy="666336"/>
          </a:xfrm>
        </p:grpSpPr>
        <p:sp>
          <p:nvSpPr>
            <p:cNvPr id="135" name="Google Shape;135;p3"/>
            <p:cNvSpPr/>
            <p:nvPr/>
          </p:nvSpPr>
          <p:spPr>
            <a:xfrm>
              <a:off x="4686299" y="1660931"/>
              <a:ext cx="3417332" cy="666336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370603" y="1686323"/>
              <a:ext cx="273302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4C4C4C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FORTALEZAS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4C4C4C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37" name="Google Shape;137;p3"/>
          <p:cNvSpPr/>
          <p:nvPr/>
        </p:nvSpPr>
        <p:spPr>
          <a:xfrm>
            <a:off x="4318179" y="3726946"/>
            <a:ext cx="19197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COMPROMISO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986980" y="4349690"/>
            <a:ext cx="10775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CARISMA</a:t>
            </a:r>
            <a:endParaRPr sz="1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648952" y="2651176"/>
            <a:ext cx="22655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APRECIACIÓN DE LA BELLEZA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2124215" y="5316199"/>
            <a:ext cx="21030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ORGANIZACIÓN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3087505" y="4990749"/>
            <a:ext cx="10791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EQUIDAD</a:t>
            </a:r>
            <a:endParaRPr sz="1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777193" y="4667317"/>
            <a:ext cx="1715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DIRECTIVIDAD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4478798" y="4996446"/>
            <a:ext cx="1577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POSITIVIDAD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875395" y="3989373"/>
            <a:ext cx="1623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CREATIVIDAD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4298272" y="5315415"/>
            <a:ext cx="18598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PERSISTENCIA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835865" y="3097747"/>
            <a:ext cx="11496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ARMONÍA</a:t>
            </a:r>
            <a:endParaRPr sz="1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584157" y="3654095"/>
            <a:ext cx="15575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ACEPTACIÓN</a:t>
            </a:r>
            <a:endParaRPr sz="18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361930" y="3298342"/>
            <a:ext cx="1550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CURIOSIDAD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3312216" y="4200496"/>
            <a:ext cx="17653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MOTIVACIÓN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5140824" y="4116078"/>
            <a:ext cx="797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PERDÓN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826460" y="4397820"/>
            <a:ext cx="16274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INNOVACIÓN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5524903" y="3400931"/>
            <a:ext cx="1279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ANÁLISIS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3691072" y="2925873"/>
            <a:ext cx="2523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MANEJO EMOCIONAL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4710181" y="2651176"/>
            <a:ext cx="11575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GRATITUD</a:t>
            </a:r>
            <a:endParaRPr sz="1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6532053" y="3097747"/>
            <a:ext cx="1144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CALIDAD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6301440" y="3950336"/>
            <a:ext cx="777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LEGADO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6903640" y="3551657"/>
            <a:ext cx="10486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34F1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HUMOR</a:t>
            </a:r>
            <a:endParaRPr sz="1800">
              <a:solidFill>
                <a:srgbClr val="334F1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6056089" y="2606546"/>
            <a:ext cx="1790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HONESTIDAD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6209703" y="5291988"/>
            <a:ext cx="13821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UNIVERSALISMO</a:t>
            </a:r>
            <a:endParaRPr sz="1200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6817984" y="5043180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VALENTÍA</a:t>
            </a:r>
            <a:endParaRPr sz="1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5959028" y="4725203"/>
            <a:ext cx="1965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COOPERACIÓN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3619961" y="4612932"/>
            <a:ext cx="18379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CRECIMIENTO</a:t>
            </a:r>
            <a:endParaRPr sz="20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 l="15112" r="59878"/>
          <a:stretch/>
        </p:blipFill>
        <p:spPr>
          <a:xfrm flipH="1">
            <a:off x="9619217" y="0"/>
            <a:ext cx="2572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9610301" y="0"/>
            <a:ext cx="2569235" cy="6858001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9803"/>
                </a:srgbClr>
              </a:gs>
              <a:gs pos="87000">
                <a:srgbClr val="4ABDF0">
                  <a:alpha val="20000"/>
                </a:srgbClr>
              </a:gs>
              <a:gs pos="100000">
                <a:srgbClr val="4ABDF0">
                  <a:alpha val="11764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7436" y="445701"/>
            <a:ext cx="1233089" cy="246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"/>
          <p:cNvCxnSpPr/>
          <p:nvPr/>
        </p:nvCxnSpPr>
        <p:spPr>
          <a:xfrm>
            <a:off x="4219893" y="1868137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" name="Google Shape;167;p3"/>
          <p:cNvGrpSpPr/>
          <p:nvPr/>
        </p:nvGrpSpPr>
        <p:grpSpPr>
          <a:xfrm>
            <a:off x="3691072" y="1762421"/>
            <a:ext cx="323170" cy="418568"/>
            <a:chOff x="3691072" y="1762421"/>
            <a:chExt cx="323170" cy="418568"/>
          </a:xfrm>
        </p:grpSpPr>
        <p:sp>
          <p:nvSpPr>
            <p:cNvPr id="168" name="Google Shape;168;p3"/>
            <p:cNvSpPr/>
            <p:nvPr/>
          </p:nvSpPr>
          <p:spPr>
            <a:xfrm>
              <a:off x="3691072" y="1940210"/>
              <a:ext cx="323170" cy="240779"/>
            </a:xfrm>
            <a:custGeom>
              <a:avLst/>
              <a:gdLst/>
              <a:ahLst/>
              <a:cxnLst/>
              <a:rect l="l" t="t" r="r" b="b"/>
              <a:pathLst>
                <a:path w="323170" h="240779" extrusionOk="0">
                  <a:moveTo>
                    <a:pt x="320971" y="8187"/>
                  </a:moveTo>
                  <a:lnTo>
                    <a:pt x="323171" y="130355"/>
                  </a:lnTo>
                  <a:cubicBezTo>
                    <a:pt x="323171" y="130460"/>
                    <a:pt x="323171" y="130564"/>
                    <a:pt x="323171" y="130564"/>
                  </a:cubicBezTo>
                  <a:cubicBezTo>
                    <a:pt x="323171" y="130774"/>
                    <a:pt x="323171" y="131088"/>
                    <a:pt x="323171" y="131298"/>
                  </a:cubicBezTo>
                  <a:cubicBezTo>
                    <a:pt x="323171" y="131507"/>
                    <a:pt x="323066" y="131822"/>
                    <a:pt x="323066" y="132031"/>
                  </a:cubicBezTo>
                  <a:cubicBezTo>
                    <a:pt x="323066" y="132555"/>
                    <a:pt x="322961" y="132974"/>
                    <a:pt x="322961" y="133498"/>
                  </a:cubicBezTo>
                  <a:cubicBezTo>
                    <a:pt x="322961" y="133708"/>
                    <a:pt x="322857" y="134022"/>
                    <a:pt x="322752" y="134231"/>
                  </a:cubicBezTo>
                  <a:cubicBezTo>
                    <a:pt x="315941" y="198354"/>
                    <a:pt x="259258" y="245712"/>
                    <a:pt x="194612" y="240369"/>
                  </a:cubicBezTo>
                  <a:cubicBezTo>
                    <a:pt x="158569" y="237435"/>
                    <a:pt x="127661" y="218680"/>
                    <a:pt x="107963" y="191648"/>
                  </a:cubicBezTo>
                  <a:cubicBezTo>
                    <a:pt x="107754" y="191439"/>
                    <a:pt x="107649" y="191334"/>
                    <a:pt x="107439" y="191124"/>
                  </a:cubicBezTo>
                  <a:lnTo>
                    <a:pt x="107230" y="190810"/>
                  </a:lnTo>
                  <a:cubicBezTo>
                    <a:pt x="103982" y="186305"/>
                    <a:pt x="4341" y="37000"/>
                    <a:pt x="4341" y="37000"/>
                  </a:cubicBezTo>
                  <a:cubicBezTo>
                    <a:pt x="-2260" y="27780"/>
                    <a:pt x="-1317" y="14893"/>
                    <a:pt x="7065" y="6720"/>
                  </a:cubicBezTo>
                  <a:cubicBezTo>
                    <a:pt x="16285" y="-2291"/>
                    <a:pt x="31163" y="-2186"/>
                    <a:pt x="40174" y="7034"/>
                  </a:cubicBezTo>
                  <a:lnTo>
                    <a:pt x="110687" y="55860"/>
                  </a:lnTo>
                  <a:lnTo>
                    <a:pt x="110687" y="8292"/>
                  </a:lnTo>
                  <a:lnTo>
                    <a:pt x="110687" y="55860"/>
                  </a:lnTo>
                  <a:lnTo>
                    <a:pt x="40174" y="7034"/>
                  </a:lnTo>
                  <a:cubicBezTo>
                    <a:pt x="31163" y="-2186"/>
                    <a:pt x="16285" y="-2395"/>
                    <a:pt x="7065" y="6720"/>
                  </a:cubicBezTo>
                  <a:cubicBezTo>
                    <a:pt x="-1317" y="14893"/>
                    <a:pt x="-2260" y="27780"/>
                    <a:pt x="4341" y="37000"/>
                  </a:cubicBezTo>
                  <a:cubicBezTo>
                    <a:pt x="4341" y="37000"/>
                    <a:pt x="103982" y="186305"/>
                    <a:pt x="107230" y="190810"/>
                  </a:cubicBezTo>
                  <a:lnTo>
                    <a:pt x="107439" y="191124"/>
                  </a:lnTo>
                  <a:cubicBezTo>
                    <a:pt x="107544" y="191334"/>
                    <a:pt x="107754" y="191543"/>
                    <a:pt x="107963" y="191648"/>
                  </a:cubicBezTo>
                  <a:cubicBezTo>
                    <a:pt x="127661" y="218785"/>
                    <a:pt x="158569" y="237435"/>
                    <a:pt x="194612" y="240369"/>
                  </a:cubicBezTo>
                  <a:cubicBezTo>
                    <a:pt x="259258" y="245607"/>
                    <a:pt x="315941" y="198354"/>
                    <a:pt x="322752" y="134231"/>
                  </a:cubicBezTo>
                  <a:cubicBezTo>
                    <a:pt x="322752" y="134022"/>
                    <a:pt x="322857" y="133708"/>
                    <a:pt x="322961" y="133498"/>
                  </a:cubicBezTo>
                  <a:cubicBezTo>
                    <a:pt x="323066" y="132974"/>
                    <a:pt x="323066" y="132555"/>
                    <a:pt x="323066" y="132031"/>
                  </a:cubicBezTo>
                  <a:cubicBezTo>
                    <a:pt x="323066" y="131822"/>
                    <a:pt x="323171" y="131507"/>
                    <a:pt x="323171" y="131298"/>
                  </a:cubicBezTo>
                  <a:cubicBezTo>
                    <a:pt x="323171" y="131088"/>
                    <a:pt x="323171" y="130774"/>
                    <a:pt x="323171" y="130564"/>
                  </a:cubicBezTo>
                  <a:cubicBezTo>
                    <a:pt x="323171" y="130460"/>
                    <a:pt x="323171" y="130355"/>
                    <a:pt x="323171" y="130355"/>
                  </a:cubicBezTo>
                  <a:lnTo>
                    <a:pt x="320971" y="818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834945" y="2006482"/>
              <a:ext cx="125996" cy="113746"/>
            </a:xfrm>
            <a:custGeom>
              <a:avLst/>
              <a:gdLst/>
              <a:ahLst/>
              <a:cxnLst/>
              <a:rect l="l" t="t" r="r" b="b"/>
              <a:pathLst>
                <a:path w="125996" h="113746" extrusionOk="0">
                  <a:moveTo>
                    <a:pt x="11973" y="64293"/>
                  </a:moveTo>
                  <a:cubicBezTo>
                    <a:pt x="-3953" y="48367"/>
                    <a:pt x="-3639" y="25212"/>
                    <a:pt x="10820" y="10753"/>
                  </a:cubicBezTo>
                  <a:cubicBezTo>
                    <a:pt x="25279" y="-3602"/>
                    <a:pt x="48539" y="-3602"/>
                    <a:pt x="62998" y="10857"/>
                  </a:cubicBezTo>
                  <a:cubicBezTo>
                    <a:pt x="77352" y="-3497"/>
                    <a:pt x="100717" y="-3602"/>
                    <a:pt x="115176" y="10753"/>
                  </a:cubicBezTo>
                  <a:cubicBezTo>
                    <a:pt x="129635" y="25107"/>
                    <a:pt x="129949" y="48367"/>
                    <a:pt x="114024" y="64293"/>
                  </a:cubicBezTo>
                  <a:cubicBezTo>
                    <a:pt x="96421" y="81895"/>
                    <a:pt x="62998" y="113747"/>
                    <a:pt x="62998" y="113747"/>
                  </a:cubicBezTo>
                  <a:cubicBezTo>
                    <a:pt x="62998" y="113747"/>
                    <a:pt x="29575" y="81895"/>
                    <a:pt x="11973" y="6429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801864" y="1795740"/>
              <a:ext cx="52597" cy="152657"/>
            </a:xfrm>
            <a:custGeom>
              <a:avLst/>
              <a:gdLst/>
              <a:ahLst/>
              <a:cxnLst/>
              <a:rect l="l" t="t" r="r" b="b"/>
              <a:pathLst>
                <a:path w="52597" h="152657" extrusionOk="0">
                  <a:moveTo>
                    <a:pt x="0" y="152657"/>
                  </a:moveTo>
                  <a:lnTo>
                    <a:pt x="0" y="26299"/>
                  </a:ln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49828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735"/>
                    <a:pt x="0" y="26299"/>
                  </a:cubicBezTo>
                  <a:lnTo>
                    <a:pt x="0" y="1526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854357" y="1762421"/>
              <a:ext cx="52597" cy="175183"/>
            </a:xfrm>
            <a:custGeom>
              <a:avLst/>
              <a:gdLst/>
              <a:ahLst/>
              <a:cxnLst/>
              <a:rect l="l" t="t" r="r" b="b"/>
              <a:pathLst>
                <a:path w="52597" h="175183" extrusionOk="0">
                  <a:moveTo>
                    <a:pt x="0" y="90316"/>
                  </a:moveTo>
                  <a:lnTo>
                    <a:pt x="0" y="26299"/>
                  </a:lnTo>
                  <a:cubicBezTo>
                    <a:pt x="0" y="11840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75184"/>
                  </a:lnTo>
                  <a:lnTo>
                    <a:pt x="52597" y="26299"/>
                  </a:lnTo>
                  <a:cubicBezTo>
                    <a:pt x="52597" y="11840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735"/>
                    <a:pt x="0" y="26299"/>
                  </a:cubicBezTo>
                  <a:lnTo>
                    <a:pt x="0" y="9031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906954" y="1781700"/>
              <a:ext cx="52597" cy="166697"/>
            </a:xfrm>
            <a:custGeom>
              <a:avLst/>
              <a:gdLst/>
              <a:ahLst/>
              <a:cxnLst/>
              <a:rect l="l" t="t" r="r" b="b"/>
              <a:pathLst>
                <a:path w="52597" h="166697" extrusionOk="0">
                  <a:moveTo>
                    <a:pt x="0" y="26299"/>
                  </a:move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66697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840"/>
                    <a:pt x="0" y="2629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959446" y="1819628"/>
              <a:ext cx="52597" cy="128768"/>
            </a:xfrm>
            <a:custGeom>
              <a:avLst/>
              <a:gdLst/>
              <a:ahLst/>
              <a:cxnLst/>
              <a:rect l="l" t="t" r="r" b="b"/>
              <a:pathLst>
                <a:path w="52597" h="128768" extrusionOk="0">
                  <a:moveTo>
                    <a:pt x="0" y="26299"/>
                  </a:move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28769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840" y="0"/>
                    <a:pt x="0" y="11840"/>
                    <a:pt x="0" y="2629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74" name="Google Shape;174;p3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es-E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fld>
            <a:endParaRPr sz="9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 t="17515" b="17514"/>
          <a:stretch/>
        </p:blipFill>
        <p:spPr>
          <a:xfrm>
            <a:off x="0" y="1575163"/>
            <a:ext cx="12192000" cy="5282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4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4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0" y="1548723"/>
            <a:ext cx="12192002" cy="5309278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46666"/>
                </a:srgbClr>
              </a:gs>
              <a:gs pos="87000">
                <a:srgbClr val="4ABDF0">
                  <a:alpha val="51764"/>
                </a:srgbClr>
              </a:gs>
              <a:gs pos="100000">
                <a:srgbClr val="4ABDF0">
                  <a:alpha val="8392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-3" y="1286477"/>
            <a:ext cx="12191999" cy="4568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544077" y="6498930"/>
            <a:ext cx="3679539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Asociación de Voluntarios de CaixaBank 2022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752739" y="74045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s-ES" sz="2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es-ES" sz="2800" b="0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s-ES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AUTORREFLEXIÓN</a:t>
            </a:r>
            <a:r>
              <a:rPr lang="es-ES" sz="2800" b="0" i="0" u="none" strike="noStrike" cap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es-ES" sz="2800" b="0" i="0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es-ES" sz="2800" b="0" i="0" u="none" strike="noStrike" cap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000" b="0" i="0" u="none" strike="noStrike" cap="none" baseline="30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809757" y="1902727"/>
            <a:ext cx="898575" cy="898575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8" name="Google Shape;188;p4"/>
          <p:cNvCxnSpPr/>
          <p:nvPr/>
        </p:nvCxnSpPr>
        <p:spPr>
          <a:xfrm rot="10800000">
            <a:off x="993478" y="2350034"/>
            <a:ext cx="0" cy="3498316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4"/>
          <p:cNvSpPr txBox="1"/>
          <p:nvPr/>
        </p:nvSpPr>
        <p:spPr>
          <a:xfrm>
            <a:off x="1381074" y="2337372"/>
            <a:ext cx="3051226" cy="16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Minutos para reflexionar sobre 9 de las fortalezas anteriormente explicadas.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(Valorar de 0 a 10).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5243026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MOTIVACIÓN</a:t>
            </a:r>
            <a:endParaRPr/>
          </a:p>
        </p:txBody>
      </p:sp>
      <p:cxnSp>
        <p:nvCxnSpPr>
          <p:cNvPr id="191" name="Google Shape;191;p4"/>
          <p:cNvCxnSpPr/>
          <p:nvPr/>
        </p:nvCxnSpPr>
        <p:spPr>
          <a:xfrm rot="10800000" flipH="1">
            <a:off x="5250813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4"/>
          <p:cNvSpPr txBox="1"/>
          <p:nvPr/>
        </p:nvSpPr>
        <p:spPr>
          <a:xfrm>
            <a:off x="7228944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ACEPTACIÓN</a:t>
            </a:r>
            <a:endParaRPr/>
          </a:p>
        </p:txBody>
      </p:sp>
      <p:cxnSp>
        <p:nvCxnSpPr>
          <p:cNvPr id="193" name="Google Shape;193;p4"/>
          <p:cNvCxnSpPr/>
          <p:nvPr/>
        </p:nvCxnSpPr>
        <p:spPr>
          <a:xfrm rot="10800000" flipH="1">
            <a:off x="7236731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4"/>
          <p:cNvSpPr txBox="1"/>
          <p:nvPr/>
        </p:nvSpPr>
        <p:spPr>
          <a:xfrm>
            <a:off x="9221978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HONESTIDAD</a:t>
            </a:r>
            <a:endParaRPr/>
          </a:p>
        </p:txBody>
      </p:sp>
      <p:cxnSp>
        <p:nvCxnSpPr>
          <p:cNvPr id="195" name="Google Shape;195;p4"/>
          <p:cNvCxnSpPr/>
          <p:nvPr/>
        </p:nvCxnSpPr>
        <p:spPr>
          <a:xfrm rot="10800000" flipH="1">
            <a:off x="9229765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4"/>
          <p:cNvSpPr txBox="1"/>
          <p:nvPr/>
        </p:nvSpPr>
        <p:spPr>
          <a:xfrm>
            <a:off x="5243026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ANÁLISIS</a:t>
            </a:r>
            <a:endParaRPr/>
          </a:p>
        </p:txBody>
      </p:sp>
      <p:cxnSp>
        <p:nvCxnSpPr>
          <p:cNvPr id="197" name="Google Shape;197;p4"/>
          <p:cNvCxnSpPr/>
          <p:nvPr/>
        </p:nvCxnSpPr>
        <p:spPr>
          <a:xfrm rot="10800000" flipH="1">
            <a:off x="5250813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4"/>
          <p:cNvSpPr txBox="1"/>
          <p:nvPr/>
        </p:nvSpPr>
        <p:spPr>
          <a:xfrm>
            <a:off x="7228944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COMPROMISO</a:t>
            </a:r>
            <a:endParaRPr/>
          </a:p>
        </p:txBody>
      </p:sp>
      <p:cxnSp>
        <p:nvCxnSpPr>
          <p:cNvPr id="199" name="Google Shape;199;p4"/>
          <p:cNvCxnSpPr/>
          <p:nvPr/>
        </p:nvCxnSpPr>
        <p:spPr>
          <a:xfrm rot="10800000" flipH="1">
            <a:off x="7236731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4"/>
          <p:cNvSpPr txBox="1"/>
          <p:nvPr/>
        </p:nvSpPr>
        <p:spPr>
          <a:xfrm>
            <a:off x="9221978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COOPERACIÓN</a:t>
            </a:r>
            <a:endParaRPr/>
          </a:p>
        </p:txBody>
      </p:sp>
      <p:cxnSp>
        <p:nvCxnSpPr>
          <p:cNvPr id="201" name="Google Shape;201;p4"/>
          <p:cNvCxnSpPr/>
          <p:nvPr/>
        </p:nvCxnSpPr>
        <p:spPr>
          <a:xfrm rot="10800000" flipH="1">
            <a:off x="9229765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4"/>
          <p:cNvSpPr txBox="1"/>
          <p:nvPr/>
        </p:nvSpPr>
        <p:spPr>
          <a:xfrm>
            <a:off x="5243026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ORGANIZACIÓN</a:t>
            </a:r>
            <a:endParaRPr/>
          </a:p>
        </p:txBody>
      </p:sp>
      <p:cxnSp>
        <p:nvCxnSpPr>
          <p:cNvPr id="203" name="Google Shape;203;p4"/>
          <p:cNvCxnSpPr/>
          <p:nvPr/>
        </p:nvCxnSpPr>
        <p:spPr>
          <a:xfrm rot="10800000" flipH="1">
            <a:off x="5250813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4"/>
          <p:cNvSpPr txBox="1"/>
          <p:nvPr/>
        </p:nvSpPr>
        <p:spPr>
          <a:xfrm>
            <a:off x="7228944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CRECIMIENTO</a:t>
            </a:r>
            <a:endParaRPr/>
          </a:p>
        </p:txBody>
      </p:sp>
      <p:cxnSp>
        <p:nvCxnSpPr>
          <p:cNvPr id="205" name="Google Shape;205;p4"/>
          <p:cNvCxnSpPr/>
          <p:nvPr/>
        </p:nvCxnSpPr>
        <p:spPr>
          <a:xfrm rot="10800000" flipH="1">
            <a:off x="7236731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4"/>
          <p:cNvSpPr txBox="1"/>
          <p:nvPr/>
        </p:nvSpPr>
        <p:spPr>
          <a:xfrm>
            <a:off x="9221978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PERSISTENCIA</a:t>
            </a:r>
            <a:endParaRPr/>
          </a:p>
        </p:txBody>
      </p:sp>
      <p:cxnSp>
        <p:nvCxnSpPr>
          <p:cNvPr id="207" name="Google Shape;207;p4"/>
          <p:cNvCxnSpPr/>
          <p:nvPr/>
        </p:nvCxnSpPr>
        <p:spPr>
          <a:xfrm rot="10800000" flipH="1">
            <a:off x="9229765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4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es-E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fld>
            <a:endParaRPr sz="9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9" name="Google Shape;209;p4"/>
          <p:cNvGrpSpPr/>
          <p:nvPr/>
        </p:nvGrpSpPr>
        <p:grpSpPr>
          <a:xfrm>
            <a:off x="5251326" y="1900367"/>
            <a:ext cx="371035" cy="443715"/>
            <a:chOff x="5251326" y="1900367"/>
            <a:chExt cx="371035" cy="443715"/>
          </a:xfrm>
        </p:grpSpPr>
        <p:sp>
          <p:nvSpPr>
            <p:cNvPr id="210" name="Google Shape;210;p4"/>
            <p:cNvSpPr/>
            <p:nvPr/>
          </p:nvSpPr>
          <p:spPr>
            <a:xfrm>
              <a:off x="5320853" y="1900367"/>
              <a:ext cx="301508" cy="417374"/>
            </a:xfrm>
            <a:custGeom>
              <a:avLst/>
              <a:gdLst/>
              <a:ahLst/>
              <a:cxnLst/>
              <a:rect l="l" t="t" r="r" b="b"/>
              <a:pathLst>
                <a:path w="301508" h="417374" extrusionOk="0">
                  <a:moveTo>
                    <a:pt x="97111" y="73359"/>
                  </a:moveTo>
                  <a:cubicBezTo>
                    <a:pt x="72127" y="117675"/>
                    <a:pt x="0" y="178723"/>
                    <a:pt x="0" y="178723"/>
                  </a:cubicBezTo>
                  <a:lnTo>
                    <a:pt x="0" y="394990"/>
                  </a:lnTo>
                  <a:lnTo>
                    <a:pt x="17862" y="394990"/>
                  </a:lnTo>
                  <a:cubicBezTo>
                    <a:pt x="23515" y="394990"/>
                    <a:pt x="28828" y="397252"/>
                    <a:pt x="32785" y="401208"/>
                  </a:cubicBezTo>
                  <a:lnTo>
                    <a:pt x="42733" y="411157"/>
                  </a:lnTo>
                  <a:cubicBezTo>
                    <a:pt x="46690" y="415114"/>
                    <a:pt x="52117" y="417375"/>
                    <a:pt x="57656" y="417375"/>
                  </a:cubicBezTo>
                  <a:lnTo>
                    <a:pt x="247583" y="417375"/>
                  </a:lnTo>
                  <a:cubicBezTo>
                    <a:pt x="264880" y="417375"/>
                    <a:pt x="278898" y="403356"/>
                    <a:pt x="278898" y="386059"/>
                  </a:cubicBezTo>
                  <a:lnTo>
                    <a:pt x="278898" y="386059"/>
                  </a:lnTo>
                  <a:cubicBezTo>
                    <a:pt x="278898" y="368763"/>
                    <a:pt x="264880" y="354744"/>
                    <a:pt x="247583" y="354744"/>
                  </a:cubicBezTo>
                  <a:lnTo>
                    <a:pt x="229947" y="354744"/>
                  </a:lnTo>
                  <a:lnTo>
                    <a:pt x="265558" y="354744"/>
                  </a:lnTo>
                  <a:cubicBezTo>
                    <a:pt x="282855" y="354744"/>
                    <a:pt x="296873" y="340726"/>
                    <a:pt x="296873" y="323429"/>
                  </a:cubicBezTo>
                  <a:lnTo>
                    <a:pt x="296873" y="323429"/>
                  </a:lnTo>
                  <a:cubicBezTo>
                    <a:pt x="296873" y="306132"/>
                    <a:pt x="282855" y="292114"/>
                    <a:pt x="265558" y="292114"/>
                  </a:cubicBezTo>
                  <a:lnTo>
                    <a:pt x="229947" y="292114"/>
                  </a:lnTo>
                  <a:lnTo>
                    <a:pt x="270193" y="292114"/>
                  </a:lnTo>
                  <a:cubicBezTo>
                    <a:pt x="287490" y="292114"/>
                    <a:pt x="301508" y="278095"/>
                    <a:pt x="301508" y="260798"/>
                  </a:cubicBezTo>
                  <a:lnTo>
                    <a:pt x="301508" y="260798"/>
                  </a:lnTo>
                  <a:cubicBezTo>
                    <a:pt x="301508" y="243501"/>
                    <a:pt x="287490" y="229483"/>
                    <a:pt x="270193" y="229483"/>
                  </a:cubicBezTo>
                  <a:lnTo>
                    <a:pt x="229947" y="229483"/>
                  </a:lnTo>
                  <a:lnTo>
                    <a:pt x="262619" y="229483"/>
                  </a:lnTo>
                  <a:cubicBezTo>
                    <a:pt x="279915" y="229483"/>
                    <a:pt x="293934" y="215465"/>
                    <a:pt x="293934" y="198168"/>
                  </a:cubicBezTo>
                  <a:lnTo>
                    <a:pt x="293934" y="198168"/>
                  </a:lnTo>
                  <a:cubicBezTo>
                    <a:pt x="293934" y="180871"/>
                    <a:pt x="279915" y="166853"/>
                    <a:pt x="262619" y="166853"/>
                  </a:cubicBezTo>
                  <a:lnTo>
                    <a:pt x="157368" y="166853"/>
                  </a:lnTo>
                  <a:cubicBezTo>
                    <a:pt x="151715" y="166853"/>
                    <a:pt x="145158" y="165496"/>
                    <a:pt x="142445" y="160635"/>
                  </a:cubicBezTo>
                  <a:cubicBezTo>
                    <a:pt x="129105" y="137233"/>
                    <a:pt x="158724" y="106257"/>
                    <a:pt x="167655" y="89751"/>
                  </a:cubicBezTo>
                  <a:cubicBezTo>
                    <a:pt x="204962" y="21355"/>
                    <a:pt x="160533" y="-7021"/>
                    <a:pt x="131366" y="1458"/>
                  </a:cubicBezTo>
                  <a:cubicBezTo>
                    <a:pt x="130461" y="18303"/>
                    <a:pt x="111356" y="48035"/>
                    <a:pt x="97111" y="733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5251326" y="2065976"/>
              <a:ext cx="69526" cy="278106"/>
            </a:xfrm>
            <a:custGeom>
              <a:avLst/>
              <a:gdLst/>
              <a:ahLst/>
              <a:cxnLst/>
              <a:rect l="l" t="t" r="r" b="b"/>
              <a:pathLst>
                <a:path w="69526" h="278106" extrusionOk="0">
                  <a:moveTo>
                    <a:pt x="0" y="278107"/>
                  </a:moveTo>
                  <a:lnTo>
                    <a:pt x="69527" y="278107"/>
                  </a:lnTo>
                  <a:lnTo>
                    <a:pt x="69527" y="0"/>
                  </a:lnTo>
                  <a:lnTo>
                    <a:pt x="0" y="0"/>
                  </a:lnTo>
                  <a:lnTo>
                    <a:pt x="69527" y="0"/>
                  </a:lnTo>
                  <a:lnTo>
                    <a:pt x="69527" y="27810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5251326" y="2297732"/>
              <a:ext cx="23175" cy="11305"/>
            </a:xfrm>
            <a:custGeom>
              <a:avLst/>
              <a:gdLst/>
              <a:ahLst/>
              <a:cxnLst/>
              <a:rect l="l" t="t" r="r" b="b"/>
              <a:pathLst>
                <a:path w="23175" h="11305" extrusionOk="0">
                  <a:moveTo>
                    <a:pt x="23176" y="0"/>
                  </a:moveTo>
                  <a:lnTo>
                    <a:pt x="0" y="0"/>
                  </a:lnTo>
                  <a:lnTo>
                    <a:pt x="23176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13" name="Google Shape;213;p4"/>
          <p:cNvGrpSpPr/>
          <p:nvPr/>
        </p:nvGrpSpPr>
        <p:grpSpPr>
          <a:xfrm>
            <a:off x="7228285" y="1900179"/>
            <a:ext cx="462931" cy="444977"/>
            <a:chOff x="7228285" y="1900179"/>
            <a:chExt cx="462931" cy="444977"/>
          </a:xfrm>
        </p:grpSpPr>
        <p:sp>
          <p:nvSpPr>
            <p:cNvPr id="214" name="Google Shape;214;p4"/>
            <p:cNvSpPr/>
            <p:nvPr/>
          </p:nvSpPr>
          <p:spPr>
            <a:xfrm>
              <a:off x="7594934" y="1928739"/>
              <a:ext cx="45148" cy="155920"/>
            </a:xfrm>
            <a:custGeom>
              <a:avLst/>
              <a:gdLst/>
              <a:ahLst/>
              <a:cxnLst/>
              <a:rect l="l" t="t" r="r" b="b"/>
              <a:pathLst>
                <a:path w="45148" h="155920" extrusionOk="0">
                  <a:moveTo>
                    <a:pt x="0" y="153506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55921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5350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549786" y="1900179"/>
              <a:ext cx="45148" cy="165790"/>
            </a:xfrm>
            <a:custGeom>
              <a:avLst/>
              <a:gdLst/>
              <a:ahLst/>
              <a:cxnLst/>
              <a:rect l="l" t="t" r="r" b="b"/>
              <a:pathLst>
                <a:path w="45148" h="165790" extrusionOk="0">
                  <a:moveTo>
                    <a:pt x="45149" y="77488"/>
                  </a:move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65790"/>
                  </a:ln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7748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504742" y="1916664"/>
              <a:ext cx="45148" cy="125156"/>
            </a:xfrm>
            <a:custGeom>
              <a:avLst/>
              <a:gdLst/>
              <a:ahLst/>
              <a:cxnLst/>
              <a:rect l="l" t="t" r="r" b="b"/>
              <a:pathLst>
                <a:path w="45148" h="125156" extrusionOk="0">
                  <a:moveTo>
                    <a:pt x="45149" y="22574"/>
                  </a:move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25156"/>
                  </a:ln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105"/>
                    <a:pt x="45149" y="10185"/>
                    <a:pt x="45149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459698" y="1949213"/>
              <a:ext cx="45148" cy="107411"/>
            </a:xfrm>
            <a:custGeom>
              <a:avLst/>
              <a:gdLst/>
              <a:ahLst/>
              <a:cxnLst/>
              <a:rect l="l" t="t" r="r" b="b"/>
              <a:pathLst>
                <a:path w="45148" h="107411" extrusionOk="0">
                  <a:moveTo>
                    <a:pt x="0" y="107412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07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609424" y="2246039"/>
              <a:ext cx="10499" cy="99117"/>
            </a:xfrm>
            <a:custGeom>
              <a:avLst/>
              <a:gdLst/>
              <a:ahLst/>
              <a:cxnLst/>
              <a:rect l="l" t="t" r="r" b="b"/>
              <a:pathLst>
                <a:path w="10499" h="99117" extrusionOk="0">
                  <a:moveTo>
                    <a:pt x="0" y="0"/>
                  </a:moveTo>
                  <a:lnTo>
                    <a:pt x="0" y="99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7279419" y="1928739"/>
              <a:ext cx="45148" cy="155920"/>
            </a:xfrm>
            <a:custGeom>
              <a:avLst/>
              <a:gdLst/>
              <a:ahLst/>
              <a:cxnLst/>
              <a:rect l="l" t="t" r="r" b="b"/>
              <a:pathLst>
                <a:path w="45148" h="155920" extrusionOk="0">
                  <a:moveTo>
                    <a:pt x="0" y="155921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53506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55921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324462" y="1900179"/>
              <a:ext cx="45148" cy="165790"/>
            </a:xfrm>
            <a:custGeom>
              <a:avLst/>
              <a:gdLst/>
              <a:ahLst/>
              <a:cxnLst/>
              <a:rect l="l" t="t" r="r" b="b"/>
              <a:pathLst>
                <a:path w="45148" h="165790" extrusionOk="0">
                  <a:moveTo>
                    <a:pt x="0" y="77488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65790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7748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369611" y="1916664"/>
              <a:ext cx="45148" cy="124946"/>
            </a:xfrm>
            <a:custGeom>
              <a:avLst/>
              <a:gdLst/>
              <a:ahLst/>
              <a:cxnLst/>
              <a:rect l="l" t="t" r="r" b="b"/>
              <a:pathLst>
                <a:path w="45148" h="124946" extrusionOk="0">
                  <a:moveTo>
                    <a:pt x="0" y="22574"/>
                  </a:move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24946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105"/>
                    <a:pt x="0" y="10185"/>
                    <a:pt x="0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414655" y="1949213"/>
              <a:ext cx="45148" cy="107306"/>
            </a:xfrm>
            <a:custGeom>
              <a:avLst/>
              <a:gdLst/>
              <a:ahLst/>
              <a:cxnLst/>
              <a:rect l="l" t="t" r="r" b="b"/>
              <a:pathLst>
                <a:path w="45148" h="107306" extrusionOk="0">
                  <a:moveTo>
                    <a:pt x="0" y="22574"/>
                  </a:move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07307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105"/>
                    <a:pt x="0" y="10185"/>
                    <a:pt x="0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609529" y="2046755"/>
              <a:ext cx="81687" cy="199284"/>
            </a:xfrm>
            <a:custGeom>
              <a:avLst/>
              <a:gdLst/>
              <a:ahLst/>
              <a:cxnLst/>
              <a:rect l="l" t="t" r="r" b="b"/>
              <a:pathLst>
                <a:path w="81687" h="199284" extrusionOk="0">
                  <a:moveTo>
                    <a:pt x="30449" y="76543"/>
                  </a:moveTo>
                  <a:lnTo>
                    <a:pt x="30449" y="25514"/>
                  </a:lnTo>
                  <a:cubicBezTo>
                    <a:pt x="30449" y="11445"/>
                    <a:pt x="41894" y="0"/>
                    <a:pt x="56068" y="0"/>
                  </a:cubicBezTo>
                  <a:lnTo>
                    <a:pt x="56068" y="0"/>
                  </a:lnTo>
                  <a:cubicBezTo>
                    <a:pt x="70138" y="0"/>
                    <a:pt x="81688" y="11445"/>
                    <a:pt x="81688" y="25514"/>
                  </a:cubicBezTo>
                  <a:cubicBezTo>
                    <a:pt x="81688" y="25514"/>
                    <a:pt x="81688" y="68248"/>
                    <a:pt x="81688" y="82528"/>
                  </a:cubicBezTo>
                  <a:cubicBezTo>
                    <a:pt x="81688" y="114762"/>
                    <a:pt x="33179" y="156865"/>
                    <a:pt x="0" y="199284"/>
                  </a:cubicBezTo>
                  <a:cubicBezTo>
                    <a:pt x="33179" y="156865"/>
                    <a:pt x="81688" y="114762"/>
                    <a:pt x="81688" y="82528"/>
                  </a:cubicBezTo>
                  <a:cubicBezTo>
                    <a:pt x="81688" y="68248"/>
                    <a:pt x="81688" y="25514"/>
                    <a:pt x="81688" y="25514"/>
                  </a:cubicBezTo>
                  <a:cubicBezTo>
                    <a:pt x="81688" y="11445"/>
                    <a:pt x="70243" y="0"/>
                    <a:pt x="56068" y="0"/>
                  </a:cubicBezTo>
                  <a:lnTo>
                    <a:pt x="56068" y="0"/>
                  </a:lnTo>
                  <a:cubicBezTo>
                    <a:pt x="41999" y="0"/>
                    <a:pt x="30449" y="11445"/>
                    <a:pt x="30449" y="25514"/>
                  </a:cubicBezTo>
                  <a:lnTo>
                    <a:pt x="30449" y="765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228285" y="2046755"/>
              <a:ext cx="81792" cy="199284"/>
            </a:xfrm>
            <a:custGeom>
              <a:avLst/>
              <a:gdLst/>
              <a:ahLst/>
              <a:cxnLst/>
              <a:rect l="l" t="t" r="r" b="b"/>
              <a:pathLst>
                <a:path w="81792" h="199284" extrusionOk="0">
                  <a:moveTo>
                    <a:pt x="51133" y="76543"/>
                  </a:moveTo>
                  <a:lnTo>
                    <a:pt x="51133" y="25514"/>
                  </a:lnTo>
                  <a:cubicBezTo>
                    <a:pt x="51133" y="11445"/>
                    <a:pt x="39689" y="0"/>
                    <a:pt x="25619" y="0"/>
                  </a:cubicBezTo>
                  <a:lnTo>
                    <a:pt x="25619" y="0"/>
                  </a:lnTo>
                  <a:cubicBezTo>
                    <a:pt x="11550" y="0"/>
                    <a:pt x="105" y="11445"/>
                    <a:pt x="105" y="25514"/>
                  </a:cubicBezTo>
                  <a:cubicBezTo>
                    <a:pt x="105" y="25514"/>
                    <a:pt x="105" y="68248"/>
                    <a:pt x="105" y="82528"/>
                  </a:cubicBezTo>
                  <a:cubicBezTo>
                    <a:pt x="105" y="114762"/>
                    <a:pt x="48614" y="156865"/>
                    <a:pt x="81793" y="199284"/>
                  </a:cubicBezTo>
                  <a:cubicBezTo>
                    <a:pt x="48509" y="156865"/>
                    <a:pt x="0" y="114762"/>
                    <a:pt x="0" y="82528"/>
                  </a:cubicBezTo>
                  <a:cubicBezTo>
                    <a:pt x="0" y="68248"/>
                    <a:pt x="0" y="25514"/>
                    <a:pt x="0" y="25514"/>
                  </a:cubicBezTo>
                  <a:cubicBezTo>
                    <a:pt x="0" y="11445"/>
                    <a:pt x="11445" y="0"/>
                    <a:pt x="25514" y="0"/>
                  </a:cubicBezTo>
                  <a:lnTo>
                    <a:pt x="25514" y="0"/>
                  </a:lnTo>
                  <a:cubicBezTo>
                    <a:pt x="39584" y="0"/>
                    <a:pt x="51028" y="11445"/>
                    <a:pt x="51028" y="25514"/>
                  </a:cubicBezTo>
                  <a:lnTo>
                    <a:pt x="51028" y="765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578870" y="2123298"/>
              <a:ext cx="61108" cy="61108"/>
            </a:xfrm>
            <a:custGeom>
              <a:avLst/>
              <a:gdLst/>
              <a:ahLst/>
              <a:cxnLst/>
              <a:rect l="l" t="t" r="r" b="b"/>
              <a:pathLst>
                <a:path w="61108" h="61108" extrusionOk="0">
                  <a:moveTo>
                    <a:pt x="61108" y="0"/>
                  </a:moveTo>
                  <a:cubicBezTo>
                    <a:pt x="27299" y="0"/>
                    <a:pt x="0" y="27404"/>
                    <a:pt x="0" y="61108"/>
                  </a:cubicBezTo>
                  <a:cubicBezTo>
                    <a:pt x="0" y="27299"/>
                    <a:pt x="27404" y="0"/>
                    <a:pt x="6110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7279419" y="2123298"/>
              <a:ext cx="61108" cy="61108"/>
            </a:xfrm>
            <a:custGeom>
              <a:avLst/>
              <a:gdLst/>
              <a:ahLst/>
              <a:cxnLst/>
              <a:rect l="l" t="t" r="r" b="b"/>
              <a:pathLst>
                <a:path w="61108" h="61108" extrusionOk="0">
                  <a:moveTo>
                    <a:pt x="0" y="0"/>
                  </a:moveTo>
                  <a:cubicBezTo>
                    <a:pt x="33809" y="0"/>
                    <a:pt x="61108" y="27404"/>
                    <a:pt x="61108" y="61108"/>
                  </a:cubicBezTo>
                  <a:cubicBezTo>
                    <a:pt x="61108" y="27299"/>
                    <a:pt x="33809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309973" y="2246039"/>
              <a:ext cx="10499" cy="99117"/>
            </a:xfrm>
            <a:custGeom>
              <a:avLst/>
              <a:gdLst/>
              <a:ahLst/>
              <a:cxnLst/>
              <a:rect l="l" t="t" r="r" b="b"/>
              <a:pathLst>
                <a:path w="10499" h="99117" extrusionOk="0">
                  <a:moveTo>
                    <a:pt x="0" y="0"/>
                  </a:moveTo>
                  <a:lnTo>
                    <a:pt x="0" y="99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465053" y="2279113"/>
              <a:ext cx="10499" cy="66043"/>
            </a:xfrm>
            <a:custGeom>
              <a:avLst/>
              <a:gdLst/>
              <a:ahLst/>
              <a:cxnLst/>
              <a:rect l="l" t="t" r="r" b="b"/>
              <a:pathLst>
                <a:path w="10499" h="66043" extrusionOk="0">
                  <a:moveTo>
                    <a:pt x="0" y="66043"/>
                  </a:moveTo>
                  <a:lnTo>
                    <a:pt x="0" y="0"/>
                  </a:lnTo>
                  <a:lnTo>
                    <a:pt x="0" y="66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7358137" y="2041623"/>
              <a:ext cx="203122" cy="183311"/>
            </a:xfrm>
            <a:custGeom>
              <a:avLst/>
              <a:gdLst/>
              <a:ahLst/>
              <a:cxnLst/>
              <a:rect l="l" t="t" r="r" b="b"/>
              <a:pathLst>
                <a:path w="203122" h="183311" extrusionOk="0">
                  <a:moveTo>
                    <a:pt x="19244" y="103514"/>
                  </a:moveTo>
                  <a:cubicBezTo>
                    <a:pt x="-6376" y="77895"/>
                    <a:pt x="-5851" y="40516"/>
                    <a:pt x="17459" y="17311"/>
                  </a:cubicBezTo>
                  <a:cubicBezTo>
                    <a:pt x="40768" y="-5788"/>
                    <a:pt x="78357" y="-5788"/>
                    <a:pt x="101561" y="17416"/>
                  </a:cubicBezTo>
                  <a:cubicBezTo>
                    <a:pt x="124766" y="-5788"/>
                    <a:pt x="162354" y="-5788"/>
                    <a:pt x="185664" y="17311"/>
                  </a:cubicBezTo>
                  <a:cubicBezTo>
                    <a:pt x="208973" y="40516"/>
                    <a:pt x="209498" y="77895"/>
                    <a:pt x="183879" y="103514"/>
                  </a:cubicBezTo>
                  <a:cubicBezTo>
                    <a:pt x="155530" y="131863"/>
                    <a:pt x="101561" y="183312"/>
                    <a:pt x="101561" y="183312"/>
                  </a:cubicBezTo>
                  <a:cubicBezTo>
                    <a:pt x="101561" y="183312"/>
                    <a:pt x="47593" y="131863"/>
                    <a:pt x="19244" y="10351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0" name="Google Shape;230;p4"/>
          <p:cNvGrpSpPr/>
          <p:nvPr/>
        </p:nvGrpSpPr>
        <p:grpSpPr>
          <a:xfrm>
            <a:off x="7232717" y="3265748"/>
            <a:ext cx="533973" cy="437347"/>
            <a:chOff x="7232717" y="3265748"/>
            <a:chExt cx="533973" cy="437347"/>
          </a:xfrm>
        </p:grpSpPr>
        <p:sp>
          <p:nvSpPr>
            <p:cNvPr id="231" name="Google Shape;231;p4"/>
            <p:cNvSpPr/>
            <p:nvPr/>
          </p:nvSpPr>
          <p:spPr>
            <a:xfrm>
              <a:off x="7335750" y="3539391"/>
              <a:ext cx="164533" cy="163704"/>
            </a:xfrm>
            <a:custGeom>
              <a:avLst/>
              <a:gdLst/>
              <a:ahLst/>
              <a:cxnLst/>
              <a:rect l="l" t="t" r="r" b="b"/>
              <a:pathLst>
                <a:path w="164533" h="163704" extrusionOk="0">
                  <a:moveTo>
                    <a:pt x="164534" y="146949"/>
                  </a:moveTo>
                  <a:lnTo>
                    <a:pt x="155416" y="156067"/>
                  </a:lnTo>
                  <a:cubicBezTo>
                    <a:pt x="145233" y="166251"/>
                    <a:pt x="128892" y="166251"/>
                    <a:pt x="118708" y="156067"/>
                  </a:cubicBezTo>
                  <a:lnTo>
                    <a:pt x="118708" y="156067"/>
                  </a:lnTo>
                  <a:cubicBezTo>
                    <a:pt x="108525" y="145884"/>
                    <a:pt x="108525" y="129543"/>
                    <a:pt x="118708" y="119359"/>
                  </a:cubicBezTo>
                  <a:lnTo>
                    <a:pt x="127826" y="110242"/>
                  </a:lnTo>
                  <a:lnTo>
                    <a:pt x="115393" y="122557"/>
                  </a:lnTo>
                  <a:cubicBezTo>
                    <a:pt x="105209" y="132740"/>
                    <a:pt x="88868" y="132740"/>
                    <a:pt x="78685" y="122557"/>
                  </a:cubicBezTo>
                  <a:lnTo>
                    <a:pt x="78685" y="122557"/>
                  </a:lnTo>
                  <a:cubicBezTo>
                    <a:pt x="68501" y="112373"/>
                    <a:pt x="68501" y="96032"/>
                    <a:pt x="78685" y="85849"/>
                  </a:cubicBezTo>
                  <a:lnTo>
                    <a:pt x="91118" y="73415"/>
                  </a:lnTo>
                  <a:lnTo>
                    <a:pt x="78685" y="85849"/>
                  </a:lnTo>
                  <a:cubicBezTo>
                    <a:pt x="68501" y="96032"/>
                    <a:pt x="52161" y="96032"/>
                    <a:pt x="41977" y="85849"/>
                  </a:cubicBezTo>
                  <a:lnTo>
                    <a:pt x="41977" y="85849"/>
                  </a:lnTo>
                  <a:cubicBezTo>
                    <a:pt x="31794" y="75665"/>
                    <a:pt x="31794" y="59324"/>
                    <a:pt x="41977" y="49141"/>
                  </a:cubicBezTo>
                  <a:lnTo>
                    <a:pt x="54410" y="36708"/>
                  </a:lnTo>
                  <a:lnTo>
                    <a:pt x="44345" y="46773"/>
                  </a:lnTo>
                  <a:cubicBezTo>
                    <a:pt x="34162" y="56956"/>
                    <a:pt x="17821" y="56956"/>
                    <a:pt x="7638" y="46773"/>
                  </a:cubicBezTo>
                  <a:lnTo>
                    <a:pt x="7638" y="46773"/>
                  </a:lnTo>
                  <a:cubicBezTo>
                    <a:pt x="-2546" y="36589"/>
                    <a:pt x="-2546" y="20248"/>
                    <a:pt x="7638" y="10065"/>
                  </a:cubicBezTo>
                  <a:lnTo>
                    <a:pt x="17703" y="0"/>
                  </a:lnTo>
                  <a:lnTo>
                    <a:pt x="7638" y="10065"/>
                  </a:lnTo>
                  <a:cubicBezTo>
                    <a:pt x="-2546" y="20248"/>
                    <a:pt x="-2546" y="36589"/>
                    <a:pt x="7638" y="46773"/>
                  </a:cubicBezTo>
                  <a:lnTo>
                    <a:pt x="7638" y="46773"/>
                  </a:lnTo>
                  <a:cubicBezTo>
                    <a:pt x="17821" y="56956"/>
                    <a:pt x="34162" y="56956"/>
                    <a:pt x="44345" y="46773"/>
                  </a:cubicBezTo>
                  <a:lnTo>
                    <a:pt x="54410" y="36708"/>
                  </a:lnTo>
                  <a:lnTo>
                    <a:pt x="41977" y="49141"/>
                  </a:lnTo>
                  <a:cubicBezTo>
                    <a:pt x="31794" y="59324"/>
                    <a:pt x="31794" y="75665"/>
                    <a:pt x="41977" y="85849"/>
                  </a:cubicBezTo>
                  <a:lnTo>
                    <a:pt x="41977" y="85849"/>
                  </a:lnTo>
                  <a:cubicBezTo>
                    <a:pt x="52161" y="96032"/>
                    <a:pt x="68501" y="96032"/>
                    <a:pt x="78685" y="85849"/>
                  </a:cubicBezTo>
                  <a:lnTo>
                    <a:pt x="91118" y="73415"/>
                  </a:lnTo>
                  <a:lnTo>
                    <a:pt x="78685" y="85849"/>
                  </a:lnTo>
                  <a:cubicBezTo>
                    <a:pt x="68501" y="96032"/>
                    <a:pt x="68501" y="112373"/>
                    <a:pt x="78685" y="122557"/>
                  </a:cubicBezTo>
                  <a:lnTo>
                    <a:pt x="78685" y="122557"/>
                  </a:lnTo>
                  <a:cubicBezTo>
                    <a:pt x="88868" y="132740"/>
                    <a:pt x="105209" y="132740"/>
                    <a:pt x="115393" y="122557"/>
                  </a:cubicBezTo>
                  <a:lnTo>
                    <a:pt x="127826" y="110242"/>
                  </a:lnTo>
                  <a:lnTo>
                    <a:pt x="118708" y="119359"/>
                  </a:lnTo>
                  <a:cubicBezTo>
                    <a:pt x="108525" y="129543"/>
                    <a:pt x="108525" y="145884"/>
                    <a:pt x="118708" y="156067"/>
                  </a:cubicBezTo>
                  <a:lnTo>
                    <a:pt x="118708" y="156067"/>
                  </a:lnTo>
                  <a:cubicBezTo>
                    <a:pt x="128892" y="166251"/>
                    <a:pt x="145233" y="166251"/>
                    <a:pt x="155416" y="156067"/>
                  </a:cubicBezTo>
                  <a:lnTo>
                    <a:pt x="164534" y="146949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300285" y="3333354"/>
              <a:ext cx="398812" cy="367018"/>
            </a:xfrm>
            <a:custGeom>
              <a:avLst/>
              <a:gdLst/>
              <a:ahLst/>
              <a:cxnLst/>
              <a:rect l="l" t="t" r="r" b="b"/>
              <a:pathLst>
                <a:path w="398812" h="367018" extrusionOk="0">
                  <a:moveTo>
                    <a:pt x="346829" y="206155"/>
                  </a:moveTo>
                  <a:cubicBezTo>
                    <a:pt x="350145" y="202840"/>
                    <a:pt x="351921" y="198459"/>
                    <a:pt x="351921" y="193722"/>
                  </a:cubicBezTo>
                  <a:lnTo>
                    <a:pt x="351921" y="181999"/>
                  </a:lnTo>
                  <a:cubicBezTo>
                    <a:pt x="351921" y="177381"/>
                    <a:pt x="353816" y="172882"/>
                    <a:pt x="357013" y="169566"/>
                  </a:cubicBezTo>
                  <a:lnTo>
                    <a:pt x="398694" y="127885"/>
                  </a:lnTo>
                  <a:lnTo>
                    <a:pt x="271993" y="1184"/>
                  </a:lnTo>
                  <a:lnTo>
                    <a:pt x="126819" y="0"/>
                  </a:lnTo>
                  <a:lnTo>
                    <a:pt x="0" y="126819"/>
                  </a:lnTo>
                  <a:lnTo>
                    <a:pt x="33511" y="160330"/>
                  </a:lnTo>
                  <a:cubicBezTo>
                    <a:pt x="36826" y="163646"/>
                    <a:pt x="38602" y="168027"/>
                    <a:pt x="38602" y="172763"/>
                  </a:cubicBezTo>
                  <a:lnTo>
                    <a:pt x="38602" y="184486"/>
                  </a:lnTo>
                  <a:cubicBezTo>
                    <a:pt x="38602" y="189104"/>
                    <a:pt x="40497" y="193604"/>
                    <a:pt x="43694" y="196919"/>
                  </a:cubicBezTo>
                  <a:lnTo>
                    <a:pt x="206037" y="359262"/>
                  </a:lnTo>
                  <a:cubicBezTo>
                    <a:pt x="216221" y="369446"/>
                    <a:pt x="232562" y="369446"/>
                    <a:pt x="242745" y="359262"/>
                  </a:cubicBezTo>
                  <a:lnTo>
                    <a:pt x="242745" y="359262"/>
                  </a:lnTo>
                  <a:cubicBezTo>
                    <a:pt x="252928" y="349079"/>
                    <a:pt x="252928" y="332738"/>
                    <a:pt x="242745" y="322555"/>
                  </a:cubicBezTo>
                  <a:lnTo>
                    <a:pt x="166724" y="246534"/>
                  </a:lnTo>
                  <a:lnTo>
                    <a:pt x="253165" y="332975"/>
                  </a:lnTo>
                  <a:cubicBezTo>
                    <a:pt x="263349" y="343158"/>
                    <a:pt x="279690" y="343158"/>
                    <a:pt x="289873" y="332975"/>
                  </a:cubicBezTo>
                  <a:lnTo>
                    <a:pt x="289873" y="332975"/>
                  </a:lnTo>
                  <a:cubicBezTo>
                    <a:pt x="300056" y="322791"/>
                    <a:pt x="300056" y="306451"/>
                    <a:pt x="289873" y="296267"/>
                  </a:cubicBezTo>
                  <a:lnTo>
                    <a:pt x="203432" y="209826"/>
                  </a:lnTo>
                  <a:lnTo>
                    <a:pt x="300412" y="306806"/>
                  </a:lnTo>
                  <a:cubicBezTo>
                    <a:pt x="310595" y="316989"/>
                    <a:pt x="326936" y="316989"/>
                    <a:pt x="337119" y="306806"/>
                  </a:cubicBezTo>
                  <a:lnTo>
                    <a:pt x="337119" y="306806"/>
                  </a:lnTo>
                  <a:cubicBezTo>
                    <a:pt x="347303" y="296622"/>
                    <a:pt x="347777" y="281821"/>
                    <a:pt x="337119" y="270098"/>
                  </a:cubicBezTo>
                  <a:lnTo>
                    <a:pt x="240140" y="173119"/>
                  </a:lnTo>
                  <a:lnTo>
                    <a:pt x="321371" y="254349"/>
                  </a:lnTo>
                  <a:cubicBezTo>
                    <a:pt x="331554" y="264533"/>
                    <a:pt x="347895" y="264533"/>
                    <a:pt x="358078" y="254349"/>
                  </a:cubicBezTo>
                  <a:lnTo>
                    <a:pt x="358078" y="254349"/>
                  </a:lnTo>
                  <a:cubicBezTo>
                    <a:pt x="368262" y="244166"/>
                    <a:pt x="368262" y="227825"/>
                    <a:pt x="358078" y="217641"/>
                  </a:cubicBezTo>
                  <a:lnTo>
                    <a:pt x="237653" y="97216"/>
                  </a:lnTo>
                  <a:cubicBezTo>
                    <a:pt x="234338" y="93901"/>
                    <a:pt x="232562" y="89520"/>
                    <a:pt x="232562" y="84783"/>
                  </a:cubicBezTo>
                  <a:lnTo>
                    <a:pt x="232562" y="74244"/>
                  </a:lnTo>
                  <a:cubicBezTo>
                    <a:pt x="232562" y="64535"/>
                    <a:pt x="224746" y="56719"/>
                    <a:pt x="215037" y="56719"/>
                  </a:cubicBezTo>
                  <a:lnTo>
                    <a:pt x="212668" y="56719"/>
                  </a:lnTo>
                  <a:cubicBezTo>
                    <a:pt x="208050" y="56719"/>
                    <a:pt x="203551" y="58614"/>
                    <a:pt x="200235" y="61811"/>
                  </a:cubicBezTo>
                  <a:lnTo>
                    <a:pt x="153225" y="108821"/>
                  </a:lnTo>
                  <a:cubicBezTo>
                    <a:pt x="143042" y="119004"/>
                    <a:pt x="126701" y="119004"/>
                    <a:pt x="116518" y="108821"/>
                  </a:cubicBezTo>
                  <a:lnTo>
                    <a:pt x="116518" y="108821"/>
                  </a:lnTo>
                  <a:cubicBezTo>
                    <a:pt x="106334" y="98637"/>
                    <a:pt x="106334" y="82296"/>
                    <a:pt x="116518" y="72113"/>
                  </a:cubicBezTo>
                  <a:lnTo>
                    <a:pt x="186736" y="355"/>
                  </a:lnTo>
                  <a:lnTo>
                    <a:pt x="116518" y="72113"/>
                  </a:lnTo>
                  <a:cubicBezTo>
                    <a:pt x="106334" y="82296"/>
                    <a:pt x="106334" y="98637"/>
                    <a:pt x="116518" y="108821"/>
                  </a:cubicBezTo>
                  <a:lnTo>
                    <a:pt x="116518" y="108821"/>
                  </a:lnTo>
                  <a:cubicBezTo>
                    <a:pt x="126701" y="119004"/>
                    <a:pt x="143042" y="119004"/>
                    <a:pt x="153225" y="108821"/>
                  </a:cubicBezTo>
                  <a:lnTo>
                    <a:pt x="200235" y="61811"/>
                  </a:lnTo>
                  <a:cubicBezTo>
                    <a:pt x="203551" y="58614"/>
                    <a:pt x="207932" y="56719"/>
                    <a:pt x="212668" y="56719"/>
                  </a:cubicBezTo>
                  <a:lnTo>
                    <a:pt x="215037" y="56719"/>
                  </a:lnTo>
                  <a:cubicBezTo>
                    <a:pt x="224746" y="56719"/>
                    <a:pt x="232562" y="64535"/>
                    <a:pt x="232562" y="74244"/>
                  </a:cubicBezTo>
                  <a:lnTo>
                    <a:pt x="232562" y="84783"/>
                  </a:lnTo>
                  <a:cubicBezTo>
                    <a:pt x="232562" y="89401"/>
                    <a:pt x="234456" y="93901"/>
                    <a:pt x="237653" y="97216"/>
                  </a:cubicBezTo>
                  <a:lnTo>
                    <a:pt x="358197" y="217760"/>
                  </a:lnTo>
                  <a:cubicBezTo>
                    <a:pt x="368380" y="227943"/>
                    <a:pt x="368380" y="244284"/>
                    <a:pt x="358197" y="254468"/>
                  </a:cubicBezTo>
                  <a:lnTo>
                    <a:pt x="358197" y="254468"/>
                  </a:lnTo>
                  <a:cubicBezTo>
                    <a:pt x="348013" y="264651"/>
                    <a:pt x="331673" y="264651"/>
                    <a:pt x="321489" y="254468"/>
                  </a:cubicBezTo>
                  <a:lnTo>
                    <a:pt x="240258" y="173237"/>
                  </a:lnTo>
                  <a:lnTo>
                    <a:pt x="337238" y="270216"/>
                  </a:lnTo>
                  <a:cubicBezTo>
                    <a:pt x="347421" y="280400"/>
                    <a:pt x="347421" y="296741"/>
                    <a:pt x="337238" y="306924"/>
                  </a:cubicBezTo>
                  <a:lnTo>
                    <a:pt x="337238" y="306924"/>
                  </a:lnTo>
                  <a:cubicBezTo>
                    <a:pt x="327054" y="317108"/>
                    <a:pt x="310714" y="317108"/>
                    <a:pt x="300530" y="306924"/>
                  </a:cubicBezTo>
                  <a:lnTo>
                    <a:pt x="203551" y="209945"/>
                  </a:lnTo>
                  <a:lnTo>
                    <a:pt x="289991" y="296386"/>
                  </a:lnTo>
                  <a:cubicBezTo>
                    <a:pt x="300175" y="306569"/>
                    <a:pt x="300175" y="322910"/>
                    <a:pt x="289991" y="333093"/>
                  </a:cubicBezTo>
                  <a:lnTo>
                    <a:pt x="289991" y="333093"/>
                  </a:lnTo>
                  <a:cubicBezTo>
                    <a:pt x="279808" y="343277"/>
                    <a:pt x="263467" y="343277"/>
                    <a:pt x="253284" y="333093"/>
                  </a:cubicBezTo>
                  <a:lnTo>
                    <a:pt x="166843" y="246652"/>
                  </a:lnTo>
                  <a:lnTo>
                    <a:pt x="242863" y="322673"/>
                  </a:lnTo>
                  <a:cubicBezTo>
                    <a:pt x="253047" y="332856"/>
                    <a:pt x="253047" y="349197"/>
                    <a:pt x="242863" y="359381"/>
                  </a:cubicBezTo>
                  <a:lnTo>
                    <a:pt x="242863" y="359381"/>
                  </a:lnTo>
                  <a:cubicBezTo>
                    <a:pt x="232680" y="369564"/>
                    <a:pt x="216339" y="369564"/>
                    <a:pt x="206156" y="359381"/>
                  </a:cubicBezTo>
                  <a:lnTo>
                    <a:pt x="43813" y="196801"/>
                  </a:lnTo>
                  <a:cubicBezTo>
                    <a:pt x="40497" y="193485"/>
                    <a:pt x="38721" y="189104"/>
                    <a:pt x="38721" y="184368"/>
                  </a:cubicBezTo>
                  <a:lnTo>
                    <a:pt x="38721" y="172645"/>
                  </a:lnTo>
                  <a:cubicBezTo>
                    <a:pt x="38721" y="168027"/>
                    <a:pt x="36826" y="163527"/>
                    <a:pt x="33629" y="160212"/>
                  </a:cubicBezTo>
                  <a:lnTo>
                    <a:pt x="118" y="126701"/>
                  </a:lnTo>
                  <a:lnTo>
                    <a:pt x="126819" y="0"/>
                  </a:lnTo>
                  <a:lnTo>
                    <a:pt x="271993" y="1184"/>
                  </a:lnTo>
                  <a:lnTo>
                    <a:pt x="398812" y="128003"/>
                  </a:lnTo>
                  <a:lnTo>
                    <a:pt x="357131" y="169685"/>
                  </a:lnTo>
                  <a:cubicBezTo>
                    <a:pt x="353816" y="173000"/>
                    <a:pt x="352039" y="177381"/>
                    <a:pt x="352039" y="182118"/>
                  </a:cubicBezTo>
                  <a:lnTo>
                    <a:pt x="352039" y="193841"/>
                  </a:lnTo>
                  <a:cubicBezTo>
                    <a:pt x="351921" y="198459"/>
                    <a:pt x="350145" y="202958"/>
                    <a:pt x="346829" y="2061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-2700000">
              <a:off x="7221553" y="3339840"/>
              <a:ext cx="237177" cy="66665"/>
            </a:xfrm>
            <a:custGeom>
              <a:avLst/>
              <a:gdLst/>
              <a:ahLst/>
              <a:cxnLst/>
              <a:rect l="l" t="t" r="r" b="b"/>
              <a:pathLst>
                <a:path w="237177" h="66665" extrusionOk="0">
                  <a:moveTo>
                    <a:pt x="0" y="0"/>
                  </a:moveTo>
                  <a:lnTo>
                    <a:pt x="237177" y="0"/>
                  </a:lnTo>
                  <a:lnTo>
                    <a:pt x="237177" y="66665"/>
                  </a:lnTo>
                  <a:lnTo>
                    <a:pt x="0" y="666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 rot="-8100000">
              <a:off x="7540677" y="3341105"/>
              <a:ext cx="237177" cy="66665"/>
            </a:xfrm>
            <a:custGeom>
              <a:avLst/>
              <a:gdLst/>
              <a:ahLst/>
              <a:cxnLst/>
              <a:rect l="l" t="t" r="r" b="b"/>
              <a:pathLst>
                <a:path w="237177" h="66665" extrusionOk="0">
                  <a:moveTo>
                    <a:pt x="0" y="0"/>
                  </a:moveTo>
                  <a:lnTo>
                    <a:pt x="237177" y="0"/>
                  </a:lnTo>
                  <a:lnTo>
                    <a:pt x="237177" y="66665"/>
                  </a:lnTo>
                  <a:lnTo>
                    <a:pt x="0" y="666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5" name="Google Shape;235;p4"/>
          <p:cNvGrpSpPr/>
          <p:nvPr/>
        </p:nvGrpSpPr>
        <p:grpSpPr>
          <a:xfrm>
            <a:off x="9223100" y="1900191"/>
            <a:ext cx="487721" cy="437019"/>
            <a:chOff x="9223100" y="1900191"/>
            <a:chExt cx="487721" cy="437019"/>
          </a:xfrm>
        </p:grpSpPr>
        <p:sp>
          <p:nvSpPr>
            <p:cNvPr id="236" name="Google Shape;236;p4"/>
            <p:cNvSpPr/>
            <p:nvPr/>
          </p:nvSpPr>
          <p:spPr>
            <a:xfrm>
              <a:off x="9228214" y="1900191"/>
              <a:ext cx="482607" cy="425246"/>
            </a:xfrm>
            <a:custGeom>
              <a:avLst/>
              <a:gdLst/>
              <a:ahLst/>
              <a:cxnLst/>
              <a:rect l="l" t="t" r="r" b="b"/>
              <a:pathLst>
                <a:path w="482607" h="425246" extrusionOk="0">
                  <a:moveTo>
                    <a:pt x="243743" y="425246"/>
                  </a:moveTo>
                  <a:cubicBezTo>
                    <a:pt x="242412" y="424055"/>
                    <a:pt x="34201" y="233224"/>
                    <a:pt x="8902" y="170151"/>
                  </a:cubicBezTo>
                  <a:cubicBezTo>
                    <a:pt x="-16467" y="106868"/>
                    <a:pt x="14228" y="34965"/>
                    <a:pt x="77581" y="9526"/>
                  </a:cubicBezTo>
                  <a:cubicBezTo>
                    <a:pt x="140865" y="-15843"/>
                    <a:pt x="212768" y="14852"/>
                    <a:pt x="238207" y="78205"/>
                  </a:cubicBezTo>
                  <a:cubicBezTo>
                    <a:pt x="239328" y="80938"/>
                    <a:pt x="240309" y="84302"/>
                    <a:pt x="241221" y="87806"/>
                  </a:cubicBezTo>
                  <a:cubicBezTo>
                    <a:pt x="241991" y="84723"/>
                    <a:pt x="242832" y="81920"/>
                    <a:pt x="243814" y="79467"/>
                  </a:cubicBezTo>
                  <a:cubicBezTo>
                    <a:pt x="268062" y="15693"/>
                    <a:pt x="339474" y="-16194"/>
                    <a:pt x="403178" y="8194"/>
                  </a:cubicBezTo>
                  <a:cubicBezTo>
                    <a:pt x="466881" y="32583"/>
                    <a:pt x="498768" y="103925"/>
                    <a:pt x="474450" y="167629"/>
                  </a:cubicBezTo>
                  <a:cubicBezTo>
                    <a:pt x="450062" y="231332"/>
                    <a:pt x="243743" y="425246"/>
                    <a:pt x="243743" y="42524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37" name="Google Shape;237;p4"/>
            <p:cNvGrpSpPr/>
            <p:nvPr/>
          </p:nvGrpSpPr>
          <p:grpSpPr>
            <a:xfrm>
              <a:off x="9223100" y="2032078"/>
              <a:ext cx="320550" cy="305132"/>
              <a:chOff x="9223100" y="2032078"/>
              <a:chExt cx="320550" cy="305132"/>
            </a:xfrm>
          </p:grpSpPr>
          <p:sp>
            <p:nvSpPr>
              <p:cNvPr id="238" name="Google Shape;238;p4"/>
              <p:cNvSpPr/>
              <p:nvPr/>
            </p:nvSpPr>
            <p:spPr>
              <a:xfrm>
                <a:off x="9281337" y="2046795"/>
                <a:ext cx="262313" cy="237994"/>
              </a:xfrm>
              <a:custGeom>
                <a:avLst/>
                <a:gdLst/>
                <a:ahLst/>
                <a:cxnLst/>
                <a:rect l="l" t="t" r="r" b="b"/>
                <a:pathLst>
                  <a:path w="262313" h="237994" extrusionOk="0">
                    <a:moveTo>
                      <a:pt x="106313" y="0"/>
                    </a:moveTo>
                    <a:lnTo>
                      <a:pt x="40156" y="66997"/>
                    </a:lnTo>
                    <a:cubicBezTo>
                      <a:pt x="1332" y="106313"/>
                      <a:pt x="31887" y="140933"/>
                      <a:pt x="6377" y="166723"/>
                    </a:cubicBezTo>
                    <a:lnTo>
                      <a:pt x="0" y="173240"/>
                    </a:lnTo>
                    <a:lnTo>
                      <a:pt x="65596" y="237995"/>
                    </a:lnTo>
                    <a:lnTo>
                      <a:pt x="71973" y="231477"/>
                    </a:lnTo>
                    <a:cubicBezTo>
                      <a:pt x="97483" y="205617"/>
                      <a:pt x="132453" y="235822"/>
                      <a:pt x="171278" y="196437"/>
                    </a:cubicBezTo>
                    <a:lnTo>
                      <a:pt x="262313" y="104210"/>
                    </a:lnTo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9281337" y="2046795"/>
                <a:ext cx="262313" cy="237994"/>
              </a:xfrm>
              <a:custGeom>
                <a:avLst/>
                <a:gdLst/>
                <a:ahLst/>
                <a:cxnLst/>
                <a:rect l="l" t="t" r="r" b="b"/>
                <a:pathLst>
                  <a:path w="262313" h="237994" extrusionOk="0">
                    <a:moveTo>
                      <a:pt x="106313" y="0"/>
                    </a:moveTo>
                    <a:lnTo>
                      <a:pt x="40156" y="66997"/>
                    </a:lnTo>
                    <a:cubicBezTo>
                      <a:pt x="1332" y="106313"/>
                      <a:pt x="31887" y="140933"/>
                      <a:pt x="6377" y="166723"/>
                    </a:cubicBezTo>
                    <a:lnTo>
                      <a:pt x="0" y="173240"/>
                    </a:lnTo>
                    <a:lnTo>
                      <a:pt x="65596" y="237995"/>
                    </a:lnTo>
                    <a:lnTo>
                      <a:pt x="71973" y="231477"/>
                    </a:lnTo>
                    <a:cubicBezTo>
                      <a:pt x="97483" y="205617"/>
                      <a:pt x="132453" y="235822"/>
                      <a:pt x="171278" y="196437"/>
                    </a:cubicBezTo>
                    <a:lnTo>
                      <a:pt x="262313" y="10421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9223100" y="2199782"/>
                <a:ext cx="137428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37428" h="137428" extrusionOk="0">
                    <a:moveTo>
                      <a:pt x="99165" y="137429"/>
                    </a:moveTo>
                    <a:lnTo>
                      <a:pt x="137429" y="98464"/>
                    </a:lnTo>
                    <a:lnTo>
                      <a:pt x="37774" y="0"/>
                    </a:lnTo>
                    <a:lnTo>
                      <a:pt x="0" y="38264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9412038" y="2045113"/>
                <a:ext cx="106733" cy="108134"/>
              </a:xfrm>
              <a:custGeom>
                <a:avLst/>
                <a:gdLst/>
                <a:ahLst/>
                <a:cxnLst/>
                <a:rect l="l" t="t" r="r" b="b"/>
                <a:pathLst>
                  <a:path w="106733" h="108134" extrusionOk="0">
                    <a:moveTo>
                      <a:pt x="106733" y="0"/>
                    </a:moveTo>
                    <a:lnTo>
                      <a:pt x="0" y="1081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9444836" y="2096833"/>
                <a:ext cx="87601" cy="88792"/>
              </a:xfrm>
              <a:custGeom>
                <a:avLst/>
                <a:gdLst/>
                <a:ahLst/>
                <a:cxnLst/>
                <a:rect l="l" t="t" r="r" b="b"/>
                <a:pathLst>
                  <a:path w="87601" h="88792" extrusionOk="0">
                    <a:moveTo>
                      <a:pt x="0" y="88793"/>
                    </a:moveTo>
                    <a:lnTo>
                      <a:pt x="8760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9379240" y="2032078"/>
                <a:ext cx="87671" cy="88792"/>
              </a:xfrm>
              <a:custGeom>
                <a:avLst/>
                <a:gdLst/>
                <a:ahLst/>
                <a:cxnLst/>
                <a:rect l="l" t="t" r="r" b="b"/>
                <a:pathLst>
                  <a:path w="87671" h="88792" extrusionOk="0">
                    <a:moveTo>
                      <a:pt x="87671" y="0"/>
                    </a:moveTo>
                    <a:lnTo>
                      <a:pt x="0" y="88793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244" name="Google Shape;244;p4"/>
          <p:cNvGrpSpPr/>
          <p:nvPr/>
        </p:nvGrpSpPr>
        <p:grpSpPr>
          <a:xfrm>
            <a:off x="5245352" y="3256748"/>
            <a:ext cx="493407" cy="449071"/>
            <a:chOff x="5245352" y="3256748"/>
            <a:chExt cx="493407" cy="449071"/>
          </a:xfrm>
        </p:grpSpPr>
        <p:sp>
          <p:nvSpPr>
            <p:cNvPr id="245" name="Google Shape;245;p4"/>
            <p:cNvSpPr/>
            <p:nvPr/>
          </p:nvSpPr>
          <p:spPr>
            <a:xfrm>
              <a:off x="5245352" y="3256748"/>
              <a:ext cx="231533" cy="370476"/>
            </a:xfrm>
            <a:custGeom>
              <a:avLst/>
              <a:gdLst/>
              <a:ahLst/>
              <a:cxnLst/>
              <a:rect l="l" t="t" r="r" b="b"/>
              <a:pathLst>
                <a:path w="231533" h="370476" extrusionOk="0">
                  <a:moveTo>
                    <a:pt x="208470" y="45456"/>
                  </a:moveTo>
                  <a:lnTo>
                    <a:pt x="208470" y="0"/>
                  </a:lnTo>
                  <a:lnTo>
                    <a:pt x="0" y="0"/>
                  </a:lnTo>
                  <a:lnTo>
                    <a:pt x="0" y="249000"/>
                  </a:lnTo>
                  <a:cubicBezTo>
                    <a:pt x="0" y="265234"/>
                    <a:pt x="13099" y="278333"/>
                    <a:pt x="29334" y="278333"/>
                  </a:cubicBezTo>
                  <a:lnTo>
                    <a:pt x="29334" y="278333"/>
                  </a:lnTo>
                  <a:cubicBezTo>
                    <a:pt x="45568" y="278333"/>
                    <a:pt x="58667" y="265234"/>
                    <a:pt x="58667" y="249000"/>
                  </a:cubicBezTo>
                  <a:lnTo>
                    <a:pt x="58667" y="74789"/>
                  </a:lnTo>
                  <a:cubicBezTo>
                    <a:pt x="58667" y="58555"/>
                    <a:pt x="71767" y="45456"/>
                    <a:pt x="88001" y="45456"/>
                  </a:cubicBezTo>
                  <a:lnTo>
                    <a:pt x="88001" y="45456"/>
                  </a:lnTo>
                  <a:cubicBezTo>
                    <a:pt x="104235" y="45456"/>
                    <a:pt x="117334" y="58555"/>
                    <a:pt x="117334" y="74789"/>
                  </a:cubicBezTo>
                  <a:lnTo>
                    <a:pt x="117334" y="370476"/>
                  </a:lnTo>
                  <a:lnTo>
                    <a:pt x="231534" y="370476"/>
                  </a:lnTo>
                  <a:lnTo>
                    <a:pt x="117334" y="370476"/>
                  </a:lnTo>
                  <a:lnTo>
                    <a:pt x="117334" y="74789"/>
                  </a:lnTo>
                  <a:cubicBezTo>
                    <a:pt x="117334" y="58555"/>
                    <a:pt x="104235" y="45456"/>
                    <a:pt x="88001" y="45456"/>
                  </a:cubicBezTo>
                  <a:lnTo>
                    <a:pt x="88001" y="45456"/>
                  </a:lnTo>
                  <a:cubicBezTo>
                    <a:pt x="71767" y="45456"/>
                    <a:pt x="58667" y="58555"/>
                    <a:pt x="58667" y="74789"/>
                  </a:cubicBezTo>
                  <a:lnTo>
                    <a:pt x="58667" y="249000"/>
                  </a:lnTo>
                  <a:cubicBezTo>
                    <a:pt x="58667" y="265234"/>
                    <a:pt x="45568" y="278333"/>
                    <a:pt x="29334" y="278333"/>
                  </a:cubicBezTo>
                  <a:lnTo>
                    <a:pt x="29334" y="278333"/>
                  </a:lnTo>
                  <a:cubicBezTo>
                    <a:pt x="13099" y="278333"/>
                    <a:pt x="0" y="265234"/>
                    <a:pt x="0" y="249000"/>
                  </a:cubicBezTo>
                  <a:lnTo>
                    <a:pt x="0" y="0"/>
                  </a:lnTo>
                  <a:lnTo>
                    <a:pt x="208470" y="0"/>
                  </a:lnTo>
                  <a:lnTo>
                    <a:pt x="208470" y="4545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333352" y="3302091"/>
              <a:ext cx="257172" cy="106698"/>
            </a:xfrm>
            <a:custGeom>
              <a:avLst/>
              <a:gdLst/>
              <a:ahLst/>
              <a:cxnLst/>
              <a:rect l="l" t="t" r="r" b="b"/>
              <a:pathLst>
                <a:path w="257172" h="106698" extrusionOk="0">
                  <a:moveTo>
                    <a:pt x="0" y="112"/>
                  </a:moveTo>
                  <a:lnTo>
                    <a:pt x="232765" y="112"/>
                  </a:lnTo>
                  <a:cubicBezTo>
                    <a:pt x="246201" y="112"/>
                    <a:pt x="257173" y="10972"/>
                    <a:pt x="257173" y="24519"/>
                  </a:cubicBezTo>
                  <a:lnTo>
                    <a:pt x="257173" y="106698"/>
                  </a:lnTo>
                  <a:lnTo>
                    <a:pt x="257173" y="24407"/>
                  </a:lnTo>
                  <a:cubicBezTo>
                    <a:pt x="257173" y="10972"/>
                    <a:pt x="246313" y="0"/>
                    <a:pt x="232765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274685" y="3535081"/>
              <a:ext cx="88000" cy="11196"/>
            </a:xfrm>
            <a:custGeom>
              <a:avLst/>
              <a:gdLst/>
              <a:ahLst/>
              <a:cxnLst/>
              <a:rect l="l" t="t" r="r" b="b"/>
              <a:pathLst>
                <a:path w="88000" h="11196" extrusionOk="0">
                  <a:moveTo>
                    <a:pt x="0" y="0"/>
                  </a:moveTo>
                  <a:lnTo>
                    <a:pt x="880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400304" y="3354041"/>
              <a:ext cx="146443" cy="11196"/>
            </a:xfrm>
            <a:custGeom>
              <a:avLst/>
              <a:gdLst/>
              <a:ahLst/>
              <a:cxnLst/>
              <a:rect l="l" t="t" r="r" b="b"/>
              <a:pathLst>
                <a:path w="146443" h="11196" extrusionOk="0">
                  <a:moveTo>
                    <a:pt x="0" y="0"/>
                  </a:moveTo>
                  <a:lnTo>
                    <a:pt x="146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5400304" y="3399497"/>
              <a:ext cx="120357" cy="11196"/>
            </a:xfrm>
            <a:custGeom>
              <a:avLst/>
              <a:gdLst/>
              <a:ahLst/>
              <a:cxnLst/>
              <a:rect l="l" t="t" r="r" b="b"/>
              <a:pathLst>
                <a:path w="120357" h="11196" extrusionOk="0">
                  <a:moveTo>
                    <a:pt x="0" y="0"/>
                  </a:moveTo>
                  <a:lnTo>
                    <a:pt x="12035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400304" y="3444953"/>
              <a:ext cx="76692" cy="11196"/>
            </a:xfrm>
            <a:custGeom>
              <a:avLst/>
              <a:gdLst/>
              <a:ahLst/>
              <a:cxnLst/>
              <a:rect l="l" t="t" r="r" b="b"/>
              <a:pathLst>
                <a:path w="76692" h="11196" extrusionOk="0">
                  <a:moveTo>
                    <a:pt x="0" y="0"/>
                  </a:moveTo>
                  <a:lnTo>
                    <a:pt x="766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400304" y="3490409"/>
              <a:ext cx="53516" cy="11196"/>
            </a:xfrm>
            <a:custGeom>
              <a:avLst/>
              <a:gdLst/>
              <a:ahLst/>
              <a:cxnLst/>
              <a:rect l="l" t="t" r="r" b="b"/>
              <a:pathLst>
                <a:path w="53516" h="11196" extrusionOk="0">
                  <a:moveTo>
                    <a:pt x="0" y="0"/>
                  </a:moveTo>
                  <a:lnTo>
                    <a:pt x="5351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400304" y="3535752"/>
              <a:ext cx="45008" cy="11196"/>
            </a:xfrm>
            <a:custGeom>
              <a:avLst/>
              <a:gdLst/>
              <a:ahLst/>
              <a:cxnLst/>
              <a:rect l="l" t="t" r="r" b="b"/>
              <a:pathLst>
                <a:path w="45008" h="11196" extrusionOk="0">
                  <a:moveTo>
                    <a:pt x="0" y="0"/>
                  </a:moveTo>
                  <a:lnTo>
                    <a:pt x="450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400304" y="3581208"/>
              <a:ext cx="53516" cy="11196"/>
            </a:xfrm>
            <a:custGeom>
              <a:avLst/>
              <a:gdLst/>
              <a:ahLst/>
              <a:cxnLst/>
              <a:rect l="l" t="t" r="r" b="b"/>
              <a:pathLst>
                <a:path w="53516" h="11196" extrusionOk="0">
                  <a:moveTo>
                    <a:pt x="0" y="0"/>
                  </a:moveTo>
                  <a:lnTo>
                    <a:pt x="5351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630943" y="3598002"/>
              <a:ext cx="25526" cy="25526"/>
            </a:xfrm>
            <a:custGeom>
              <a:avLst/>
              <a:gdLst/>
              <a:ahLst/>
              <a:cxnLst/>
              <a:rect l="l" t="t" r="r" b="b"/>
              <a:pathLst>
                <a:path w="25526" h="25526" extrusionOk="0">
                  <a:moveTo>
                    <a:pt x="0" y="0"/>
                  </a:moveTo>
                  <a:lnTo>
                    <a:pt x="25527" y="25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710546" y="3677606"/>
              <a:ext cx="28213" cy="28213"/>
            </a:xfrm>
            <a:custGeom>
              <a:avLst/>
              <a:gdLst/>
              <a:ahLst/>
              <a:cxnLst/>
              <a:rect l="l" t="t" r="r" b="b"/>
              <a:pathLst>
                <a:path w="28213" h="28213" extrusionOk="0">
                  <a:moveTo>
                    <a:pt x="28214" y="28214"/>
                  </a:moveTo>
                  <a:lnTo>
                    <a:pt x="0" y="0"/>
                  </a:lnTo>
                  <a:lnTo>
                    <a:pt x="28214" y="28214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656469" y="3623641"/>
              <a:ext cx="68183" cy="68071"/>
            </a:xfrm>
            <a:custGeom>
              <a:avLst/>
              <a:gdLst/>
              <a:ahLst/>
              <a:cxnLst/>
              <a:rect l="l" t="t" r="r" b="b"/>
              <a:pathLst>
                <a:path w="68183" h="68071" extrusionOk="0">
                  <a:moveTo>
                    <a:pt x="39970" y="68072"/>
                  </a:moveTo>
                  <a:lnTo>
                    <a:pt x="54077" y="53965"/>
                  </a:lnTo>
                  <a:lnTo>
                    <a:pt x="68184" y="39858"/>
                  </a:lnTo>
                  <a:lnTo>
                    <a:pt x="28214" y="0"/>
                  </a:lnTo>
                  <a:lnTo>
                    <a:pt x="0" y="0"/>
                  </a:lnTo>
                  <a:lnTo>
                    <a:pt x="0" y="28102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5477809" y="3444869"/>
              <a:ext cx="179528" cy="179528"/>
            </a:xfrm>
            <a:custGeom>
              <a:avLst/>
              <a:gdLst/>
              <a:ahLst/>
              <a:cxnLst/>
              <a:rect l="l" t="t" r="r" b="b"/>
              <a:pathLst>
                <a:path w="179528" h="179528" extrusionOk="0">
                  <a:moveTo>
                    <a:pt x="26283" y="153246"/>
                  </a:moveTo>
                  <a:cubicBezTo>
                    <a:pt x="61326" y="188289"/>
                    <a:pt x="118202" y="188289"/>
                    <a:pt x="153246" y="153246"/>
                  </a:cubicBezTo>
                  <a:cubicBezTo>
                    <a:pt x="188289" y="118202"/>
                    <a:pt x="188289" y="61326"/>
                    <a:pt x="153246" y="26283"/>
                  </a:cubicBezTo>
                  <a:cubicBezTo>
                    <a:pt x="118202" y="-8761"/>
                    <a:pt x="61326" y="-8761"/>
                    <a:pt x="26283" y="26283"/>
                  </a:cubicBezTo>
                  <a:cubicBezTo>
                    <a:pt x="-8761" y="61326"/>
                    <a:pt x="-8761" y="118202"/>
                    <a:pt x="26283" y="15324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9227736" y="3251334"/>
            <a:ext cx="445451" cy="456055"/>
            <a:chOff x="9227736" y="3251334"/>
            <a:chExt cx="445451" cy="456055"/>
          </a:xfrm>
        </p:grpSpPr>
        <p:sp>
          <p:nvSpPr>
            <p:cNvPr id="259" name="Google Shape;259;p4"/>
            <p:cNvSpPr/>
            <p:nvPr/>
          </p:nvSpPr>
          <p:spPr>
            <a:xfrm>
              <a:off x="9375029" y="3488870"/>
              <a:ext cx="86208" cy="86209"/>
            </a:xfrm>
            <a:custGeom>
              <a:avLst/>
              <a:gdLst/>
              <a:ahLst/>
              <a:cxnLst/>
              <a:rect l="l" t="t" r="r" b="b"/>
              <a:pathLst>
                <a:path w="86208" h="86209" extrusionOk="0">
                  <a:moveTo>
                    <a:pt x="86209" y="86209"/>
                  </a:moveTo>
                  <a:lnTo>
                    <a:pt x="0" y="0"/>
                  </a:lnTo>
                  <a:lnTo>
                    <a:pt x="86209" y="86209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9413609" y="3414417"/>
              <a:ext cx="195498" cy="230390"/>
            </a:xfrm>
            <a:custGeom>
              <a:avLst/>
              <a:gdLst/>
              <a:ahLst/>
              <a:cxnLst/>
              <a:rect l="l" t="t" r="r" b="b"/>
              <a:pathLst>
                <a:path w="195498" h="230390" extrusionOk="0">
                  <a:moveTo>
                    <a:pt x="63764" y="0"/>
                  </a:moveTo>
                  <a:lnTo>
                    <a:pt x="131187" y="67423"/>
                  </a:lnTo>
                  <a:lnTo>
                    <a:pt x="131187" y="67423"/>
                  </a:lnTo>
                  <a:cubicBezTo>
                    <a:pt x="152970" y="89206"/>
                    <a:pt x="179709" y="154208"/>
                    <a:pt x="184549" y="160086"/>
                  </a:cubicBezTo>
                  <a:cubicBezTo>
                    <a:pt x="189505" y="165964"/>
                    <a:pt x="195498" y="171035"/>
                    <a:pt x="195498" y="171035"/>
                  </a:cubicBezTo>
                  <a:lnTo>
                    <a:pt x="136143" y="230390"/>
                  </a:lnTo>
                  <a:lnTo>
                    <a:pt x="127960" y="222207"/>
                  </a:lnTo>
                  <a:cubicBezTo>
                    <a:pt x="127960" y="222207"/>
                    <a:pt x="84164" y="231197"/>
                    <a:pt x="65724" y="225780"/>
                  </a:cubicBezTo>
                  <a:cubicBezTo>
                    <a:pt x="25040" y="213909"/>
                    <a:pt x="-11034" y="207224"/>
                    <a:pt x="3142" y="186133"/>
                  </a:cubicBezTo>
                  <a:cubicBezTo>
                    <a:pt x="-11034" y="207224"/>
                    <a:pt x="25040" y="214024"/>
                    <a:pt x="65724" y="225780"/>
                  </a:cubicBezTo>
                  <a:cubicBezTo>
                    <a:pt x="84164" y="231197"/>
                    <a:pt x="127960" y="222207"/>
                    <a:pt x="127960" y="222207"/>
                  </a:cubicBezTo>
                  <a:lnTo>
                    <a:pt x="136143" y="230390"/>
                  </a:lnTo>
                  <a:lnTo>
                    <a:pt x="195498" y="171035"/>
                  </a:lnTo>
                  <a:cubicBezTo>
                    <a:pt x="195498" y="171035"/>
                    <a:pt x="189505" y="165849"/>
                    <a:pt x="184549" y="160086"/>
                  </a:cubicBezTo>
                  <a:cubicBezTo>
                    <a:pt x="179593" y="154208"/>
                    <a:pt x="152970" y="89206"/>
                    <a:pt x="131187" y="67423"/>
                  </a:cubicBezTo>
                  <a:lnTo>
                    <a:pt x="131187" y="67423"/>
                  </a:lnTo>
                  <a:lnTo>
                    <a:pt x="63764" y="0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9427469" y="3423176"/>
              <a:ext cx="72609" cy="72609"/>
            </a:xfrm>
            <a:custGeom>
              <a:avLst/>
              <a:gdLst/>
              <a:ahLst/>
              <a:cxnLst/>
              <a:rect l="l" t="t" r="r" b="b"/>
              <a:pathLst>
                <a:path w="72609" h="72609" extrusionOk="0">
                  <a:moveTo>
                    <a:pt x="72609" y="72609"/>
                  </a:moveTo>
                  <a:lnTo>
                    <a:pt x="72609" y="72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393123" y="3447955"/>
              <a:ext cx="73876" cy="73876"/>
            </a:xfrm>
            <a:custGeom>
              <a:avLst/>
              <a:gdLst/>
              <a:ahLst/>
              <a:cxnLst/>
              <a:rect l="l" t="t" r="r" b="b"/>
              <a:pathLst>
                <a:path w="73876" h="73876" extrusionOk="0">
                  <a:moveTo>
                    <a:pt x="73877" y="73877"/>
                  </a:moveTo>
                  <a:lnTo>
                    <a:pt x="0" y="0"/>
                  </a:lnTo>
                  <a:lnTo>
                    <a:pt x="73877" y="73877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273030" y="3297435"/>
              <a:ext cx="186363" cy="155591"/>
            </a:xfrm>
            <a:custGeom>
              <a:avLst/>
              <a:gdLst/>
              <a:ahLst/>
              <a:cxnLst/>
              <a:rect l="l" t="t" r="r" b="b"/>
              <a:pathLst>
                <a:path w="186363" h="155591" extrusionOk="0">
                  <a:moveTo>
                    <a:pt x="186363" y="64426"/>
                  </a:moveTo>
                  <a:cubicBezTo>
                    <a:pt x="181407" y="59240"/>
                    <a:pt x="172879" y="50942"/>
                    <a:pt x="159625" y="37688"/>
                  </a:cubicBezTo>
                  <a:cubicBezTo>
                    <a:pt x="136689" y="14752"/>
                    <a:pt x="94277" y="14407"/>
                    <a:pt x="94277" y="14407"/>
                  </a:cubicBezTo>
                  <a:lnTo>
                    <a:pt x="79870" y="0"/>
                  </a:lnTo>
                  <a:lnTo>
                    <a:pt x="0" y="79870"/>
                  </a:lnTo>
                  <a:cubicBezTo>
                    <a:pt x="0" y="79870"/>
                    <a:pt x="12217" y="91165"/>
                    <a:pt x="17173" y="97043"/>
                  </a:cubicBezTo>
                  <a:cubicBezTo>
                    <a:pt x="22128" y="102921"/>
                    <a:pt x="28122" y="131734"/>
                    <a:pt x="52094" y="155591"/>
                  </a:cubicBezTo>
                  <a:cubicBezTo>
                    <a:pt x="28237" y="131734"/>
                    <a:pt x="22128" y="102921"/>
                    <a:pt x="17173" y="97043"/>
                  </a:cubicBezTo>
                  <a:cubicBezTo>
                    <a:pt x="12217" y="91165"/>
                    <a:pt x="0" y="79870"/>
                    <a:pt x="0" y="79870"/>
                  </a:cubicBezTo>
                  <a:lnTo>
                    <a:pt x="79870" y="0"/>
                  </a:lnTo>
                  <a:lnTo>
                    <a:pt x="94277" y="14407"/>
                  </a:lnTo>
                  <a:cubicBezTo>
                    <a:pt x="94277" y="14407"/>
                    <a:pt x="136689" y="14752"/>
                    <a:pt x="159625" y="37688"/>
                  </a:cubicBezTo>
                  <a:cubicBezTo>
                    <a:pt x="172994" y="51057"/>
                    <a:pt x="181407" y="59240"/>
                    <a:pt x="186363" y="64426"/>
                  </a:cubicBez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535345" y="3251334"/>
              <a:ext cx="137842" cy="137957"/>
            </a:xfrm>
            <a:custGeom>
              <a:avLst/>
              <a:gdLst/>
              <a:ahLst/>
              <a:cxnLst/>
              <a:rect l="l" t="t" r="r" b="b"/>
              <a:pathLst>
                <a:path w="137842" h="137957" extrusionOk="0">
                  <a:moveTo>
                    <a:pt x="33538" y="0"/>
                  </a:moveTo>
                  <a:lnTo>
                    <a:pt x="0" y="33539"/>
                  </a:lnTo>
                  <a:lnTo>
                    <a:pt x="104419" y="137957"/>
                  </a:lnTo>
                  <a:lnTo>
                    <a:pt x="137842" y="104419"/>
                  </a:lnTo>
                  <a:lnTo>
                    <a:pt x="104419" y="137957"/>
                  </a:lnTo>
                  <a:lnTo>
                    <a:pt x="0" y="33539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9478180" y="3296744"/>
              <a:ext cx="148906" cy="174607"/>
            </a:xfrm>
            <a:custGeom>
              <a:avLst/>
              <a:gdLst/>
              <a:ahLst/>
              <a:cxnLst/>
              <a:rect l="l" t="t" r="r" b="b"/>
              <a:pathLst>
                <a:path w="148906" h="174607" extrusionOk="0">
                  <a:moveTo>
                    <a:pt x="103151" y="174608"/>
                  </a:moveTo>
                  <a:lnTo>
                    <a:pt x="117558" y="160201"/>
                  </a:lnTo>
                  <a:cubicBezTo>
                    <a:pt x="130120" y="147639"/>
                    <a:pt x="126202" y="102575"/>
                    <a:pt x="126202" y="102575"/>
                  </a:cubicBezTo>
                  <a:lnTo>
                    <a:pt x="148906" y="79870"/>
                  </a:lnTo>
                  <a:lnTo>
                    <a:pt x="69036" y="0"/>
                  </a:lnTo>
                  <a:cubicBezTo>
                    <a:pt x="69036" y="0"/>
                    <a:pt x="49443" y="20515"/>
                    <a:pt x="43565" y="25471"/>
                  </a:cubicBezTo>
                  <a:cubicBezTo>
                    <a:pt x="37688" y="30427"/>
                    <a:pt x="12908" y="32501"/>
                    <a:pt x="0" y="45410"/>
                  </a:cubicBezTo>
                  <a:cubicBezTo>
                    <a:pt x="12908" y="32501"/>
                    <a:pt x="37688" y="30542"/>
                    <a:pt x="43565" y="25471"/>
                  </a:cubicBezTo>
                  <a:cubicBezTo>
                    <a:pt x="49443" y="20515"/>
                    <a:pt x="69036" y="0"/>
                    <a:pt x="69036" y="0"/>
                  </a:cubicBezTo>
                  <a:lnTo>
                    <a:pt x="148906" y="79870"/>
                  </a:lnTo>
                  <a:lnTo>
                    <a:pt x="126202" y="102575"/>
                  </a:lnTo>
                  <a:cubicBezTo>
                    <a:pt x="126202" y="102575"/>
                    <a:pt x="130120" y="147639"/>
                    <a:pt x="117558" y="160201"/>
                  </a:cubicBezTo>
                  <a:lnTo>
                    <a:pt x="103151" y="174608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478180" y="3296744"/>
              <a:ext cx="148906" cy="174607"/>
            </a:xfrm>
            <a:custGeom>
              <a:avLst/>
              <a:gdLst/>
              <a:ahLst/>
              <a:cxnLst/>
              <a:rect l="l" t="t" r="r" b="b"/>
              <a:pathLst>
                <a:path w="148906" h="174607" extrusionOk="0">
                  <a:moveTo>
                    <a:pt x="103151" y="174608"/>
                  </a:moveTo>
                  <a:lnTo>
                    <a:pt x="117558" y="160201"/>
                  </a:lnTo>
                  <a:cubicBezTo>
                    <a:pt x="130120" y="147639"/>
                    <a:pt x="126202" y="102575"/>
                    <a:pt x="126202" y="102575"/>
                  </a:cubicBezTo>
                  <a:lnTo>
                    <a:pt x="148906" y="79870"/>
                  </a:lnTo>
                  <a:lnTo>
                    <a:pt x="69036" y="0"/>
                  </a:lnTo>
                  <a:cubicBezTo>
                    <a:pt x="69036" y="0"/>
                    <a:pt x="49443" y="20515"/>
                    <a:pt x="43565" y="25471"/>
                  </a:cubicBezTo>
                  <a:cubicBezTo>
                    <a:pt x="37688" y="30427"/>
                    <a:pt x="12908" y="32501"/>
                    <a:pt x="0" y="45410"/>
                  </a:cubicBezTo>
                  <a:cubicBezTo>
                    <a:pt x="12908" y="32501"/>
                    <a:pt x="37688" y="30542"/>
                    <a:pt x="43565" y="25471"/>
                  </a:cubicBezTo>
                  <a:cubicBezTo>
                    <a:pt x="49443" y="20515"/>
                    <a:pt x="69036" y="0"/>
                    <a:pt x="69036" y="0"/>
                  </a:cubicBezTo>
                  <a:lnTo>
                    <a:pt x="148906" y="79870"/>
                  </a:lnTo>
                  <a:lnTo>
                    <a:pt x="126202" y="102575"/>
                  </a:lnTo>
                  <a:cubicBezTo>
                    <a:pt x="126202" y="102575"/>
                    <a:pt x="130120" y="147639"/>
                    <a:pt x="117558" y="160201"/>
                  </a:cubicBezTo>
                  <a:lnTo>
                    <a:pt x="103151" y="174608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273952" y="3483453"/>
              <a:ext cx="112832" cy="178526"/>
            </a:xfrm>
            <a:custGeom>
              <a:avLst/>
              <a:gdLst/>
              <a:ahLst/>
              <a:cxnLst/>
              <a:rect l="l" t="t" r="r" b="b"/>
              <a:pathLst>
                <a:path w="112832" h="178526" extrusionOk="0">
                  <a:moveTo>
                    <a:pt x="112832" y="145564"/>
                  </a:moveTo>
                  <a:cubicBezTo>
                    <a:pt x="106954" y="150520"/>
                    <a:pt x="79870" y="178526"/>
                    <a:pt x="79870" y="178526"/>
                  </a:cubicBezTo>
                  <a:lnTo>
                    <a:pt x="0" y="98656"/>
                  </a:lnTo>
                  <a:lnTo>
                    <a:pt x="14407" y="84250"/>
                  </a:lnTo>
                  <a:cubicBezTo>
                    <a:pt x="14407" y="84250"/>
                    <a:pt x="12678" y="36074"/>
                    <a:pt x="25240" y="23627"/>
                  </a:cubicBezTo>
                  <a:cubicBezTo>
                    <a:pt x="25240" y="23627"/>
                    <a:pt x="36996" y="10258"/>
                    <a:pt x="49789" y="0"/>
                  </a:cubicBezTo>
                  <a:cubicBezTo>
                    <a:pt x="36996" y="10258"/>
                    <a:pt x="25240" y="23627"/>
                    <a:pt x="25240" y="23627"/>
                  </a:cubicBezTo>
                  <a:cubicBezTo>
                    <a:pt x="12678" y="36189"/>
                    <a:pt x="14407" y="84250"/>
                    <a:pt x="14407" y="84250"/>
                  </a:cubicBezTo>
                  <a:lnTo>
                    <a:pt x="0" y="98656"/>
                  </a:lnTo>
                  <a:lnTo>
                    <a:pt x="79870" y="178526"/>
                  </a:lnTo>
                  <a:cubicBezTo>
                    <a:pt x="79870" y="178526"/>
                    <a:pt x="106954" y="150520"/>
                    <a:pt x="112832" y="14556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227736" y="3251334"/>
              <a:ext cx="137957" cy="137957"/>
            </a:xfrm>
            <a:custGeom>
              <a:avLst/>
              <a:gdLst/>
              <a:ahLst/>
              <a:cxnLst/>
              <a:rect l="l" t="t" r="r" b="b"/>
              <a:pathLst>
                <a:path w="137957" h="137957" extrusionOk="0">
                  <a:moveTo>
                    <a:pt x="0" y="104419"/>
                  </a:moveTo>
                  <a:lnTo>
                    <a:pt x="33538" y="137957"/>
                  </a:lnTo>
                  <a:lnTo>
                    <a:pt x="137957" y="33539"/>
                  </a:lnTo>
                  <a:lnTo>
                    <a:pt x="104419" y="0"/>
                  </a:lnTo>
                  <a:lnTo>
                    <a:pt x="137957" y="33539"/>
                  </a:lnTo>
                  <a:lnTo>
                    <a:pt x="33538" y="13795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9535345" y="3251334"/>
              <a:ext cx="137842" cy="137957"/>
            </a:xfrm>
            <a:custGeom>
              <a:avLst/>
              <a:gdLst/>
              <a:ahLst/>
              <a:cxnLst/>
              <a:rect l="l" t="t" r="r" b="b"/>
              <a:pathLst>
                <a:path w="137842" h="137957" extrusionOk="0">
                  <a:moveTo>
                    <a:pt x="33538" y="0"/>
                  </a:moveTo>
                  <a:lnTo>
                    <a:pt x="0" y="33539"/>
                  </a:lnTo>
                  <a:lnTo>
                    <a:pt x="104419" y="137957"/>
                  </a:lnTo>
                  <a:lnTo>
                    <a:pt x="137842" y="104419"/>
                  </a:lnTo>
                  <a:lnTo>
                    <a:pt x="104419" y="137957"/>
                  </a:lnTo>
                  <a:lnTo>
                    <a:pt x="0" y="3353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227736" y="3569432"/>
              <a:ext cx="137957" cy="137957"/>
            </a:xfrm>
            <a:custGeom>
              <a:avLst/>
              <a:gdLst/>
              <a:ahLst/>
              <a:cxnLst/>
              <a:rect l="l" t="t" r="r" b="b"/>
              <a:pathLst>
                <a:path w="137957" h="137957" extrusionOk="0">
                  <a:moveTo>
                    <a:pt x="104419" y="137957"/>
                  </a:moveTo>
                  <a:lnTo>
                    <a:pt x="137957" y="104419"/>
                  </a:lnTo>
                  <a:lnTo>
                    <a:pt x="33538" y="0"/>
                  </a:lnTo>
                  <a:lnTo>
                    <a:pt x="0" y="33539"/>
                  </a:lnTo>
                  <a:lnTo>
                    <a:pt x="33538" y="0"/>
                  </a:lnTo>
                  <a:lnTo>
                    <a:pt x="137957" y="10441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9537074" y="3573581"/>
              <a:ext cx="117211" cy="117212"/>
            </a:xfrm>
            <a:custGeom>
              <a:avLst/>
              <a:gdLst/>
              <a:ahLst/>
              <a:cxnLst/>
              <a:rect l="l" t="t" r="r" b="b"/>
              <a:pathLst>
                <a:path w="117211" h="117212" extrusionOk="0">
                  <a:moveTo>
                    <a:pt x="117212" y="33308"/>
                  </a:moveTo>
                  <a:lnTo>
                    <a:pt x="83904" y="0"/>
                  </a:lnTo>
                  <a:lnTo>
                    <a:pt x="0" y="83904"/>
                  </a:lnTo>
                  <a:lnTo>
                    <a:pt x="33308" y="117212"/>
                  </a:lnTo>
                  <a:lnTo>
                    <a:pt x="0" y="83904"/>
                  </a:lnTo>
                  <a:lnTo>
                    <a:pt x="8390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72" name="Google Shape;272;p4"/>
          <p:cNvGrpSpPr/>
          <p:nvPr/>
        </p:nvGrpSpPr>
        <p:grpSpPr>
          <a:xfrm>
            <a:off x="5248035" y="4614293"/>
            <a:ext cx="507227" cy="449024"/>
            <a:chOff x="5248035" y="4614293"/>
            <a:chExt cx="507227" cy="449024"/>
          </a:xfrm>
        </p:grpSpPr>
        <p:grpSp>
          <p:nvGrpSpPr>
            <p:cNvPr id="273" name="Google Shape;273;p4"/>
            <p:cNvGrpSpPr/>
            <p:nvPr/>
          </p:nvGrpSpPr>
          <p:grpSpPr>
            <a:xfrm>
              <a:off x="5248035" y="4654055"/>
              <a:ext cx="507227" cy="409262"/>
              <a:chOff x="5248035" y="4654055"/>
              <a:chExt cx="507227" cy="409262"/>
            </a:xfrm>
          </p:grpSpPr>
          <p:grpSp>
            <p:nvGrpSpPr>
              <p:cNvPr id="274" name="Google Shape;274;p4"/>
              <p:cNvGrpSpPr/>
              <p:nvPr/>
            </p:nvGrpSpPr>
            <p:grpSpPr>
              <a:xfrm>
                <a:off x="5248035" y="4714332"/>
                <a:ext cx="507227" cy="348985"/>
                <a:chOff x="5248035" y="4714332"/>
                <a:chExt cx="507227" cy="348985"/>
              </a:xfrm>
            </p:grpSpPr>
            <p:sp>
              <p:nvSpPr>
                <p:cNvPr id="275" name="Google Shape;275;p4"/>
                <p:cNvSpPr/>
                <p:nvPr/>
              </p:nvSpPr>
              <p:spPr>
                <a:xfrm>
                  <a:off x="5616959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5432555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5432555" y="4714332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5248035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9" name="Google Shape;279;p4"/>
                <p:cNvSpPr/>
                <p:nvPr/>
              </p:nvSpPr>
              <p:spPr>
                <a:xfrm>
                  <a:off x="5316495" y="4831544"/>
                  <a:ext cx="368808" cy="4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08" h="46101" extrusionOk="0">
                      <a:moveTo>
                        <a:pt x="0" y="46101"/>
                      </a:moveTo>
                      <a:lnTo>
                        <a:pt x="0" y="0"/>
                      </a:lnTo>
                      <a:lnTo>
                        <a:pt x="368809" y="0"/>
                      </a:lnTo>
                      <a:lnTo>
                        <a:pt x="368809" y="4610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0" name="Google Shape;280;p4"/>
                <p:cNvSpPr/>
                <p:nvPr/>
              </p:nvSpPr>
              <p:spPr>
                <a:xfrm>
                  <a:off x="5500899" y="4788901"/>
                  <a:ext cx="11525" cy="88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" h="88744" extrusionOk="0">
                      <a:moveTo>
                        <a:pt x="0" y="8874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81" name="Google Shape;281;p4"/>
              <p:cNvGrpSpPr/>
              <p:nvPr/>
            </p:nvGrpSpPr>
            <p:grpSpPr>
              <a:xfrm>
                <a:off x="5321682" y="4654055"/>
                <a:ext cx="359934" cy="142336"/>
                <a:chOff x="5321682" y="4654055"/>
                <a:chExt cx="359934" cy="142336"/>
              </a:xfrm>
            </p:grpSpPr>
            <p:sp>
              <p:nvSpPr>
                <p:cNvPr id="282" name="Google Shape;282;p4"/>
                <p:cNvSpPr/>
                <p:nvPr/>
              </p:nvSpPr>
              <p:spPr>
                <a:xfrm>
                  <a:off x="5321682" y="4654170"/>
                  <a:ext cx="119517" cy="1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17" h="142221" extrusionOk="0">
                      <a:moveTo>
                        <a:pt x="119517" y="4380"/>
                      </a:moveTo>
                      <a:cubicBezTo>
                        <a:pt x="109144" y="7607"/>
                        <a:pt x="99463" y="12102"/>
                        <a:pt x="90358" y="17403"/>
                      </a:cubicBezTo>
                      <a:lnTo>
                        <a:pt x="70074" y="0"/>
                      </a:lnTo>
                      <a:lnTo>
                        <a:pt x="44142" y="20976"/>
                      </a:lnTo>
                      <a:lnTo>
                        <a:pt x="56935" y="44487"/>
                      </a:lnTo>
                      <a:cubicBezTo>
                        <a:pt x="49789" y="52325"/>
                        <a:pt x="43450" y="61084"/>
                        <a:pt x="38149" y="70304"/>
                      </a:cubicBezTo>
                      <a:lnTo>
                        <a:pt x="11986" y="65348"/>
                      </a:lnTo>
                      <a:lnTo>
                        <a:pt x="0" y="96466"/>
                      </a:lnTo>
                      <a:lnTo>
                        <a:pt x="22820" y="110412"/>
                      </a:lnTo>
                      <a:cubicBezTo>
                        <a:pt x="20515" y="120669"/>
                        <a:pt x="19593" y="133693"/>
                        <a:pt x="19478" y="14222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3" name="Google Shape;283;p4"/>
                <p:cNvSpPr/>
                <p:nvPr/>
              </p:nvSpPr>
              <p:spPr>
                <a:xfrm>
                  <a:off x="5562099" y="4654055"/>
                  <a:ext cx="119517" cy="1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17" h="142221" extrusionOk="0">
                      <a:moveTo>
                        <a:pt x="100039" y="142222"/>
                      </a:moveTo>
                      <a:cubicBezTo>
                        <a:pt x="100155" y="131388"/>
                        <a:pt x="99002" y="120785"/>
                        <a:pt x="96697" y="110412"/>
                      </a:cubicBezTo>
                      <a:lnTo>
                        <a:pt x="119517" y="96466"/>
                      </a:lnTo>
                      <a:lnTo>
                        <a:pt x="107531" y="65348"/>
                      </a:lnTo>
                      <a:lnTo>
                        <a:pt x="81253" y="70304"/>
                      </a:lnTo>
                      <a:cubicBezTo>
                        <a:pt x="75952" y="60969"/>
                        <a:pt x="69728" y="52325"/>
                        <a:pt x="62467" y="44487"/>
                      </a:cubicBezTo>
                      <a:lnTo>
                        <a:pt x="75260" y="20976"/>
                      </a:lnTo>
                      <a:lnTo>
                        <a:pt x="49328" y="0"/>
                      </a:lnTo>
                      <a:lnTo>
                        <a:pt x="29044" y="17403"/>
                      </a:lnTo>
                      <a:cubicBezTo>
                        <a:pt x="20054" y="12102"/>
                        <a:pt x="10373" y="7722"/>
                        <a:pt x="0" y="449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284" name="Google Shape;284;p4"/>
            <p:cNvSpPr/>
            <p:nvPr/>
          </p:nvSpPr>
          <p:spPr>
            <a:xfrm>
              <a:off x="5467130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467591" y="4614293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283187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651996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329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88" name="Google Shape;288;p4"/>
          <p:cNvGrpSpPr/>
          <p:nvPr/>
        </p:nvGrpSpPr>
        <p:grpSpPr>
          <a:xfrm>
            <a:off x="7231146" y="4608097"/>
            <a:ext cx="360806" cy="471868"/>
            <a:chOff x="7231146" y="4608097"/>
            <a:chExt cx="360806" cy="471868"/>
          </a:xfrm>
        </p:grpSpPr>
        <p:grpSp>
          <p:nvGrpSpPr>
            <p:cNvPr id="289" name="Google Shape;289;p4"/>
            <p:cNvGrpSpPr/>
            <p:nvPr/>
          </p:nvGrpSpPr>
          <p:grpSpPr>
            <a:xfrm>
              <a:off x="7231146" y="4800597"/>
              <a:ext cx="242410" cy="269843"/>
              <a:chOff x="7231146" y="4800597"/>
              <a:chExt cx="242410" cy="269843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7380688" y="4816123"/>
                <a:ext cx="92868" cy="254317"/>
              </a:xfrm>
              <a:custGeom>
                <a:avLst/>
                <a:gdLst/>
                <a:ahLst/>
                <a:cxnLst/>
                <a:rect l="l" t="t" r="r" b="b"/>
                <a:pathLst>
                  <a:path w="92868" h="254317" extrusionOk="0">
                    <a:moveTo>
                      <a:pt x="9049" y="254318"/>
                    </a:moveTo>
                    <a:lnTo>
                      <a:pt x="9049" y="102489"/>
                    </a:lnTo>
                    <a:lnTo>
                      <a:pt x="69437" y="62960"/>
                    </a:lnTo>
                    <a:lnTo>
                      <a:pt x="92869" y="0"/>
                    </a:lnTo>
                    <a:lnTo>
                      <a:pt x="56674" y="0"/>
                    </a:lnTo>
                    <a:lnTo>
                      <a:pt x="40957" y="38195"/>
                    </a:lnTo>
                    <a:lnTo>
                      <a:pt x="0" y="6238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7231146" y="4816123"/>
                <a:ext cx="92773" cy="254317"/>
              </a:xfrm>
              <a:custGeom>
                <a:avLst/>
                <a:gdLst/>
                <a:ahLst/>
                <a:cxnLst/>
                <a:rect l="l" t="t" r="r" b="b"/>
                <a:pathLst>
                  <a:path w="92773" h="254317" extrusionOk="0">
                    <a:moveTo>
                      <a:pt x="83820" y="254318"/>
                    </a:moveTo>
                    <a:lnTo>
                      <a:pt x="83820" y="102489"/>
                    </a:lnTo>
                    <a:lnTo>
                      <a:pt x="23432" y="62960"/>
                    </a:lnTo>
                    <a:lnTo>
                      <a:pt x="0" y="0"/>
                    </a:lnTo>
                    <a:lnTo>
                      <a:pt x="36195" y="0"/>
                    </a:lnTo>
                    <a:lnTo>
                      <a:pt x="51911" y="38195"/>
                    </a:lnTo>
                    <a:lnTo>
                      <a:pt x="92774" y="6238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7352304" y="4988716"/>
                <a:ext cx="9525" cy="8172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724" extrusionOk="0">
                    <a:moveTo>
                      <a:pt x="0" y="0"/>
                    </a:moveTo>
                    <a:lnTo>
                      <a:pt x="0" y="8172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323919" y="4800597"/>
                <a:ext cx="56769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56769" h="56768" extrusionOk="0">
                    <a:moveTo>
                      <a:pt x="56769" y="28384"/>
                    </a:moveTo>
                    <a:cubicBezTo>
                      <a:pt x="56769" y="44101"/>
                      <a:pt x="44101" y="56769"/>
                      <a:pt x="28384" y="56769"/>
                    </a:cubicBezTo>
                    <a:cubicBezTo>
                      <a:pt x="12668" y="56769"/>
                      <a:pt x="0" y="44101"/>
                      <a:pt x="0" y="28384"/>
                    </a:cubicBezTo>
                    <a:cubicBezTo>
                      <a:pt x="0" y="12668"/>
                      <a:pt x="12668" y="0"/>
                      <a:pt x="28384" y="0"/>
                    </a:cubicBezTo>
                    <a:cubicBezTo>
                      <a:pt x="44101" y="0"/>
                      <a:pt x="56769" y="12764"/>
                      <a:pt x="56769" y="2838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7314966" y="4960712"/>
                <a:ext cx="7477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4771" h="9525" extrusionOk="0">
                    <a:moveTo>
                      <a:pt x="0" y="0"/>
                    </a:moveTo>
                    <a:lnTo>
                      <a:pt x="7477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95" name="Google Shape;295;p4"/>
            <p:cNvSpPr/>
            <p:nvPr/>
          </p:nvSpPr>
          <p:spPr>
            <a:xfrm>
              <a:off x="7314966" y="4608097"/>
              <a:ext cx="276986" cy="462343"/>
            </a:xfrm>
            <a:custGeom>
              <a:avLst/>
              <a:gdLst/>
              <a:ahLst/>
              <a:cxnLst/>
              <a:rect l="l" t="t" r="r" b="b"/>
              <a:pathLst>
                <a:path w="276986" h="462343" extrusionOk="0">
                  <a:moveTo>
                    <a:pt x="195739" y="462344"/>
                  </a:moveTo>
                  <a:lnTo>
                    <a:pt x="195739" y="145542"/>
                  </a:lnTo>
                  <a:lnTo>
                    <a:pt x="276987" y="145542"/>
                  </a:lnTo>
                  <a:lnTo>
                    <a:pt x="138493" y="0"/>
                  </a:lnTo>
                  <a:lnTo>
                    <a:pt x="0" y="145542"/>
                  </a:lnTo>
                  <a:lnTo>
                    <a:pt x="81343" y="145542"/>
                  </a:lnTo>
                  <a:lnTo>
                    <a:pt x="81343" y="17221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260483" y="5070440"/>
              <a:ext cx="326326" cy="9525"/>
            </a:xfrm>
            <a:custGeom>
              <a:avLst/>
              <a:gdLst/>
              <a:ahLst/>
              <a:cxnLst/>
              <a:rect l="l" t="t" r="r" b="b"/>
              <a:pathLst>
                <a:path w="326326" h="9525" extrusionOk="0">
                  <a:moveTo>
                    <a:pt x="0" y="0"/>
                  </a:moveTo>
                  <a:lnTo>
                    <a:pt x="326327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468318" y="4927756"/>
              <a:ext cx="9525" cy="110966"/>
            </a:xfrm>
            <a:custGeom>
              <a:avLst/>
              <a:gdLst/>
              <a:ahLst/>
              <a:cxnLst/>
              <a:rect l="l" t="t" r="r" b="b"/>
              <a:pathLst>
                <a:path w="9525" h="110966" extrusionOk="0">
                  <a:moveTo>
                    <a:pt x="0" y="0"/>
                  </a:moveTo>
                  <a:lnTo>
                    <a:pt x="0" y="110966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426599" y="4980524"/>
              <a:ext cx="9525" cy="58197"/>
            </a:xfrm>
            <a:custGeom>
              <a:avLst/>
              <a:gdLst/>
              <a:ahLst/>
              <a:cxnLst/>
              <a:rect l="l" t="t" r="r" b="b"/>
              <a:pathLst>
                <a:path w="9525" h="58197" extrusionOk="0">
                  <a:moveTo>
                    <a:pt x="0" y="0"/>
                  </a:moveTo>
                  <a:lnTo>
                    <a:pt x="0" y="5819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552900" y="4913659"/>
              <a:ext cx="9525" cy="125729"/>
            </a:xfrm>
            <a:custGeom>
              <a:avLst/>
              <a:gdLst/>
              <a:ahLst/>
              <a:cxnLst/>
              <a:rect l="l" t="t" r="r" b="b"/>
              <a:pathLst>
                <a:path w="9525" h="125729" extrusionOk="0">
                  <a:moveTo>
                    <a:pt x="0" y="0"/>
                  </a:moveTo>
                  <a:lnTo>
                    <a:pt x="0" y="1257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7552900" y="4816123"/>
              <a:ext cx="9525" cy="76676"/>
            </a:xfrm>
            <a:custGeom>
              <a:avLst/>
              <a:gdLst/>
              <a:ahLst/>
              <a:cxnLst/>
              <a:rect l="l" t="t" r="r" b="b"/>
              <a:pathLst>
                <a:path w="9525" h="76676" extrusionOk="0">
                  <a:moveTo>
                    <a:pt x="0" y="0"/>
                  </a:moveTo>
                  <a:lnTo>
                    <a:pt x="0" y="76676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01" name="Google Shape;301;p4"/>
          <p:cNvGrpSpPr/>
          <p:nvPr/>
        </p:nvGrpSpPr>
        <p:grpSpPr>
          <a:xfrm>
            <a:off x="9218009" y="4663027"/>
            <a:ext cx="533965" cy="424360"/>
            <a:chOff x="9218009" y="4663027"/>
            <a:chExt cx="533965" cy="424360"/>
          </a:xfrm>
        </p:grpSpPr>
        <p:grpSp>
          <p:nvGrpSpPr>
            <p:cNvPr id="302" name="Google Shape;302;p4"/>
            <p:cNvGrpSpPr/>
            <p:nvPr/>
          </p:nvGrpSpPr>
          <p:grpSpPr>
            <a:xfrm>
              <a:off x="9284856" y="4682476"/>
              <a:ext cx="467118" cy="404911"/>
              <a:chOff x="9284856" y="4682476"/>
              <a:chExt cx="467118" cy="404911"/>
            </a:xfrm>
          </p:grpSpPr>
          <p:grpSp>
            <p:nvGrpSpPr>
              <p:cNvPr id="303" name="Google Shape;303;p4"/>
              <p:cNvGrpSpPr/>
              <p:nvPr/>
            </p:nvGrpSpPr>
            <p:grpSpPr>
              <a:xfrm>
                <a:off x="9284856" y="4735982"/>
                <a:ext cx="328628" cy="351405"/>
                <a:chOff x="9284856" y="4735982"/>
                <a:chExt cx="328628" cy="351405"/>
              </a:xfrm>
            </p:grpSpPr>
            <p:sp>
              <p:nvSpPr>
                <p:cNvPr id="304" name="Google Shape;304;p4"/>
                <p:cNvSpPr/>
                <p:nvPr/>
              </p:nvSpPr>
              <p:spPr>
                <a:xfrm>
                  <a:off x="9346746" y="4735982"/>
                  <a:ext cx="266738" cy="35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38" h="351405" extrusionOk="0">
                      <a:moveTo>
                        <a:pt x="0" y="0"/>
                      </a:moveTo>
                      <a:lnTo>
                        <a:pt x="144181" y="461"/>
                      </a:lnTo>
                      <a:cubicBezTo>
                        <a:pt x="158818" y="461"/>
                        <a:pt x="178180" y="1959"/>
                        <a:pt x="193048" y="10142"/>
                      </a:cubicBezTo>
                      <a:lnTo>
                        <a:pt x="202729" y="15444"/>
                      </a:lnTo>
                      <a:cubicBezTo>
                        <a:pt x="215177" y="22244"/>
                        <a:pt x="226471" y="31003"/>
                        <a:pt x="236152" y="41260"/>
                      </a:cubicBezTo>
                      <a:cubicBezTo>
                        <a:pt x="241569" y="46908"/>
                        <a:pt x="248600" y="54515"/>
                        <a:pt x="255515" y="62006"/>
                      </a:cubicBezTo>
                      <a:cubicBezTo>
                        <a:pt x="271074" y="78718"/>
                        <a:pt x="270383" y="104880"/>
                        <a:pt x="253901" y="120670"/>
                      </a:cubicBezTo>
                      <a:lnTo>
                        <a:pt x="185902" y="181753"/>
                      </a:lnTo>
                      <a:lnTo>
                        <a:pt x="252979" y="246756"/>
                      </a:lnTo>
                      <a:cubicBezTo>
                        <a:pt x="260701" y="254363"/>
                        <a:pt x="259549" y="267156"/>
                        <a:pt x="250559" y="273149"/>
                      </a:cubicBezTo>
                      <a:lnTo>
                        <a:pt x="133117" y="35140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5" name="Google Shape;305;p4"/>
                <p:cNvSpPr/>
                <p:nvPr/>
              </p:nvSpPr>
              <p:spPr>
                <a:xfrm>
                  <a:off x="9455989" y="4797066"/>
                  <a:ext cx="67324" cy="178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24" h="178987" extrusionOk="0">
                      <a:moveTo>
                        <a:pt x="55684" y="178987"/>
                      </a:moveTo>
                      <a:lnTo>
                        <a:pt x="20993" y="151096"/>
                      </a:lnTo>
                      <a:cubicBezTo>
                        <a:pt x="-2864" y="131964"/>
                        <a:pt x="-7014" y="97158"/>
                        <a:pt x="11773" y="72955"/>
                      </a:cubicBezTo>
                      <a:lnTo>
                        <a:pt x="6732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6" name="Google Shape;306;p4"/>
                <p:cNvSpPr/>
                <p:nvPr/>
              </p:nvSpPr>
              <p:spPr>
                <a:xfrm>
                  <a:off x="9284856" y="4963952"/>
                  <a:ext cx="150519" cy="119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19" h="119747" extrusionOk="0">
                      <a:moveTo>
                        <a:pt x="150520" y="0"/>
                      </a:moveTo>
                      <a:lnTo>
                        <a:pt x="0" y="11974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307" name="Google Shape;307;p4"/>
              <p:cNvSpPr/>
              <p:nvPr/>
            </p:nvSpPr>
            <p:spPr>
              <a:xfrm>
                <a:off x="9613441" y="4824496"/>
                <a:ext cx="138533" cy="57788"/>
              </a:xfrm>
              <a:custGeom>
                <a:avLst/>
                <a:gdLst/>
                <a:ahLst/>
                <a:cxnLst/>
                <a:rect l="l" t="t" r="r" b="b"/>
                <a:pathLst>
                  <a:path w="138533" h="57788" extrusionOk="0">
                    <a:moveTo>
                      <a:pt x="138534" y="20169"/>
                    </a:moveTo>
                    <a:lnTo>
                      <a:pt x="44257" y="56359"/>
                    </a:lnTo>
                    <a:cubicBezTo>
                      <a:pt x="34115" y="60277"/>
                      <a:pt x="22589" y="55898"/>
                      <a:pt x="17634" y="4621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9613544" y="4682476"/>
                <a:ext cx="87720" cy="80992"/>
              </a:xfrm>
              <a:custGeom>
                <a:avLst/>
                <a:gdLst/>
                <a:ahLst/>
                <a:cxnLst/>
                <a:rect l="l" t="t" r="r" b="b"/>
                <a:pathLst>
                  <a:path w="87720" h="80992" extrusionOk="0">
                    <a:moveTo>
                      <a:pt x="65822" y="6829"/>
                    </a:moveTo>
                    <a:lnTo>
                      <a:pt x="76310" y="15242"/>
                    </a:lnTo>
                    <a:cubicBezTo>
                      <a:pt x="93252" y="28957"/>
                      <a:pt x="90947" y="54889"/>
                      <a:pt x="71930" y="64109"/>
                    </a:cubicBezTo>
                    <a:lnTo>
                      <a:pt x="43347" y="78055"/>
                    </a:lnTo>
                    <a:cubicBezTo>
                      <a:pt x="33090" y="83126"/>
                      <a:pt x="20527" y="81512"/>
                      <a:pt x="11422" y="74136"/>
                    </a:cubicBezTo>
                    <a:lnTo>
                      <a:pt x="11422" y="74136"/>
                    </a:lnTo>
                    <a:cubicBezTo>
                      <a:pt x="-1486" y="63764"/>
                      <a:pt x="-3791" y="45208"/>
                      <a:pt x="6236" y="32876"/>
                    </a:cubicBezTo>
                    <a:lnTo>
                      <a:pt x="24331" y="10517"/>
                    </a:lnTo>
                    <a:cubicBezTo>
                      <a:pt x="34358" y="-1930"/>
                      <a:pt x="52913" y="-3544"/>
                      <a:pt x="65822" y="682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9" name="Google Shape;309;p4"/>
            <p:cNvGrpSpPr/>
            <p:nvPr/>
          </p:nvGrpSpPr>
          <p:grpSpPr>
            <a:xfrm>
              <a:off x="9218009" y="4806286"/>
              <a:ext cx="219786" cy="11525"/>
              <a:chOff x="9218009" y="4806286"/>
              <a:chExt cx="219786" cy="11525"/>
            </a:xfrm>
          </p:grpSpPr>
          <p:sp>
            <p:nvSpPr>
              <p:cNvPr id="310" name="Google Shape;310;p4"/>
              <p:cNvSpPr/>
              <p:nvPr/>
            </p:nvSpPr>
            <p:spPr>
              <a:xfrm>
                <a:off x="9313092" y="4806286"/>
                <a:ext cx="124703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4703" h="11525" extrusionOk="0">
                    <a:moveTo>
                      <a:pt x="12470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9265839" y="4806286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9218009" y="4806286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9407369" y="4663027"/>
              <a:ext cx="109029" cy="11525"/>
              <a:chOff x="9407369" y="4663027"/>
              <a:chExt cx="109029" cy="1152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9455199" y="4663027"/>
                <a:ext cx="61199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1199" h="11525" extrusionOk="0">
                    <a:moveTo>
                      <a:pt x="0" y="0"/>
                    </a:moveTo>
                    <a:lnTo>
                      <a:pt x="6119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9407369" y="4663027"/>
                <a:ext cx="23972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972" h="11525" extrusionOk="0">
                    <a:moveTo>
                      <a:pt x="2397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9266300" y="4877973"/>
              <a:ext cx="147523" cy="11986"/>
              <a:chOff x="9266300" y="4877973"/>
              <a:chExt cx="147523" cy="11986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9314130" y="4877973"/>
                <a:ext cx="99693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99693" h="461" extrusionOk="0">
                    <a:moveTo>
                      <a:pt x="99693" y="0"/>
                    </a:moveTo>
                    <a:lnTo>
                      <a:pt x="0" y="46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9266300" y="4878434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4" name="Google Shape;324;p5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5" name="Google Shape;325;p5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6" name="Google Shape;326;p5"/>
          <p:cNvSpPr txBox="1"/>
          <p:nvPr/>
        </p:nvSpPr>
        <p:spPr>
          <a:xfrm>
            <a:off x="752739" y="74045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s-ES" sz="2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es-ES" sz="2800" b="0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s-ES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AUTORREFLEXIÓN</a:t>
            </a:r>
            <a:r>
              <a:rPr lang="es-ES" sz="2800" b="0" i="0" u="none" strike="noStrike" cap="none" baseline="30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(4)</a:t>
            </a:r>
            <a:endParaRPr sz="2000" b="0" i="0" u="none" strike="noStrike" cap="none" baseline="30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-350521" y="2058482"/>
            <a:ext cx="8539036" cy="6663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1422806" y="2237016"/>
            <a:ext cx="6948568" cy="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s-ES" sz="2200" b="0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QUERER </a:t>
            </a:r>
            <a:r>
              <a:rPr lang="es-ES" sz="22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(Conocimientos + Habilidades)* Actitudes</a:t>
            </a:r>
            <a:endParaRPr/>
          </a:p>
        </p:txBody>
      </p:sp>
      <p:cxnSp>
        <p:nvCxnSpPr>
          <p:cNvPr id="329" name="Google Shape;329;p5"/>
          <p:cNvCxnSpPr/>
          <p:nvPr/>
        </p:nvCxnSpPr>
        <p:spPr>
          <a:xfrm>
            <a:off x="1271124" y="2270361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0" name="Google Shape;330;p5"/>
          <p:cNvSpPr txBox="1"/>
          <p:nvPr/>
        </p:nvSpPr>
        <p:spPr>
          <a:xfrm>
            <a:off x="755277" y="1510812"/>
            <a:ext cx="3090072" cy="3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s-ES" sz="1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¿QUÉ OFREZCO?</a:t>
            </a:r>
            <a:endParaRPr/>
          </a:p>
        </p:txBody>
      </p:sp>
      <p:sp>
        <p:nvSpPr>
          <p:cNvPr id="331" name="Google Shape;331;p5"/>
          <p:cNvSpPr txBox="1"/>
          <p:nvPr/>
        </p:nvSpPr>
        <p:spPr>
          <a:xfrm>
            <a:off x="8327237" y="1510812"/>
            <a:ext cx="3090072" cy="3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s-ES" sz="18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¿QUÉ PIDEN?</a:t>
            </a:r>
            <a:endParaRPr/>
          </a:p>
        </p:txBody>
      </p:sp>
      <p:sp>
        <p:nvSpPr>
          <p:cNvPr id="332" name="Google Shape;332;p5"/>
          <p:cNvSpPr txBox="1"/>
          <p:nvPr/>
        </p:nvSpPr>
        <p:spPr>
          <a:xfrm>
            <a:off x="8327237" y="2651653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FLEXIBILIDAD</a:t>
            </a:r>
            <a:endParaRPr/>
          </a:p>
        </p:txBody>
      </p:sp>
      <p:cxnSp>
        <p:nvCxnSpPr>
          <p:cNvPr id="333" name="Google Shape;333;p5"/>
          <p:cNvCxnSpPr/>
          <p:nvPr/>
        </p:nvCxnSpPr>
        <p:spPr>
          <a:xfrm rot="10800000" flipH="1">
            <a:off x="8335024" y="2892081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4" name="Google Shape;334;p5"/>
          <p:cNvSpPr txBox="1"/>
          <p:nvPr/>
        </p:nvSpPr>
        <p:spPr>
          <a:xfrm>
            <a:off x="10313155" y="2651653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CREATIVIDAD</a:t>
            </a:r>
            <a:endParaRPr/>
          </a:p>
        </p:txBody>
      </p:sp>
      <p:cxnSp>
        <p:nvCxnSpPr>
          <p:cNvPr id="335" name="Google Shape;335;p5"/>
          <p:cNvCxnSpPr/>
          <p:nvPr/>
        </p:nvCxnSpPr>
        <p:spPr>
          <a:xfrm rot="10800000" flipH="1">
            <a:off x="10320942" y="2892081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5"/>
          <p:cNvSpPr txBox="1"/>
          <p:nvPr/>
        </p:nvSpPr>
        <p:spPr>
          <a:xfrm>
            <a:off x="8327237" y="3809222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INICIATIVA</a:t>
            </a:r>
            <a:endParaRPr/>
          </a:p>
        </p:txBody>
      </p:sp>
      <p:cxnSp>
        <p:nvCxnSpPr>
          <p:cNvPr id="337" name="Google Shape;337;p5"/>
          <p:cNvCxnSpPr/>
          <p:nvPr/>
        </p:nvCxnSpPr>
        <p:spPr>
          <a:xfrm rot="10800000" flipH="1">
            <a:off x="8335024" y="4075050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5"/>
          <p:cNvSpPr txBox="1"/>
          <p:nvPr/>
        </p:nvSpPr>
        <p:spPr>
          <a:xfrm>
            <a:off x="10313155" y="3809222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COMUNICACIÓN</a:t>
            </a:r>
            <a:endParaRPr/>
          </a:p>
        </p:txBody>
      </p:sp>
      <p:cxnSp>
        <p:nvCxnSpPr>
          <p:cNvPr id="339" name="Google Shape;339;p5"/>
          <p:cNvCxnSpPr/>
          <p:nvPr/>
        </p:nvCxnSpPr>
        <p:spPr>
          <a:xfrm rot="10800000" flipH="1">
            <a:off x="10320942" y="4075050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5"/>
          <p:cNvSpPr txBox="1"/>
          <p:nvPr/>
        </p:nvSpPr>
        <p:spPr>
          <a:xfrm>
            <a:off x="8327237" y="4887249"/>
            <a:ext cx="16333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TRABAJAR EN EQUIPO</a:t>
            </a:r>
            <a:endParaRPr/>
          </a:p>
        </p:txBody>
      </p:sp>
      <p:cxnSp>
        <p:nvCxnSpPr>
          <p:cNvPr id="341" name="Google Shape;341;p5"/>
          <p:cNvCxnSpPr/>
          <p:nvPr/>
        </p:nvCxnSpPr>
        <p:spPr>
          <a:xfrm rot="10800000" flipH="1">
            <a:off x="8335024" y="539696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5"/>
          <p:cNvSpPr txBox="1"/>
          <p:nvPr/>
        </p:nvSpPr>
        <p:spPr>
          <a:xfrm>
            <a:off x="10313155" y="4887249"/>
            <a:ext cx="16333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RESOLUCIÓN DE PROBLEMAS</a:t>
            </a:r>
            <a:endParaRPr/>
          </a:p>
        </p:txBody>
      </p:sp>
      <p:cxnSp>
        <p:nvCxnSpPr>
          <p:cNvPr id="343" name="Google Shape;343;p5"/>
          <p:cNvCxnSpPr/>
          <p:nvPr/>
        </p:nvCxnSpPr>
        <p:spPr>
          <a:xfrm rot="10800000" flipH="1">
            <a:off x="10320942" y="539696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5"/>
          <p:cNvSpPr txBox="1"/>
          <p:nvPr/>
        </p:nvSpPr>
        <p:spPr>
          <a:xfrm>
            <a:off x="8327237" y="6170940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EMPATÍA</a:t>
            </a:r>
            <a:endParaRPr/>
          </a:p>
        </p:txBody>
      </p:sp>
      <p:cxnSp>
        <p:nvCxnSpPr>
          <p:cNvPr id="345" name="Google Shape;345;p5"/>
          <p:cNvCxnSpPr/>
          <p:nvPr/>
        </p:nvCxnSpPr>
        <p:spPr>
          <a:xfrm rot="10800000" flipH="1">
            <a:off x="8335024" y="6436768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p5"/>
          <p:cNvSpPr txBox="1"/>
          <p:nvPr/>
        </p:nvSpPr>
        <p:spPr>
          <a:xfrm>
            <a:off x="10313155" y="6170940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LIDERAZGO</a:t>
            </a:r>
            <a:endParaRPr/>
          </a:p>
        </p:txBody>
      </p:sp>
      <p:cxnSp>
        <p:nvCxnSpPr>
          <p:cNvPr id="347" name="Google Shape;347;p5"/>
          <p:cNvCxnSpPr/>
          <p:nvPr/>
        </p:nvCxnSpPr>
        <p:spPr>
          <a:xfrm rot="10800000" flipH="1">
            <a:off x="10320942" y="6436768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5"/>
          <p:cNvSpPr/>
          <p:nvPr/>
        </p:nvSpPr>
        <p:spPr>
          <a:xfrm>
            <a:off x="3417258" y="3034243"/>
            <a:ext cx="1198289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9" name="Google Shape;349;p5"/>
          <p:cNvSpPr/>
          <p:nvPr/>
        </p:nvSpPr>
        <p:spPr>
          <a:xfrm>
            <a:off x="3631682" y="3031702"/>
            <a:ext cx="73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</a:t>
            </a: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2130862" y="4142725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3964653" y="4142725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2" name="Google Shape;352;p5"/>
          <p:cNvCxnSpPr/>
          <p:nvPr/>
        </p:nvCxnSpPr>
        <p:spPr>
          <a:xfrm rot="10800000">
            <a:off x="4616243" y="5272387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5"/>
          <p:cNvSpPr/>
          <p:nvPr/>
        </p:nvSpPr>
        <p:spPr>
          <a:xfrm>
            <a:off x="1419576" y="5591218"/>
            <a:ext cx="820351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1594962" y="5591930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783065" y="5591218"/>
            <a:ext cx="1285655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5941250" y="5591930"/>
            <a:ext cx="9329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hacer</a:t>
            </a: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6435" y="3288801"/>
            <a:ext cx="1912964" cy="1912964"/>
          </a:xfrm>
          <a:prstGeom prst="ellipse">
            <a:avLst/>
          </a:prstGeom>
          <a:solidFill>
            <a:schemeClr val="lt1">
              <a:alpha val="54901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8" name="Google Shape;358;p5"/>
          <p:cNvSpPr txBox="1"/>
          <p:nvPr/>
        </p:nvSpPr>
        <p:spPr>
          <a:xfrm>
            <a:off x="3369015" y="3802593"/>
            <a:ext cx="1305593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E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ACTITUDES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9" name="Google Shape;359;p5"/>
          <p:cNvCxnSpPr/>
          <p:nvPr/>
        </p:nvCxnSpPr>
        <p:spPr>
          <a:xfrm rot="10800000">
            <a:off x="3716919" y="4382464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5"/>
          <p:cNvSpPr txBox="1"/>
          <p:nvPr/>
        </p:nvSpPr>
        <p:spPr>
          <a:xfrm>
            <a:off x="4215227" y="4656517"/>
            <a:ext cx="1411817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E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HABILIDADES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1" name="Google Shape;361;p5"/>
          <p:cNvSpPr txBox="1"/>
          <p:nvPr/>
        </p:nvSpPr>
        <p:spPr>
          <a:xfrm>
            <a:off x="2191156" y="4656517"/>
            <a:ext cx="1792376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E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CONOCIMIENTOS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62" name="Google Shape;362;p5"/>
          <p:cNvCxnSpPr/>
          <p:nvPr/>
        </p:nvCxnSpPr>
        <p:spPr>
          <a:xfrm rot="10800000">
            <a:off x="2782452" y="5248653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3" name="Google Shape;363;p5"/>
          <p:cNvGrpSpPr/>
          <p:nvPr/>
        </p:nvGrpSpPr>
        <p:grpSpPr>
          <a:xfrm>
            <a:off x="2960879" y="4633402"/>
            <a:ext cx="267486" cy="330935"/>
            <a:chOff x="770826" y="4427693"/>
            <a:chExt cx="356025" cy="440474"/>
          </a:xfrm>
        </p:grpSpPr>
        <p:sp>
          <p:nvSpPr>
            <p:cNvPr id="364" name="Google Shape;364;p5"/>
            <p:cNvSpPr/>
            <p:nvPr/>
          </p:nvSpPr>
          <p:spPr>
            <a:xfrm>
              <a:off x="770826" y="4427693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65" name="Google Shape;365;p5"/>
            <p:cNvGrpSpPr/>
            <p:nvPr/>
          </p:nvGrpSpPr>
          <p:grpSpPr>
            <a:xfrm>
              <a:off x="837882" y="4498102"/>
              <a:ext cx="204416" cy="189118"/>
              <a:chOff x="837882" y="4498102"/>
              <a:chExt cx="204416" cy="189118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886567" y="4546827"/>
                <a:ext cx="106906" cy="140393"/>
              </a:xfrm>
              <a:custGeom>
                <a:avLst/>
                <a:gdLst/>
                <a:ahLst/>
                <a:cxnLst/>
                <a:rect l="l" t="t" r="r" b="b"/>
                <a:pathLst>
                  <a:path w="106906" h="140393" extrusionOk="0">
                    <a:moveTo>
                      <a:pt x="106907" y="53430"/>
                    </a:moveTo>
                    <a:cubicBezTo>
                      <a:pt x="106907" y="21684"/>
                      <a:pt x="79246" y="-3567"/>
                      <a:pt x="46766" y="414"/>
                    </a:cubicBezTo>
                    <a:cubicBezTo>
                      <a:pt x="23820" y="3243"/>
                      <a:pt x="4646" y="21369"/>
                      <a:pt x="769" y="44210"/>
                    </a:cubicBezTo>
                    <a:cubicBezTo>
                      <a:pt x="-2269" y="62441"/>
                      <a:pt x="3913" y="79310"/>
                      <a:pt x="15438" y="90835"/>
                    </a:cubicBezTo>
                    <a:cubicBezTo>
                      <a:pt x="25706" y="101103"/>
                      <a:pt x="30840" y="115352"/>
                      <a:pt x="30840" y="129916"/>
                    </a:cubicBezTo>
                    <a:lnTo>
                      <a:pt x="30840" y="140394"/>
                    </a:lnTo>
                    <a:lnTo>
                      <a:pt x="75998" y="140394"/>
                    </a:lnTo>
                    <a:lnTo>
                      <a:pt x="75998" y="129916"/>
                    </a:lnTo>
                    <a:cubicBezTo>
                      <a:pt x="75998" y="115457"/>
                      <a:pt x="81027" y="101208"/>
                      <a:pt x="91190" y="91045"/>
                    </a:cubicBezTo>
                    <a:cubicBezTo>
                      <a:pt x="100934" y="81510"/>
                      <a:pt x="106907" y="68204"/>
                      <a:pt x="106907" y="534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367" name="Google Shape;367;p5"/>
              <p:cNvGrpSpPr/>
              <p:nvPr/>
            </p:nvGrpSpPr>
            <p:grpSpPr>
              <a:xfrm>
                <a:off x="837882" y="4498102"/>
                <a:ext cx="204416" cy="112633"/>
                <a:chOff x="837882" y="4498102"/>
                <a:chExt cx="204416" cy="112633"/>
              </a:xfrm>
            </p:grpSpPr>
            <p:sp>
              <p:nvSpPr>
                <p:cNvPr id="368" name="Google Shape;368;p5"/>
                <p:cNvSpPr/>
                <p:nvPr/>
              </p:nvSpPr>
              <p:spPr>
                <a:xfrm>
                  <a:off x="940038" y="4498102"/>
                  <a:ext cx="10477" cy="2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24517" extrusionOk="0">
                      <a:moveTo>
                        <a:pt x="0" y="0"/>
                      </a:moveTo>
                      <a:lnTo>
                        <a:pt x="0" y="2451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69" name="Google Shape;369;p5"/>
                <p:cNvSpPr/>
                <p:nvPr/>
              </p:nvSpPr>
              <p:spPr>
                <a:xfrm>
                  <a:off x="867848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0"/>
                      </a:moveTo>
                      <a:lnTo>
                        <a:pt x="17288" y="17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370" name="Google Shape;370;p5"/>
                <p:cNvGrpSpPr/>
                <p:nvPr/>
              </p:nvGrpSpPr>
              <p:grpSpPr>
                <a:xfrm>
                  <a:off x="837882" y="4600258"/>
                  <a:ext cx="204416" cy="10477"/>
                  <a:chOff x="837882" y="4600258"/>
                  <a:chExt cx="204416" cy="10477"/>
                </a:xfrm>
              </p:grpSpPr>
              <p:sp>
                <p:nvSpPr>
                  <p:cNvPr id="371" name="Google Shape;371;p5"/>
                  <p:cNvSpPr/>
                  <p:nvPr/>
                </p:nvSpPr>
                <p:spPr>
                  <a:xfrm>
                    <a:off x="837882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372" name="Google Shape;372;p5"/>
                  <p:cNvSpPr/>
                  <p:nvPr/>
                </p:nvSpPr>
                <p:spPr>
                  <a:xfrm>
                    <a:off x="1017781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373" name="Google Shape;373;p5"/>
                <p:cNvSpPr/>
                <p:nvPr/>
              </p:nvSpPr>
              <p:spPr>
                <a:xfrm>
                  <a:off x="995045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17288"/>
                      </a:moveTo>
                      <a:lnTo>
                        <a:pt x="172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374" name="Google Shape;374;p5"/>
            <p:cNvSpPr/>
            <p:nvPr/>
          </p:nvSpPr>
          <p:spPr>
            <a:xfrm>
              <a:off x="930294" y="4724312"/>
              <a:ext cx="19488" cy="10477"/>
            </a:xfrm>
            <a:custGeom>
              <a:avLst/>
              <a:gdLst/>
              <a:ahLst/>
              <a:cxnLst/>
              <a:rect l="l" t="t" r="r" b="b"/>
              <a:pathLst>
                <a:path w="19488" h="10477" extrusionOk="0">
                  <a:moveTo>
                    <a:pt x="194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75" name="Google Shape;375;p5"/>
          <p:cNvGrpSpPr/>
          <p:nvPr/>
        </p:nvGrpSpPr>
        <p:grpSpPr>
          <a:xfrm>
            <a:off x="3833802" y="3737896"/>
            <a:ext cx="380393" cy="360391"/>
            <a:chOff x="8386998" y="1838927"/>
            <a:chExt cx="380393" cy="360391"/>
          </a:xfrm>
        </p:grpSpPr>
        <p:grpSp>
          <p:nvGrpSpPr>
            <p:cNvPr id="376" name="Google Shape;376;p5"/>
            <p:cNvGrpSpPr/>
            <p:nvPr/>
          </p:nvGrpSpPr>
          <p:grpSpPr>
            <a:xfrm>
              <a:off x="8386998" y="1838927"/>
              <a:ext cx="380393" cy="199159"/>
              <a:chOff x="8386998" y="1838927"/>
              <a:chExt cx="380393" cy="199159"/>
            </a:xfrm>
          </p:grpSpPr>
          <p:sp>
            <p:nvSpPr>
              <p:cNvPr id="377" name="Google Shape;377;p5"/>
              <p:cNvSpPr/>
              <p:nvPr/>
            </p:nvSpPr>
            <p:spPr>
              <a:xfrm>
                <a:off x="8386998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600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600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8660279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8523638" y="1838927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11"/>
                    </a:lnTo>
                    <a:lnTo>
                      <a:pt x="107113" y="38879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879"/>
                    </a:lnTo>
                    <a:lnTo>
                      <a:pt x="36974" y="33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80" name="Google Shape;380;p5"/>
            <p:cNvGrpSpPr/>
            <p:nvPr/>
          </p:nvGrpSpPr>
          <p:grpSpPr>
            <a:xfrm>
              <a:off x="8492899" y="2013306"/>
              <a:ext cx="149109" cy="186012"/>
              <a:chOff x="8492899" y="2013306"/>
              <a:chExt cx="149109" cy="186012"/>
            </a:xfrm>
          </p:grpSpPr>
          <p:sp>
            <p:nvSpPr>
              <p:cNvPr id="381" name="Google Shape;381;p5"/>
              <p:cNvSpPr/>
              <p:nvPr/>
            </p:nvSpPr>
            <p:spPr>
              <a:xfrm>
                <a:off x="8589967" y="2106233"/>
                <a:ext cx="4407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4074" h="8659" extrusionOk="0">
                    <a:moveTo>
                      <a:pt x="0" y="0"/>
                    </a:moveTo>
                    <a:lnTo>
                      <a:pt x="44075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8585118" y="2137233"/>
                <a:ext cx="56890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56890" h="8659" extrusionOk="0">
                    <a:moveTo>
                      <a:pt x="0" y="0"/>
                    </a:moveTo>
                    <a:lnTo>
                      <a:pt x="5689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8593864" y="2168319"/>
                <a:ext cx="40178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8659" extrusionOk="0">
                    <a:moveTo>
                      <a:pt x="0" y="0"/>
                    </a:moveTo>
                    <a:lnTo>
                      <a:pt x="4017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492899" y="2013306"/>
                <a:ext cx="111691" cy="90329"/>
              </a:xfrm>
              <a:custGeom>
                <a:avLst/>
                <a:gdLst/>
                <a:ahLst/>
                <a:cxnLst/>
                <a:rect l="l" t="t" r="r" b="b"/>
                <a:pathLst>
                  <a:path w="111691" h="90329" extrusionOk="0">
                    <a:moveTo>
                      <a:pt x="0" y="90330"/>
                    </a:moveTo>
                    <a:lnTo>
                      <a:pt x="33337" y="90330"/>
                    </a:lnTo>
                    <a:cubicBezTo>
                      <a:pt x="45114" y="78554"/>
                      <a:pt x="46673" y="69635"/>
                      <a:pt x="59228" y="58378"/>
                    </a:cubicBezTo>
                    <a:cubicBezTo>
                      <a:pt x="66848" y="51537"/>
                      <a:pt x="83474" y="40713"/>
                      <a:pt x="83474" y="16121"/>
                    </a:cubicBezTo>
                    <a:cubicBezTo>
                      <a:pt x="83474" y="3479"/>
                      <a:pt x="97328" y="-6825"/>
                      <a:pt x="106680" y="5644"/>
                    </a:cubicBezTo>
                    <a:cubicBezTo>
                      <a:pt x="116292" y="18546"/>
                      <a:pt x="111875" y="53269"/>
                      <a:pt x="95163" y="660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8492899" y="2181048"/>
                <a:ext cx="131358" cy="18270"/>
              </a:xfrm>
              <a:custGeom>
                <a:avLst/>
                <a:gdLst/>
                <a:ahLst/>
                <a:cxnLst/>
                <a:rect l="l" t="t" r="r" b="b"/>
                <a:pathLst>
                  <a:path w="131358" h="18270" extrusionOk="0">
                    <a:moveTo>
                      <a:pt x="0" y="0"/>
                    </a:moveTo>
                    <a:lnTo>
                      <a:pt x="20868" y="0"/>
                    </a:lnTo>
                    <a:cubicBezTo>
                      <a:pt x="26930" y="0"/>
                      <a:pt x="32645" y="3204"/>
                      <a:pt x="35502" y="8486"/>
                    </a:cubicBezTo>
                    <a:cubicBezTo>
                      <a:pt x="38620" y="14288"/>
                      <a:pt x="44681" y="18271"/>
                      <a:pt x="51608" y="18271"/>
                    </a:cubicBezTo>
                    <a:lnTo>
                      <a:pt x="131358" y="1827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86" name="Google Shape;386;p5"/>
          <p:cNvGrpSpPr/>
          <p:nvPr/>
        </p:nvGrpSpPr>
        <p:grpSpPr>
          <a:xfrm>
            <a:off x="4673914" y="4669098"/>
            <a:ext cx="479405" cy="314277"/>
            <a:chOff x="9227110" y="2770129"/>
            <a:chExt cx="479405" cy="314277"/>
          </a:xfrm>
        </p:grpSpPr>
        <p:sp>
          <p:nvSpPr>
            <p:cNvPr id="387" name="Google Shape;387;p5"/>
            <p:cNvSpPr/>
            <p:nvPr/>
          </p:nvSpPr>
          <p:spPr>
            <a:xfrm>
              <a:off x="9466683" y="2770129"/>
              <a:ext cx="239832" cy="239746"/>
            </a:xfrm>
            <a:custGeom>
              <a:avLst/>
              <a:gdLst/>
              <a:ahLst/>
              <a:cxnLst/>
              <a:rect l="l" t="t" r="r" b="b"/>
              <a:pathLst>
                <a:path w="239832" h="239746" extrusionOk="0">
                  <a:moveTo>
                    <a:pt x="165302" y="140167"/>
                  </a:moveTo>
                  <a:lnTo>
                    <a:pt x="188855" y="140167"/>
                  </a:lnTo>
                  <a:cubicBezTo>
                    <a:pt x="192838" y="140167"/>
                    <a:pt x="198813" y="138262"/>
                    <a:pt x="202190" y="136097"/>
                  </a:cubicBezTo>
                  <a:cubicBezTo>
                    <a:pt x="205913" y="133759"/>
                    <a:pt x="210329" y="132373"/>
                    <a:pt x="215092" y="132373"/>
                  </a:cubicBezTo>
                  <a:cubicBezTo>
                    <a:pt x="230851" y="132373"/>
                    <a:pt x="243234" y="147180"/>
                    <a:pt x="238991" y="163719"/>
                  </a:cubicBezTo>
                  <a:cubicBezTo>
                    <a:pt x="236826" y="172205"/>
                    <a:pt x="229726" y="179046"/>
                    <a:pt x="221240" y="181124"/>
                  </a:cubicBezTo>
                  <a:cubicBezTo>
                    <a:pt x="214312" y="182856"/>
                    <a:pt x="207818" y="181557"/>
                    <a:pt x="202536" y="178353"/>
                  </a:cubicBezTo>
                  <a:cubicBezTo>
                    <a:pt x="198986" y="176188"/>
                    <a:pt x="193011" y="174110"/>
                    <a:pt x="188855" y="174110"/>
                  </a:cubicBezTo>
                  <a:lnTo>
                    <a:pt x="165302" y="174110"/>
                  </a:lnTo>
                  <a:lnTo>
                    <a:pt x="165302" y="239746"/>
                  </a:lnTo>
                  <a:lnTo>
                    <a:pt x="87" y="239746"/>
                  </a:lnTo>
                  <a:lnTo>
                    <a:pt x="87" y="174110"/>
                  </a:lnTo>
                  <a:lnTo>
                    <a:pt x="23553" y="174110"/>
                  </a:lnTo>
                  <a:cubicBezTo>
                    <a:pt x="27709" y="174110"/>
                    <a:pt x="33684" y="176275"/>
                    <a:pt x="37234" y="178353"/>
                  </a:cubicBezTo>
                  <a:cubicBezTo>
                    <a:pt x="42516" y="181557"/>
                    <a:pt x="49010" y="182769"/>
                    <a:pt x="55938" y="181124"/>
                  </a:cubicBezTo>
                  <a:cubicBezTo>
                    <a:pt x="64424" y="179046"/>
                    <a:pt x="71524" y="172205"/>
                    <a:pt x="73689" y="163719"/>
                  </a:cubicBezTo>
                  <a:cubicBezTo>
                    <a:pt x="77932" y="147267"/>
                    <a:pt x="65636" y="132373"/>
                    <a:pt x="49790" y="132373"/>
                  </a:cubicBezTo>
                  <a:cubicBezTo>
                    <a:pt x="44508" y="132373"/>
                    <a:pt x="39659" y="134105"/>
                    <a:pt x="35589" y="136963"/>
                  </a:cubicBezTo>
                  <a:cubicBezTo>
                    <a:pt x="32125" y="139387"/>
                    <a:pt x="27709" y="140167"/>
                    <a:pt x="23466" y="140167"/>
                  </a:cubicBezTo>
                  <a:lnTo>
                    <a:pt x="0" y="140167"/>
                  </a:lnTo>
                  <a:lnTo>
                    <a:pt x="0" y="74531"/>
                  </a:lnTo>
                  <a:lnTo>
                    <a:pt x="65636" y="74531"/>
                  </a:lnTo>
                  <a:lnTo>
                    <a:pt x="65636" y="51065"/>
                  </a:lnTo>
                  <a:cubicBezTo>
                    <a:pt x="65636" y="46822"/>
                    <a:pt x="64857" y="42406"/>
                    <a:pt x="62432" y="38942"/>
                  </a:cubicBezTo>
                  <a:cubicBezTo>
                    <a:pt x="59575" y="34959"/>
                    <a:pt x="57843" y="30110"/>
                    <a:pt x="57843" y="24741"/>
                  </a:cubicBezTo>
                  <a:cubicBezTo>
                    <a:pt x="57843" y="8982"/>
                    <a:pt x="72650" y="-3401"/>
                    <a:pt x="89189" y="842"/>
                  </a:cubicBezTo>
                  <a:cubicBezTo>
                    <a:pt x="97675" y="3007"/>
                    <a:pt x="104515" y="10107"/>
                    <a:pt x="106593" y="18593"/>
                  </a:cubicBezTo>
                  <a:cubicBezTo>
                    <a:pt x="108325" y="25520"/>
                    <a:pt x="107026" y="32015"/>
                    <a:pt x="103822" y="37297"/>
                  </a:cubicBezTo>
                  <a:cubicBezTo>
                    <a:pt x="101658" y="40847"/>
                    <a:pt x="99580" y="46822"/>
                    <a:pt x="99580" y="50978"/>
                  </a:cubicBezTo>
                  <a:lnTo>
                    <a:pt x="99580" y="74444"/>
                  </a:lnTo>
                  <a:lnTo>
                    <a:pt x="165215" y="74444"/>
                  </a:lnTo>
                  <a:lnTo>
                    <a:pt x="165215" y="14016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9227110" y="2844660"/>
              <a:ext cx="239659" cy="239746"/>
            </a:xfrm>
            <a:custGeom>
              <a:avLst/>
              <a:gdLst/>
              <a:ahLst/>
              <a:cxnLst/>
              <a:rect l="l" t="t" r="r" b="b"/>
              <a:pathLst>
                <a:path w="239659" h="239746" extrusionOk="0">
                  <a:moveTo>
                    <a:pt x="239660" y="165215"/>
                  </a:moveTo>
                  <a:lnTo>
                    <a:pt x="174024" y="165215"/>
                  </a:lnTo>
                  <a:lnTo>
                    <a:pt x="174024" y="188681"/>
                  </a:lnTo>
                  <a:cubicBezTo>
                    <a:pt x="174024" y="192924"/>
                    <a:pt x="174803" y="197340"/>
                    <a:pt x="177228" y="200804"/>
                  </a:cubicBezTo>
                  <a:cubicBezTo>
                    <a:pt x="180085" y="204787"/>
                    <a:pt x="181817" y="209636"/>
                    <a:pt x="181817" y="215005"/>
                  </a:cubicBezTo>
                  <a:cubicBezTo>
                    <a:pt x="181817" y="230765"/>
                    <a:pt x="167010" y="243147"/>
                    <a:pt x="150471" y="238904"/>
                  </a:cubicBezTo>
                  <a:cubicBezTo>
                    <a:pt x="141985" y="236739"/>
                    <a:pt x="135144" y="229639"/>
                    <a:pt x="133066" y="221153"/>
                  </a:cubicBezTo>
                  <a:cubicBezTo>
                    <a:pt x="131334" y="214226"/>
                    <a:pt x="132633" y="207731"/>
                    <a:pt x="135837" y="202449"/>
                  </a:cubicBezTo>
                  <a:cubicBezTo>
                    <a:pt x="138002" y="198899"/>
                    <a:pt x="140080" y="192924"/>
                    <a:pt x="140080" y="188768"/>
                  </a:cubicBezTo>
                  <a:lnTo>
                    <a:pt x="140080" y="165302"/>
                  </a:lnTo>
                  <a:lnTo>
                    <a:pt x="74444" y="165302"/>
                  </a:lnTo>
                  <a:lnTo>
                    <a:pt x="74444" y="99579"/>
                  </a:lnTo>
                  <a:lnTo>
                    <a:pt x="50978" y="99579"/>
                  </a:lnTo>
                  <a:cubicBezTo>
                    <a:pt x="46995" y="99579"/>
                    <a:pt x="41020" y="101484"/>
                    <a:pt x="37643" y="103649"/>
                  </a:cubicBezTo>
                  <a:cubicBezTo>
                    <a:pt x="33920" y="105987"/>
                    <a:pt x="29504" y="107373"/>
                    <a:pt x="24741" y="107373"/>
                  </a:cubicBezTo>
                  <a:cubicBezTo>
                    <a:pt x="8982" y="107373"/>
                    <a:pt x="-3401" y="92566"/>
                    <a:pt x="842" y="76027"/>
                  </a:cubicBezTo>
                  <a:cubicBezTo>
                    <a:pt x="3007" y="67541"/>
                    <a:pt x="10107" y="60700"/>
                    <a:pt x="18593" y="58622"/>
                  </a:cubicBezTo>
                  <a:cubicBezTo>
                    <a:pt x="25520" y="56890"/>
                    <a:pt x="32015" y="58189"/>
                    <a:pt x="37297" y="61393"/>
                  </a:cubicBezTo>
                  <a:cubicBezTo>
                    <a:pt x="40847" y="63558"/>
                    <a:pt x="46822" y="65636"/>
                    <a:pt x="50978" y="65636"/>
                  </a:cubicBezTo>
                  <a:lnTo>
                    <a:pt x="74444" y="65636"/>
                  </a:lnTo>
                  <a:lnTo>
                    <a:pt x="74444" y="0"/>
                  </a:lnTo>
                  <a:lnTo>
                    <a:pt x="140080" y="0"/>
                  </a:lnTo>
                  <a:lnTo>
                    <a:pt x="140080" y="23553"/>
                  </a:lnTo>
                  <a:cubicBezTo>
                    <a:pt x="140080" y="27709"/>
                    <a:pt x="137915" y="33684"/>
                    <a:pt x="135837" y="37234"/>
                  </a:cubicBezTo>
                  <a:cubicBezTo>
                    <a:pt x="132633" y="42516"/>
                    <a:pt x="131421" y="49010"/>
                    <a:pt x="133066" y="55938"/>
                  </a:cubicBezTo>
                  <a:cubicBezTo>
                    <a:pt x="135144" y="64424"/>
                    <a:pt x="141985" y="71524"/>
                    <a:pt x="150471" y="73689"/>
                  </a:cubicBezTo>
                  <a:cubicBezTo>
                    <a:pt x="166923" y="77932"/>
                    <a:pt x="181817" y="65636"/>
                    <a:pt x="181817" y="49790"/>
                  </a:cubicBezTo>
                  <a:cubicBezTo>
                    <a:pt x="181817" y="42689"/>
                    <a:pt x="178786" y="36455"/>
                    <a:pt x="174024" y="31952"/>
                  </a:cubicBezTo>
                  <a:lnTo>
                    <a:pt x="174024" y="87"/>
                  </a:lnTo>
                  <a:lnTo>
                    <a:pt x="239660" y="8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89" name="Google Shape;389;p5"/>
          <p:cNvGrpSpPr/>
          <p:nvPr/>
        </p:nvGrpSpPr>
        <p:grpSpPr>
          <a:xfrm>
            <a:off x="765332" y="2177337"/>
            <a:ext cx="312610" cy="423957"/>
            <a:chOff x="765332" y="2177337"/>
            <a:chExt cx="312610" cy="423957"/>
          </a:xfrm>
        </p:grpSpPr>
        <p:sp>
          <p:nvSpPr>
            <p:cNvPr id="390" name="Google Shape;390;p5"/>
            <p:cNvSpPr/>
            <p:nvPr/>
          </p:nvSpPr>
          <p:spPr>
            <a:xfrm>
              <a:off x="765332" y="2177337"/>
              <a:ext cx="312610" cy="312610"/>
            </a:xfrm>
            <a:custGeom>
              <a:avLst/>
              <a:gdLst/>
              <a:ahLst/>
              <a:cxnLst/>
              <a:rect l="l" t="t" r="r" b="b"/>
              <a:pathLst>
                <a:path w="312610" h="312610" extrusionOk="0">
                  <a:moveTo>
                    <a:pt x="312611" y="156305"/>
                  </a:moveTo>
                  <a:cubicBezTo>
                    <a:pt x="312611" y="242630"/>
                    <a:pt x="242630" y="312611"/>
                    <a:pt x="156305" y="312611"/>
                  </a:cubicBezTo>
                  <a:cubicBezTo>
                    <a:pt x="69980" y="312611"/>
                    <a:pt x="0" y="242630"/>
                    <a:pt x="0" y="156305"/>
                  </a:cubicBezTo>
                  <a:cubicBezTo>
                    <a:pt x="0" y="69980"/>
                    <a:pt x="69980" y="0"/>
                    <a:pt x="156305" y="0"/>
                  </a:cubicBezTo>
                  <a:cubicBezTo>
                    <a:pt x="242630" y="0"/>
                    <a:pt x="312611" y="69980"/>
                    <a:pt x="312611" y="15630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91" name="Google Shape;391;p5"/>
            <p:cNvGrpSpPr/>
            <p:nvPr/>
          </p:nvGrpSpPr>
          <p:grpSpPr>
            <a:xfrm>
              <a:off x="790192" y="2464420"/>
              <a:ext cx="262985" cy="136874"/>
              <a:chOff x="790192" y="2464420"/>
              <a:chExt cx="262985" cy="136874"/>
            </a:xfrm>
          </p:grpSpPr>
          <p:sp>
            <p:nvSpPr>
              <p:cNvPr id="392" name="Google Shape;392;p5"/>
              <p:cNvSpPr/>
              <p:nvPr/>
            </p:nvSpPr>
            <p:spPr>
              <a:xfrm>
                <a:off x="922018" y="2471088"/>
                <a:ext cx="131159" cy="130206"/>
              </a:xfrm>
              <a:custGeom>
                <a:avLst/>
                <a:gdLst/>
                <a:ahLst/>
                <a:cxnLst/>
                <a:rect l="l" t="t" r="r" b="b"/>
                <a:pathLst>
                  <a:path w="131159" h="130206" extrusionOk="0">
                    <a:moveTo>
                      <a:pt x="0" y="20288"/>
                    </a:moveTo>
                    <a:lnTo>
                      <a:pt x="63532" y="130207"/>
                    </a:lnTo>
                    <a:lnTo>
                      <a:pt x="77819" y="76772"/>
                    </a:lnTo>
                    <a:lnTo>
                      <a:pt x="131159" y="91059"/>
                    </a:lnTo>
                    <a:lnTo>
                      <a:pt x="7858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790192" y="2464420"/>
                <a:ext cx="115252" cy="136874"/>
              </a:xfrm>
              <a:custGeom>
                <a:avLst/>
                <a:gdLst/>
                <a:ahLst/>
                <a:cxnLst/>
                <a:rect l="l" t="t" r="r" b="b"/>
                <a:pathLst>
                  <a:path w="115252" h="136874" extrusionOk="0">
                    <a:moveTo>
                      <a:pt x="56388" y="0"/>
                    </a:moveTo>
                    <a:lnTo>
                      <a:pt x="0" y="97727"/>
                    </a:lnTo>
                    <a:lnTo>
                      <a:pt x="53340" y="83439"/>
                    </a:lnTo>
                    <a:lnTo>
                      <a:pt x="67628" y="136874"/>
                    </a:lnTo>
                    <a:lnTo>
                      <a:pt x="115253" y="5438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394" name="Google Shape;394;p5"/>
            <p:cNvSpPr/>
            <p:nvPr/>
          </p:nvSpPr>
          <p:spPr>
            <a:xfrm>
              <a:off x="848317" y="2255466"/>
              <a:ext cx="146903" cy="140214"/>
            </a:xfrm>
            <a:custGeom>
              <a:avLst/>
              <a:gdLst/>
              <a:ahLst/>
              <a:cxnLst/>
              <a:rect l="l" t="t" r="r" b="b"/>
              <a:pathLst>
                <a:path w="146903" h="140214" extrusionOk="0">
                  <a:moveTo>
                    <a:pt x="75797" y="1500"/>
                  </a:moveTo>
                  <a:lnTo>
                    <a:pt x="96466" y="43315"/>
                  </a:lnTo>
                  <a:cubicBezTo>
                    <a:pt x="96847" y="44077"/>
                    <a:pt x="97609" y="44648"/>
                    <a:pt x="98466" y="44839"/>
                  </a:cubicBezTo>
                  <a:lnTo>
                    <a:pt x="144567" y="51506"/>
                  </a:lnTo>
                  <a:cubicBezTo>
                    <a:pt x="146758" y="51792"/>
                    <a:pt x="147711" y="54554"/>
                    <a:pt x="146091" y="56174"/>
                  </a:cubicBezTo>
                  <a:lnTo>
                    <a:pt x="112754" y="88749"/>
                  </a:lnTo>
                  <a:cubicBezTo>
                    <a:pt x="112087" y="89416"/>
                    <a:pt x="111801" y="90273"/>
                    <a:pt x="111992" y="91130"/>
                  </a:cubicBezTo>
                  <a:lnTo>
                    <a:pt x="119898" y="137041"/>
                  </a:lnTo>
                  <a:cubicBezTo>
                    <a:pt x="120279" y="139232"/>
                    <a:pt x="117993" y="140946"/>
                    <a:pt x="115992" y="139898"/>
                  </a:cubicBezTo>
                  <a:lnTo>
                    <a:pt x="74749" y="118181"/>
                  </a:lnTo>
                  <a:cubicBezTo>
                    <a:pt x="73987" y="117800"/>
                    <a:pt x="73035" y="117800"/>
                    <a:pt x="72177" y="118181"/>
                  </a:cubicBezTo>
                  <a:lnTo>
                    <a:pt x="30934" y="139898"/>
                  </a:lnTo>
                  <a:cubicBezTo>
                    <a:pt x="28934" y="140946"/>
                    <a:pt x="26648" y="139232"/>
                    <a:pt x="27029" y="137041"/>
                  </a:cubicBezTo>
                  <a:lnTo>
                    <a:pt x="34935" y="91130"/>
                  </a:lnTo>
                  <a:cubicBezTo>
                    <a:pt x="35125" y="90273"/>
                    <a:pt x="34839" y="89321"/>
                    <a:pt x="34173" y="88749"/>
                  </a:cubicBezTo>
                  <a:lnTo>
                    <a:pt x="835" y="56174"/>
                  </a:lnTo>
                  <a:cubicBezTo>
                    <a:pt x="-784" y="54554"/>
                    <a:pt x="73" y="51887"/>
                    <a:pt x="2359" y="51506"/>
                  </a:cubicBezTo>
                  <a:lnTo>
                    <a:pt x="48460" y="44839"/>
                  </a:lnTo>
                  <a:cubicBezTo>
                    <a:pt x="49317" y="44744"/>
                    <a:pt x="50079" y="44172"/>
                    <a:pt x="50460" y="43315"/>
                  </a:cubicBezTo>
                  <a:lnTo>
                    <a:pt x="71130" y="1500"/>
                  </a:lnTo>
                  <a:cubicBezTo>
                    <a:pt x="71892" y="-500"/>
                    <a:pt x="74844" y="-500"/>
                    <a:pt x="75797" y="15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95" name="Google Shape;395;p5"/>
            <p:cNvGrpSpPr/>
            <p:nvPr/>
          </p:nvGrpSpPr>
          <p:grpSpPr>
            <a:xfrm>
              <a:off x="794669" y="2206674"/>
              <a:ext cx="254032" cy="254032"/>
              <a:chOff x="794669" y="2206674"/>
              <a:chExt cx="254032" cy="254032"/>
            </a:xfrm>
          </p:grpSpPr>
          <p:grpSp>
            <p:nvGrpSpPr>
              <p:cNvPr id="396" name="Google Shape;396;p5"/>
              <p:cNvGrpSpPr/>
              <p:nvPr/>
            </p:nvGrpSpPr>
            <p:grpSpPr>
              <a:xfrm>
                <a:off x="921637" y="2206674"/>
                <a:ext cx="9525" cy="254032"/>
                <a:chOff x="921637" y="2206674"/>
                <a:chExt cx="9525" cy="254032"/>
              </a:xfrm>
            </p:grpSpPr>
            <p:sp>
              <p:nvSpPr>
                <p:cNvPr id="397" name="Google Shape;397;p5"/>
                <p:cNvSpPr/>
                <p:nvPr/>
              </p:nvSpPr>
              <p:spPr>
                <a:xfrm>
                  <a:off x="921637" y="2206674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98" name="Google Shape;398;p5"/>
                <p:cNvSpPr/>
                <p:nvPr/>
              </p:nvSpPr>
              <p:spPr>
                <a:xfrm>
                  <a:off x="921637" y="2441180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399" name="Google Shape;399;p5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400" name="Google Shape;400;p5"/>
                <p:cNvSpPr/>
                <p:nvPr/>
              </p:nvSpPr>
              <p:spPr>
                <a:xfrm>
                  <a:off x="858201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6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1" name="Google Shape;401;p5"/>
                <p:cNvSpPr/>
                <p:nvPr/>
              </p:nvSpPr>
              <p:spPr>
                <a:xfrm>
                  <a:off x="975454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5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402" name="Google Shape;402;p5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403" name="Google Shape;403;p5"/>
                <p:cNvSpPr/>
                <p:nvPr/>
              </p:nvSpPr>
              <p:spPr>
                <a:xfrm>
                  <a:off x="811624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1014792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405" name="Google Shape;405;p5"/>
              <p:cNvGrpSpPr/>
              <p:nvPr/>
            </p:nvGrpSpPr>
            <p:grpSpPr>
              <a:xfrm>
                <a:off x="794669" y="2333642"/>
                <a:ext cx="254032" cy="9525"/>
                <a:chOff x="794669" y="2333642"/>
                <a:chExt cx="254032" cy="9525"/>
              </a:xfrm>
            </p:grpSpPr>
            <p:sp>
              <p:nvSpPr>
                <p:cNvPr id="406" name="Google Shape;406;p5"/>
                <p:cNvSpPr/>
                <p:nvPr/>
              </p:nvSpPr>
              <p:spPr>
                <a:xfrm>
                  <a:off x="794669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1029175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408" name="Google Shape;408;p5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409" name="Google Shape;409;p5"/>
                <p:cNvSpPr/>
                <p:nvPr/>
              </p:nvSpPr>
              <p:spPr>
                <a:xfrm>
                  <a:off x="811624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5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1014792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6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411" name="Google Shape;411;p5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412" name="Google Shape;412;p5"/>
                <p:cNvSpPr/>
                <p:nvPr/>
              </p:nvSpPr>
              <p:spPr>
                <a:xfrm>
                  <a:off x="858201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975454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414" name="Google Shape;414;p5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es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fld>
            <a:endParaRPr sz="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15" name="Google Shape;415;p5"/>
          <p:cNvGrpSpPr/>
          <p:nvPr/>
        </p:nvGrpSpPr>
        <p:grpSpPr>
          <a:xfrm>
            <a:off x="10314704" y="2101121"/>
            <a:ext cx="356025" cy="440474"/>
            <a:chOff x="10314704" y="2101121"/>
            <a:chExt cx="356025" cy="440474"/>
          </a:xfrm>
        </p:grpSpPr>
        <p:sp>
          <p:nvSpPr>
            <p:cNvPr id="416" name="Google Shape;416;p5"/>
            <p:cNvSpPr/>
            <p:nvPr/>
          </p:nvSpPr>
          <p:spPr>
            <a:xfrm>
              <a:off x="10314704" y="2101121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17" name="Google Shape;417;p5"/>
            <p:cNvGrpSpPr/>
            <p:nvPr/>
          </p:nvGrpSpPr>
          <p:grpSpPr>
            <a:xfrm>
              <a:off x="10368349" y="2154661"/>
              <a:ext cx="230295" cy="174241"/>
              <a:chOff x="10368349" y="2154661"/>
              <a:chExt cx="230295" cy="174241"/>
            </a:xfrm>
          </p:grpSpPr>
          <p:sp>
            <p:nvSpPr>
              <p:cNvPr id="418" name="Google Shape;418;p5"/>
              <p:cNvSpPr/>
              <p:nvPr/>
            </p:nvSpPr>
            <p:spPr>
              <a:xfrm>
                <a:off x="10420108" y="2259332"/>
                <a:ext cx="136626" cy="69570"/>
              </a:xfrm>
              <a:custGeom>
                <a:avLst/>
                <a:gdLst/>
                <a:ahLst/>
                <a:cxnLst/>
                <a:rect l="l" t="t" r="r" b="b"/>
                <a:pathLst>
                  <a:path w="136626" h="69570" extrusionOk="0">
                    <a:moveTo>
                      <a:pt x="136627" y="34785"/>
                    </a:moveTo>
                    <a:cubicBezTo>
                      <a:pt x="136627" y="34785"/>
                      <a:pt x="106032" y="69571"/>
                      <a:pt x="68313" y="69571"/>
                    </a:cubicBezTo>
                    <a:cubicBezTo>
                      <a:pt x="30594" y="69571"/>
                      <a:pt x="0" y="34785"/>
                      <a:pt x="0" y="34785"/>
                    </a:cubicBezTo>
                    <a:cubicBezTo>
                      <a:pt x="0" y="34785"/>
                      <a:pt x="30594" y="0"/>
                      <a:pt x="68313" y="0"/>
                    </a:cubicBezTo>
                    <a:cubicBezTo>
                      <a:pt x="106032" y="0"/>
                      <a:pt x="136627" y="34785"/>
                      <a:pt x="136627" y="347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19" name="Google Shape;419;p5"/>
              <p:cNvGrpSpPr/>
              <p:nvPr/>
            </p:nvGrpSpPr>
            <p:grpSpPr>
              <a:xfrm>
                <a:off x="10368349" y="2154661"/>
                <a:ext cx="230295" cy="139560"/>
                <a:chOff x="10368349" y="2154661"/>
                <a:chExt cx="230295" cy="139560"/>
              </a:xfrm>
            </p:grpSpPr>
            <p:sp>
              <p:nvSpPr>
                <p:cNvPr id="420" name="Google Shape;420;p5"/>
                <p:cNvSpPr/>
                <p:nvPr/>
              </p:nvSpPr>
              <p:spPr>
                <a:xfrm>
                  <a:off x="10415707" y="2199191"/>
                  <a:ext cx="44215" cy="3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15" h="30070" extrusionOk="0">
                      <a:moveTo>
                        <a:pt x="44215" y="30070"/>
                      </a:moveTo>
                      <a:cubicBezTo>
                        <a:pt x="37300" y="12468"/>
                        <a:pt x="20117" y="0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10514196" y="2176664"/>
                  <a:ext cx="25774" cy="1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4" h="14878" extrusionOk="0">
                      <a:moveTo>
                        <a:pt x="25775" y="0"/>
                      </a:moveTo>
                      <a:cubicBezTo>
                        <a:pt x="14773" y="0"/>
                        <a:pt x="5134" y="5972"/>
                        <a:pt x="0" y="1487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10368349" y="2154661"/>
                  <a:ext cx="230295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95" h="139560" extrusionOk="0">
                      <a:moveTo>
                        <a:pt x="47463" y="139456"/>
                      </a:moveTo>
                      <a:cubicBezTo>
                        <a:pt x="21269" y="139456"/>
                        <a:pt x="0" y="118186"/>
                        <a:pt x="0" y="91993"/>
                      </a:cubicBezTo>
                      <a:cubicBezTo>
                        <a:pt x="0" y="65799"/>
                        <a:pt x="21269" y="44529"/>
                        <a:pt x="47463" y="44529"/>
                      </a:cubicBezTo>
                      <a:cubicBezTo>
                        <a:pt x="50606" y="44529"/>
                        <a:pt x="53645" y="44844"/>
                        <a:pt x="56579" y="45472"/>
                      </a:cubicBezTo>
                      <a:cubicBezTo>
                        <a:pt x="61398" y="19593"/>
                        <a:pt x="84030" y="0"/>
                        <a:pt x="111271" y="0"/>
                      </a:cubicBezTo>
                      <a:cubicBezTo>
                        <a:pt x="130864" y="0"/>
                        <a:pt x="148047" y="10163"/>
                        <a:pt x="158001" y="25460"/>
                      </a:cubicBezTo>
                      <a:cubicBezTo>
                        <a:pt x="162087" y="23365"/>
                        <a:pt x="166697" y="22003"/>
                        <a:pt x="171622" y="22003"/>
                      </a:cubicBezTo>
                      <a:cubicBezTo>
                        <a:pt x="188071" y="22003"/>
                        <a:pt x="201483" y="35309"/>
                        <a:pt x="201483" y="51864"/>
                      </a:cubicBezTo>
                      <a:cubicBezTo>
                        <a:pt x="201483" y="53854"/>
                        <a:pt x="201273" y="55845"/>
                        <a:pt x="200854" y="57836"/>
                      </a:cubicBezTo>
                      <a:cubicBezTo>
                        <a:pt x="217828" y="63179"/>
                        <a:pt x="230296" y="78896"/>
                        <a:pt x="230296" y="97650"/>
                      </a:cubicBezTo>
                      <a:cubicBezTo>
                        <a:pt x="230296" y="120806"/>
                        <a:pt x="211541" y="139560"/>
                        <a:pt x="188386" y="13956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10557154" y="2206525"/>
                  <a:ext cx="12677" cy="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" h="23783" extrusionOk="0">
                      <a:moveTo>
                        <a:pt x="0" y="23784"/>
                      </a:moveTo>
                      <a:cubicBezTo>
                        <a:pt x="7649" y="18650"/>
                        <a:pt x="12678" y="9954"/>
                        <a:pt x="1267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24" name="Google Shape;424;p5"/>
              <p:cNvSpPr/>
              <p:nvPr/>
            </p:nvSpPr>
            <p:spPr>
              <a:xfrm>
                <a:off x="10488421" y="2291498"/>
                <a:ext cx="10477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238" extrusionOk="0">
                    <a:moveTo>
                      <a:pt x="0" y="523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425" name="Google Shape;425;p5"/>
          <p:cNvGrpSpPr/>
          <p:nvPr/>
        </p:nvGrpSpPr>
        <p:grpSpPr>
          <a:xfrm>
            <a:off x="8328886" y="4330687"/>
            <a:ext cx="484235" cy="449042"/>
            <a:chOff x="8328886" y="4330687"/>
            <a:chExt cx="484235" cy="449042"/>
          </a:xfrm>
        </p:grpSpPr>
        <p:grpSp>
          <p:nvGrpSpPr>
            <p:cNvPr id="426" name="Google Shape;426;p5"/>
            <p:cNvGrpSpPr/>
            <p:nvPr/>
          </p:nvGrpSpPr>
          <p:grpSpPr>
            <a:xfrm>
              <a:off x="8328886" y="4424609"/>
              <a:ext cx="484235" cy="355120"/>
              <a:chOff x="8328886" y="4424609"/>
              <a:chExt cx="484235" cy="355120"/>
            </a:xfrm>
          </p:grpSpPr>
          <p:sp>
            <p:nvSpPr>
              <p:cNvPr id="427" name="Google Shape;427;p5"/>
              <p:cNvSpPr/>
              <p:nvPr/>
            </p:nvSpPr>
            <p:spPr>
              <a:xfrm>
                <a:off x="8681037" y="4720451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8504962" y="4424609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8328886" y="4720451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8501715" y="4569505"/>
                <a:ext cx="138687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138687" h="125100" extrusionOk="0">
                    <a:moveTo>
                      <a:pt x="125543" y="70661"/>
                    </a:moveTo>
                    <a:cubicBezTo>
                      <a:pt x="143029" y="53175"/>
                      <a:pt x="142699" y="27660"/>
                      <a:pt x="126752" y="11823"/>
                    </a:cubicBezTo>
                    <a:cubicBezTo>
                      <a:pt x="110915" y="-4014"/>
                      <a:pt x="85180" y="-3904"/>
                      <a:pt x="69344" y="11933"/>
                    </a:cubicBezTo>
                    <a:cubicBezTo>
                      <a:pt x="53507" y="-3904"/>
                      <a:pt x="27882" y="-3904"/>
                      <a:pt x="11935" y="11823"/>
                    </a:cubicBezTo>
                    <a:cubicBezTo>
                      <a:pt x="-4012" y="27660"/>
                      <a:pt x="-4342" y="53175"/>
                      <a:pt x="13145" y="70661"/>
                    </a:cubicBezTo>
                    <a:cubicBezTo>
                      <a:pt x="32501" y="90017"/>
                      <a:pt x="69344" y="125100"/>
                      <a:pt x="69344" y="125100"/>
                    </a:cubicBezTo>
                    <a:cubicBezTo>
                      <a:pt x="69344" y="125100"/>
                      <a:pt x="106186" y="89907"/>
                      <a:pt x="125543" y="7066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31" name="Google Shape;431;p5"/>
              <p:cNvGrpSpPr/>
              <p:nvPr/>
            </p:nvGrpSpPr>
            <p:grpSpPr>
              <a:xfrm>
                <a:off x="8479007" y="4681298"/>
                <a:ext cx="183993" cy="28264"/>
                <a:chOff x="8479007" y="4681298"/>
                <a:chExt cx="183993" cy="28264"/>
              </a:xfrm>
            </p:grpSpPr>
            <p:sp>
              <p:nvSpPr>
                <p:cNvPr id="432" name="Google Shape;432;p5"/>
                <p:cNvSpPr/>
                <p:nvPr/>
              </p:nvSpPr>
              <p:spPr>
                <a:xfrm>
                  <a:off x="8479007" y="4681298"/>
                  <a:ext cx="28264" cy="2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" h="28264" extrusionOk="0">
                      <a:moveTo>
                        <a:pt x="28264" y="0"/>
                      </a:moveTo>
                      <a:lnTo>
                        <a:pt x="0" y="2826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8634736" y="4681298"/>
                  <a:ext cx="28264" cy="2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" h="28264" extrusionOk="0">
                      <a:moveTo>
                        <a:pt x="0" y="0"/>
                      </a:moveTo>
                      <a:lnTo>
                        <a:pt x="28264" y="2826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34" name="Google Shape;434;p5"/>
              <p:cNvSpPr/>
              <p:nvPr/>
            </p:nvSpPr>
            <p:spPr>
              <a:xfrm>
                <a:off x="8571059" y="4500054"/>
                <a:ext cx="10997" cy="39812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39812" extrusionOk="0">
                    <a:moveTo>
                      <a:pt x="0" y="0"/>
                    </a:moveTo>
                    <a:lnTo>
                      <a:pt x="0" y="39812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435" name="Google Shape;435;p5"/>
            <p:cNvSpPr/>
            <p:nvPr/>
          </p:nvSpPr>
          <p:spPr>
            <a:xfrm>
              <a:off x="8539275" y="4330687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8715791" y="4627959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8363640" y="4627959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38" name="Google Shape;438;p5"/>
          <p:cNvGrpSpPr/>
          <p:nvPr/>
        </p:nvGrpSpPr>
        <p:grpSpPr>
          <a:xfrm>
            <a:off x="8328626" y="5634730"/>
            <a:ext cx="474631" cy="434502"/>
            <a:chOff x="8328626" y="5634730"/>
            <a:chExt cx="474631" cy="434502"/>
          </a:xfrm>
        </p:grpSpPr>
        <p:grpSp>
          <p:nvGrpSpPr>
            <p:cNvPr id="439" name="Google Shape;439;p5"/>
            <p:cNvGrpSpPr/>
            <p:nvPr/>
          </p:nvGrpSpPr>
          <p:grpSpPr>
            <a:xfrm>
              <a:off x="8328626" y="5782253"/>
              <a:ext cx="474631" cy="139560"/>
              <a:chOff x="8328626" y="5782253"/>
              <a:chExt cx="474631" cy="139560"/>
            </a:xfrm>
          </p:grpSpPr>
          <p:grpSp>
            <p:nvGrpSpPr>
              <p:cNvPr id="440" name="Google Shape;440;p5"/>
              <p:cNvGrpSpPr/>
              <p:nvPr/>
            </p:nvGrpSpPr>
            <p:grpSpPr>
              <a:xfrm>
                <a:off x="8328626" y="5782253"/>
                <a:ext cx="139560" cy="139560"/>
                <a:chOff x="8328626" y="5782253"/>
                <a:chExt cx="139560" cy="139560"/>
              </a:xfrm>
            </p:grpSpPr>
            <p:sp>
              <p:nvSpPr>
                <p:cNvPr id="441" name="Google Shape;441;p5"/>
                <p:cNvSpPr/>
                <p:nvPr/>
              </p:nvSpPr>
              <p:spPr>
                <a:xfrm>
                  <a:off x="8328626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8371374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6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43" name="Google Shape;443;p5"/>
                <p:cNvGrpSpPr/>
                <p:nvPr/>
              </p:nvGrpSpPr>
              <p:grpSpPr>
                <a:xfrm>
                  <a:off x="8382690" y="5825630"/>
                  <a:ext cx="41910" cy="19592"/>
                  <a:chOff x="8382690" y="5825630"/>
                  <a:chExt cx="41910" cy="19592"/>
                </a:xfrm>
              </p:grpSpPr>
              <p:sp>
                <p:nvSpPr>
                  <p:cNvPr id="444" name="Google Shape;444;p5"/>
                  <p:cNvSpPr/>
                  <p:nvPr/>
                </p:nvSpPr>
                <p:spPr>
                  <a:xfrm>
                    <a:off x="8382690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45" name="Google Shape;445;p5"/>
                  <p:cNvSpPr/>
                  <p:nvPr/>
                </p:nvSpPr>
                <p:spPr>
                  <a:xfrm>
                    <a:off x="8414123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446" name="Google Shape;446;p5"/>
              <p:cNvGrpSpPr/>
              <p:nvPr/>
            </p:nvGrpSpPr>
            <p:grpSpPr>
              <a:xfrm>
                <a:off x="8496161" y="5782253"/>
                <a:ext cx="139560" cy="139560"/>
                <a:chOff x="8496161" y="5782253"/>
                <a:chExt cx="139560" cy="139560"/>
              </a:xfrm>
            </p:grpSpPr>
            <p:sp>
              <p:nvSpPr>
                <p:cNvPr id="447" name="Google Shape;447;p5"/>
                <p:cNvSpPr/>
                <p:nvPr/>
              </p:nvSpPr>
              <p:spPr>
                <a:xfrm>
                  <a:off x="8496161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8" name="Google Shape;448;p5"/>
                <p:cNvSpPr/>
                <p:nvPr/>
              </p:nvSpPr>
              <p:spPr>
                <a:xfrm>
                  <a:off x="8538910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49" name="Google Shape;449;p5"/>
                <p:cNvGrpSpPr/>
                <p:nvPr/>
              </p:nvGrpSpPr>
              <p:grpSpPr>
                <a:xfrm>
                  <a:off x="8550225" y="5825630"/>
                  <a:ext cx="41910" cy="19592"/>
                  <a:chOff x="8550225" y="5825630"/>
                  <a:chExt cx="41910" cy="19592"/>
                </a:xfrm>
              </p:grpSpPr>
              <p:sp>
                <p:nvSpPr>
                  <p:cNvPr id="450" name="Google Shape;450;p5"/>
                  <p:cNvSpPr/>
                  <p:nvPr/>
                </p:nvSpPr>
                <p:spPr>
                  <a:xfrm>
                    <a:off x="8550225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1" name="Google Shape;451;p5"/>
                  <p:cNvSpPr/>
                  <p:nvPr/>
                </p:nvSpPr>
                <p:spPr>
                  <a:xfrm>
                    <a:off x="8581658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452" name="Google Shape;452;p5"/>
              <p:cNvGrpSpPr/>
              <p:nvPr/>
            </p:nvGrpSpPr>
            <p:grpSpPr>
              <a:xfrm>
                <a:off x="8663697" y="5782253"/>
                <a:ext cx="139560" cy="139560"/>
                <a:chOff x="8663697" y="5782253"/>
                <a:chExt cx="139560" cy="139560"/>
              </a:xfrm>
            </p:grpSpPr>
            <p:sp>
              <p:nvSpPr>
                <p:cNvPr id="453" name="Google Shape;453;p5"/>
                <p:cNvSpPr/>
                <p:nvPr/>
              </p:nvSpPr>
              <p:spPr>
                <a:xfrm>
                  <a:off x="8663697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>
                  <a:off x="8706550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6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55" name="Google Shape;455;p5"/>
                <p:cNvGrpSpPr/>
                <p:nvPr/>
              </p:nvGrpSpPr>
              <p:grpSpPr>
                <a:xfrm>
                  <a:off x="8717865" y="5825630"/>
                  <a:ext cx="41805" cy="19592"/>
                  <a:chOff x="8717865" y="5825630"/>
                  <a:chExt cx="41805" cy="19592"/>
                </a:xfrm>
              </p:grpSpPr>
              <p:sp>
                <p:nvSpPr>
                  <p:cNvPr id="456" name="Google Shape;456;p5"/>
                  <p:cNvSpPr/>
                  <p:nvPr/>
                </p:nvSpPr>
                <p:spPr>
                  <a:xfrm>
                    <a:off x="8717865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57" name="Google Shape;457;p5"/>
                  <p:cNvSpPr/>
                  <p:nvPr/>
                </p:nvSpPr>
                <p:spPr>
                  <a:xfrm>
                    <a:off x="8749193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  <p:grpSp>
          <p:nvGrpSpPr>
            <p:cNvPr id="458" name="Google Shape;458;p5"/>
            <p:cNvGrpSpPr/>
            <p:nvPr/>
          </p:nvGrpSpPr>
          <p:grpSpPr>
            <a:xfrm>
              <a:off x="8412446" y="5634730"/>
              <a:ext cx="307095" cy="139560"/>
              <a:chOff x="8412446" y="5634730"/>
              <a:chExt cx="307095" cy="139560"/>
            </a:xfrm>
          </p:grpSpPr>
          <p:grpSp>
            <p:nvGrpSpPr>
              <p:cNvPr id="459" name="Google Shape;459;p5"/>
              <p:cNvGrpSpPr/>
              <p:nvPr/>
            </p:nvGrpSpPr>
            <p:grpSpPr>
              <a:xfrm>
                <a:off x="8412446" y="5634730"/>
                <a:ext cx="139560" cy="139560"/>
                <a:chOff x="8412446" y="5634730"/>
                <a:chExt cx="139560" cy="139560"/>
              </a:xfrm>
            </p:grpSpPr>
            <p:sp>
              <p:nvSpPr>
                <p:cNvPr id="460" name="Google Shape;460;p5"/>
                <p:cNvSpPr/>
                <p:nvPr/>
              </p:nvSpPr>
              <p:spPr>
                <a:xfrm>
                  <a:off x="8412446" y="5634730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>
                  <a:off x="8455194" y="5718131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154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62" name="Google Shape;462;p5"/>
                <p:cNvGrpSpPr/>
                <p:nvPr/>
              </p:nvGrpSpPr>
              <p:grpSpPr>
                <a:xfrm>
                  <a:off x="8466510" y="5678107"/>
                  <a:ext cx="41805" cy="19592"/>
                  <a:chOff x="8466510" y="5678107"/>
                  <a:chExt cx="41805" cy="19592"/>
                </a:xfrm>
              </p:grpSpPr>
              <p:sp>
                <p:nvSpPr>
                  <p:cNvPr id="463" name="Google Shape;463;p5"/>
                  <p:cNvSpPr/>
                  <p:nvPr/>
                </p:nvSpPr>
                <p:spPr>
                  <a:xfrm>
                    <a:off x="8466510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64" name="Google Shape;464;p5"/>
                  <p:cNvSpPr/>
                  <p:nvPr/>
                </p:nvSpPr>
                <p:spPr>
                  <a:xfrm>
                    <a:off x="8497838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465" name="Google Shape;465;p5"/>
              <p:cNvGrpSpPr/>
              <p:nvPr/>
            </p:nvGrpSpPr>
            <p:grpSpPr>
              <a:xfrm>
                <a:off x="8579981" y="5634730"/>
                <a:ext cx="139560" cy="139560"/>
                <a:chOff x="8579981" y="5634730"/>
                <a:chExt cx="139560" cy="139560"/>
              </a:xfrm>
            </p:grpSpPr>
            <p:sp>
              <p:nvSpPr>
                <p:cNvPr id="466" name="Google Shape;466;p5"/>
                <p:cNvSpPr/>
                <p:nvPr/>
              </p:nvSpPr>
              <p:spPr>
                <a:xfrm>
                  <a:off x="8579981" y="5634730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8622730" y="5718131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68" name="Google Shape;468;p5"/>
                <p:cNvGrpSpPr/>
                <p:nvPr/>
              </p:nvGrpSpPr>
              <p:grpSpPr>
                <a:xfrm>
                  <a:off x="8634045" y="5678107"/>
                  <a:ext cx="41910" cy="19592"/>
                  <a:chOff x="8634045" y="5678107"/>
                  <a:chExt cx="41910" cy="19592"/>
                </a:xfrm>
              </p:grpSpPr>
              <p:sp>
                <p:nvSpPr>
                  <p:cNvPr id="469" name="Google Shape;469;p5"/>
                  <p:cNvSpPr/>
                  <p:nvPr/>
                </p:nvSpPr>
                <p:spPr>
                  <a:xfrm>
                    <a:off x="8634045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70" name="Google Shape;470;p5"/>
                  <p:cNvSpPr/>
                  <p:nvPr/>
                </p:nvSpPr>
                <p:spPr>
                  <a:xfrm>
                    <a:off x="8665478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  <p:grpSp>
          <p:nvGrpSpPr>
            <p:cNvPr id="471" name="Google Shape;471;p5"/>
            <p:cNvGrpSpPr/>
            <p:nvPr/>
          </p:nvGrpSpPr>
          <p:grpSpPr>
            <a:xfrm>
              <a:off x="8412446" y="5929672"/>
              <a:ext cx="307095" cy="139560"/>
              <a:chOff x="8412446" y="5929672"/>
              <a:chExt cx="307095" cy="139560"/>
            </a:xfrm>
          </p:grpSpPr>
          <p:grpSp>
            <p:nvGrpSpPr>
              <p:cNvPr id="472" name="Google Shape;472;p5"/>
              <p:cNvGrpSpPr/>
              <p:nvPr/>
            </p:nvGrpSpPr>
            <p:grpSpPr>
              <a:xfrm>
                <a:off x="8412446" y="5929672"/>
                <a:ext cx="139560" cy="139560"/>
                <a:chOff x="8412446" y="5929672"/>
                <a:chExt cx="139560" cy="139560"/>
              </a:xfrm>
            </p:grpSpPr>
            <p:sp>
              <p:nvSpPr>
                <p:cNvPr id="473" name="Google Shape;473;p5"/>
                <p:cNvSpPr/>
                <p:nvPr/>
              </p:nvSpPr>
              <p:spPr>
                <a:xfrm>
                  <a:off x="8412446" y="5929672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>
                  <a:off x="8455194" y="6013073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75" name="Google Shape;475;p5"/>
                <p:cNvGrpSpPr/>
                <p:nvPr/>
              </p:nvGrpSpPr>
              <p:grpSpPr>
                <a:xfrm>
                  <a:off x="8466510" y="5973154"/>
                  <a:ext cx="41805" cy="19592"/>
                  <a:chOff x="8466510" y="5973154"/>
                  <a:chExt cx="41805" cy="19592"/>
                </a:xfrm>
              </p:grpSpPr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8466510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8497838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478" name="Google Shape;478;p5"/>
              <p:cNvGrpSpPr/>
              <p:nvPr/>
            </p:nvGrpSpPr>
            <p:grpSpPr>
              <a:xfrm>
                <a:off x="8579981" y="5929672"/>
                <a:ext cx="139560" cy="139560"/>
                <a:chOff x="8579981" y="5929672"/>
                <a:chExt cx="139560" cy="139560"/>
              </a:xfrm>
            </p:grpSpPr>
            <p:sp>
              <p:nvSpPr>
                <p:cNvPr id="479" name="Google Shape;479;p5"/>
                <p:cNvSpPr/>
                <p:nvPr/>
              </p:nvSpPr>
              <p:spPr>
                <a:xfrm>
                  <a:off x="8579981" y="5929672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0" name="Google Shape;480;p5"/>
                <p:cNvSpPr/>
                <p:nvPr/>
              </p:nvSpPr>
              <p:spPr>
                <a:xfrm>
                  <a:off x="8622730" y="6013073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481" name="Google Shape;481;p5"/>
                <p:cNvGrpSpPr/>
                <p:nvPr/>
              </p:nvGrpSpPr>
              <p:grpSpPr>
                <a:xfrm>
                  <a:off x="8634045" y="5973154"/>
                  <a:ext cx="41910" cy="19592"/>
                  <a:chOff x="8634045" y="5973154"/>
                  <a:chExt cx="41910" cy="19592"/>
                </a:xfrm>
              </p:grpSpPr>
              <p:sp>
                <p:nvSpPr>
                  <p:cNvPr id="482" name="Google Shape;482;p5"/>
                  <p:cNvSpPr/>
                  <p:nvPr/>
                </p:nvSpPr>
                <p:spPr>
                  <a:xfrm>
                    <a:off x="8634045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483" name="Google Shape;483;p5"/>
                  <p:cNvSpPr/>
                  <p:nvPr/>
                </p:nvSpPr>
                <p:spPr>
                  <a:xfrm>
                    <a:off x="8665478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</p:grpSp>
      <p:grpSp>
        <p:nvGrpSpPr>
          <p:cNvPr id="484" name="Google Shape;484;p5"/>
          <p:cNvGrpSpPr/>
          <p:nvPr/>
        </p:nvGrpSpPr>
        <p:grpSpPr>
          <a:xfrm>
            <a:off x="8321875" y="3292681"/>
            <a:ext cx="540145" cy="399542"/>
            <a:chOff x="8321875" y="3292681"/>
            <a:chExt cx="540145" cy="399542"/>
          </a:xfrm>
        </p:grpSpPr>
        <p:sp>
          <p:nvSpPr>
            <p:cNvPr id="485" name="Google Shape;485;p5"/>
            <p:cNvSpPr/>
            <p:nvPr/>
          </p:nvSpPr>
          <p:spPr>
            <a:xfrm>
              <a:off x="8493042" y="3388183"/>
              <a:ext cx="197931" cy="162398"/>
            </a:xfrm>
            <a:custGeom>
              <a:avLst/>
              <a:gdLst/>
              <a:ahLst/>
              <a:cxnLst/>
              <a:rect l="l" t="t" r="r" b="b"/>
              <a:pathLst>
                <a:path w="197931" h="162398" extrusionOk="0">
                  <a:moveTo>
                    <a:pt x="26612" y="162276"/>
                  </a:moveTo>
                  <a:lnTo>
                    <a:pt x="0" y="90535"/>
                  </a:lnTo>
                  <a:lnTo>
                    <a:pt x="13244" y="31548"/>
                  </a:lnTo>
                  <a:cubicBezTo>
                    <a:pt x="15452" y="24312"/>
                    <a:pt x="21338" y="18671"/>
                    <a:pt x="28696" y="16832"/>
                  </a:cubicBezTo>
                  <a:lnTo>
                    <a:pt x="92711" y="644"/>
                  </a:lnTo>
                  <a:cubicBezTo>
                    <a:pt x="96145" y="-215"/>
                    <a:pt x="99824" y="-215"/>
                    <a:pt x="103258" y="644"/>
                  </a:cubicBezTo>
                  <a:lnTo>
                    <a:pt x="166537" y="17445"/>
                  </a:lnTo>
                  <a:cubicBezTo>
                    <a:pt x="173895" y="19284"/>
                    <a:pt x="179781" y="24925"/>
                    <a:pt x="181989" y="32161"/>
                  </a:cubicBezTo>
                  <a:lnTo>
                    <a:pt x="197931" y="90535"/>
                  </a:lnTo>
                  <a:lnTo>
                    <a:pt x="169235" y="162398"/>
                  </a:lnTo>
                  <a:lnTo>
                    <a:pt x="197931" y="90535"/>
                  </a:lnTo>
                  <a:lnTo>
                    <a:pt x="181989" y="32161"/>
                  </a:lnTo>
                  <a:cubicBezTo>
                    <a:pt x="179781" y="24925"/>
                    <a:pt x="173895" y="19284"/>
                    <a:pt x="166537" y="17445"/>
                  </a:cubicBezTo>
                  <a:lnTo>
                    <a:pt x="103258" y="644"/>
                  </a:lnTo>
                  <a:cubicBezTo>
                    <a:pt x="99824" y="-215"/>
                    <a:pt x="96145" y="-215"/>
                    <a:pt x="92711" y="644"/>
                  </a:cubicBezTo>
                  <a:lnTo>
                    <a:pt x="28696" y="16832"/>
                  </a:lnTo>
                  <a:cubicBezTo>
                    <a:pt x="21338" y="18671"/>
                    <a:pt x="15452" y="24312"/>
                    <a:pt x="13244" y="31548"/>
                  </a:cubicBezTo>
                  <a:lnTo>
                    <a:pt x="0" y="90535"/>
                  </a:lnTo>
                  <a:lnTo>
                    <a:pt x="26612" y="16227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590904" y="3539912"/>
              <a:ext cx="12263" cy="152311"/>
            </a:xfrm>
            <a:custGeom>
              <a:avLst/>
              <a:gdLst/>
              <a:ahLst/>
              <a:cxnLst/>
              <a:rect l="l" t="t" r="r" b="b"/>
              <a:pathLst>
                <a:path w="12263" h="152311" extrusionOk="0">
                  <a:moveTo>
                    <a:pt x="0" y="0"/>
                  </a:moveTo>
                  <a:lnTo>
                    <a:pt x="0" y="1523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547369" y="3452841"/>
              <a:ext cx="12263" cy="239381"/>
            </a:xfrm>
            <a:custGeom>
              <a:avLst/>
              <a:gdLst/>
              <a:ahLst/>
              <a:cxnLst/>
              <a:rect l="l" t="t" r="r" b="b"/>
              <a:pathLst>
                <a:path w="12263" h="239381" extrusionOk="0">
                  <a:moveTo>
                    <a:pt x="0" y="0"/>
                  </a:moveTo>
                  <a:lnTo>
                    <a:pt x="0" y="2393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8634439" y="3452841"/>
              <a:ext cx="12263" cy="239381"/>
            </a:xfrm>
            <a:custGeom>
              <a:avLst/>
              <a:gdLst/>
              <a:ahLst/>
              <a:cxnLst/>
              <a:rect l="l" t="t" r="r" b="b"/>
              <a:pathLst>
                <a:path w="12263" h="239381" extrusionOk="0">
                  <a:moveTo>
                    <a:pt x="0" y="0"/>
                  </a:moveTo>
                  <a:lnTo>
                    <a:pt x="0" y="2393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8775468" y="3490981"/>
              <a:ext cx="74929" cy="12263"/>
            </a:xfrm>
            <a:custGeom>
              <a:avLst/>
              <a:gdLst/>
              <a:ahLst/>
              <a:cxnLst/>
              <a:rect l="l" t="t" r="r" b="b"/>
              <a:pathLst>
                <a:path w="74929" h="12263" extrusionOk="0">
                  <a:moveTo>
                    <a:pt x="0" y="0"/>
                  </a:moveTo>
                  <a:lnTo>
                    <a:pt x="749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 rot="-2664751">
              <a:off x="8831527" y="3478430"/>
              <a:ext cx="25262" cy="25262"/>
            </a:xfrm>
            <a:custGeom>
              <a:avLst/>
              <a:gdLst/>
              <a:ahLst/>
              <a:cxnLst/>
              <a:rect l="l" t="t" r="r" b="b"/>
              <a:pathLst>
                <a:path w="25262" h="25262" extrusionOk="0">
                  <a:moveTo>
                    <a:pt x="25262" y="0"/>
                  </a:moveTo>
                  <a:lnTo>
                    <a:pt x="25262" y="25262"/>
                  </a:lnTo>
                  <a:lnTo>
                    <a:pt x="0" y="2526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8333495" y="3490981"/>
              <a:ext cx="74929" cy="12263"/>
            </a:xfrm>
            <a:custGeom>
              <a:avLst/>
              <a:gdLst/>
              <a:ahLst/>
              <a:cxnLst/>
              <a:rect l="l" t="t" r="r" b="b"/>
              <a:pathLst>
                <a:path w="74929" h="12263" extrusionOk="0">
                  <a:moveTo>
                    <a:pt x="74929" y="0"/>
                  </a:moveTo>
                  <a:lnTo>
                    <a:pt x="0" y="0"/>
                  </a:lnTo>
                  <a:lnTo>
                    <a:pt x="7492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 rot="-2664751">
              <a:off x="8327106" y="3478194"/>
              <a:ext cx="25262" cy="25262"/>
            </a:xfrm>
            <a:custGeom>
              <a:avLst/>
              <a:gdLst/>
              <a:ahLst/>
              <a:cxnLst/>
              <a:rect l="l" t="t" r="r" b="b"/>
              <a:pathLst>
                <a:path w="25262" h="25262" extrusionOk="0">
                  <a:moveTo>
                    <a:pt x="0" y="25262"/>
                  </a:moveTo>
                  <a:lnTo>
                    <a:pt x="0" y="0"/>
                  </a:lnTo>
                  <a:lnTo>
                    <a:pt x="25262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8721631" y="3308256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0" y="52978"/>
                  </a:moveTo>
                  <a:lnTo>
                    <a:pt x="52978" y="0"/>
                  </a:lnTo>
                  <a:lnTo>
                    <a:pt x="0" y="5297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 rot="-5364589">
              <a:off x="8757691" y="330007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25261" y="0"/>
                  </a:moveTo>
                  <a:lnTo>
                    <a:pt x="25261" y="25261"/>
                  </a:lnTo>
                  <a:lnTo>
                    <a:pt x="0" y="2526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409160" y="3620727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52978" y="0"/>
                  </a:moveTo>
                  <a:lnTo>
                    <a:pt x="0" y="52978"/>
                  </a:lnTo>
                  <a:lnTo>
                    <a:pt x="52978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 rot="-5364589">
              <a:off x="8400934" y="3656532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0" y="25261"/>
                  </a:moveTo>
                  <a:lnTo>
                    <a:pt x="0" y="0"/>
                  </a:lnTo>
                  <a:lnTo>
                    <a:pt x="25261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409160" y="3308133"/>
              <a:ext cx="52977" cy="53100"/>
            </a:xfrm>
            <a:custGeom>
              <a:avLst/>
              <a:gdLst/>
              <a:ahLst/>
              <a:cxnLst/>
              <a:rect l="l" t="t" r="r" b="b"/>
              <a:pathLst>
                <a:path w="52977" h="53100" extrusionOk="0">
                  <a:moveTo>
                    <a:pt x="52978" y="53101"/>
                  </a:moveTo>
                  <a:lnTo>
                    <a:pt x="0" y="0"/>
                  </a:lnTo>
                  <a:lnTo>
                    <a:pt x="52978" y="53101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 rot="-5364589">
              <a:off x="8401013" y="329987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0" y="0"/>
                  </a:moveTo>
                  <a:lnTo>
                    <a:pt x="25261" y="0"/>
                  </a:lnTo>
                  <a:lnTo>
                    <a:pt x="25261" y="2526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8721631" y="3620727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0" y="0"/>
                  </a:moveTo>
                  <a:lnTo>
                    <a:pt x="52978" y="529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 rot="-5364589">
              <a:off x="8757593" y="365673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25261" y="25261"/>
                  </a:moveTo>
                  <a:lnTo>
                    <a:pt x="0" y="25261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8561226" y="3292681"/>
              <a:ext cx="59109" cy="59109"/>
            </a:xfrm>
            <a:custGeom>
              <a:avLst/>
              <a:gdLst/>
              <a:ahLst/>
              <a:cxnLst/>
              <a:rect l="l" t="t" r="r" b="b"/>
              <a:pathLst>
                <a:path w="59109" h="59109" extrusionOk="0">
                  <a:moveTo>
                    <a:pt x="59110" y="29555"/>
                  </a:moveTo>
                  <a:cubicBezTo>
                    <a:pt x="59110" y="45865"/>
                    <a:pt x="45865" y="59110"/>
                    <a:pt x="29555" y="59110"/>
                  </a:cubicBezTo>
                  <a:cubicBezTo>
                    <a:pt x="13244" y="59110"/>
                    <a:pt x="0" y="45865"/>
                    <a:pt x="0" y="29555"/>
                  </a:cubicBezTo>
                  <a:cubicBezTo>
                    <a:pt x="0" y="13244"/>
                    <a:pt x="13244" y="0"/>
                    <a:pt x="29555" y="0"/>
                  </a:cubicBezTo>
                  <a:cubicBezTo>
                    <a:pt x="45865" y="0"/>
                    <a:pt x="59110" y="13244"/>
                    <a:pt x="59110" y="295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02" name="Google Shape;502;p5"/>
          <p:cNvGrpSpPr/>
          <p:nvPr/>
        </p:nvGrpSpPr>
        <p:grpSpPr>
          <a:xfrm>
            <a:off x="10313654" y="3261436"/>
            <a:ext cx="417120" cy="444780"/>
            <a:chOff x="10313654" y="3261436"/>
            <a:chExt cx="417120" cy="444780"/>
          </a:xfrm>
        </p:grpSpPr>
        <p:sp>
          <p:nvSpPr>
            <p:cNvPr id="503" name="Google Shape;503;p5"/>
            <p:cNvSpPr/>
            <p:nvPr/>
          </p:nvSpPr>
          <p:spPr>
            <a:xfrm>
              <a:off x="10480249" y="3261436"/>
              <a:ext cx="205234" cy="187498"/>
            </a:xfrm>
            <a:custGeom>
              <a:avLst/>
              <a:gdLst/>
              <a:ahLst/>
              <a:cxnLst/>
              <a:rect l="l" t="t" r="r" b="b"/>
              <a:pathLst>
                <a:path w="205234" h="187498" extrusionOk="0">
                  <a:moveTo>
                    <a:pt x="43180" y="141468"/>
                  </a:moveTo>
                  <a:lnTo>
                    <a:pt x="114758" y="141468"/>
                  </a:lnTo>
                  <a:lnTo>
                    <a:pt x="152448" y="187393"/>
                  </a:lnTo>
                  <a:lnTo>
                    <a:pt x="152659" y="187393"/>
                  </a:lnTo>
                  <a:lnTo>
                    <a:pt x="152659" y="141468"/>
                  </a:lnTo>
                  <a:lnTo>
                    <a:pt x="178313" y="141468"/>
                  </a:lnTo>
                  <a:cubicBezTo>
                    <a:pt x="193199" y="141468"/>
                    <a:pt x="205235" y="129433"/>
                    <a:pt x="205235" y="114547"/>
                  </a:cubicBezTo>
                  <a:lnTo>
                    <a:pt x="205235" y="26921"/>
                  </a:lnTo>
                  <a:cubicBezTo>
                    <a:pt x="205235" y="12035"/>
                    <a:pt x="193199" y="0"/>
                    <a:pt x="178313" y="0"/>
                  </a:cubicBezTo>
                  <a:lnTo>
                    <a:pt x="26921" y="0"/>
                  </a:lnTo>
                  <a:cubicBezTo>
                    <a:pt x="12035" y="0"/>
                    <a:pt x="0" y="12035"/>
                    <a:pt x="0" y="26921"/>
                  </a:cubicBezTo>
                  <a:lnTo>
                    <a:pt x="0" y="28927"/>
                  </a:lnTo>
                  <a:lnTo>
                    <a:pt x="0" y="27027"/>
                  </a:lnTo>
                  <a:cubicBezTo>
                    <a:pt x="0" y="12141"/>
                    <a:pt x="12035" y="106"/>
                    <a:pt x="26921" y="106"/>
                  </a:cubicBezTo>
                  <a:lnTo>
                    <a:pt x="178208" y="106"/>
                  </a:lnTo>
                  <a:cubicBezTo>
                    <a:pt x="193094" y="106"/>
                    <a:pt x="205129" y="12141"/>
                    <a:pt x="205129" y="27027"/>
                  </a:cubicBezTo>
                  <a:lnTo>
                    <a:pt x="205129" y="114653"/>
                  </a:lnTo>
                  <a:cubicBezTo>
                    <a:pt x="205129" y="129539"/>
                    <a:pt x="193094" y="141574"/>
                    <a:pt x="178208" y="141574"/>
                  </a:cubicBezTo>
                  <a:lnTo>
                    <a:pt x="152554" y="141574"/>
                  </a:lnTo>
                  <a:lnTo>
                    <a:pt x="152554" y="187499"/>
                  </a:lnTo>
                  <a:lnTo>
                    <a:pt x="152342" y="187499"/>
                  </a:lnTo>
                  <a:lnTo>
                    <a:pt x="114653" y="141574"/>
                  </a:lnTo>
                  <a:lnTo>
                    <a:pt x="43180" y="141574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313654" y="3465404"/>
              <a:ext cx="194360" cy="240496"/>
            </a:xfrm>
            <a:custGeom>
              <a:avLst/>
              <a:gdLst/>
              <a:ahLst/>
              <a:cxnLst/>
              <a:rect l="l" t="t" r="r" b="b"/>
              <a:pathLst>
                <a:path w="194360" h="240496" extrusionOk="0">
                  <a:moveTo>
                    <a:pt x="108529" y="226350"/>
                  </a:moveTo>
                  <a:lnTo>
                    <a:pt x="108529" y="197000"/>
                  </a:lnTo>
                  <a:lnTo>
                    <a:pt x="163850" y="197000"/>
                  </a:lnTo>
                  <a:lnTo>
                    <a:pt x="163850" y="148120"/>
                  </a:lnTo>
                  <a:lnTo>
                    <a:pt x="194361" y="148120"/>
                  </a:lnTo>
                  <a:lnTo>
                    <a:pt x="185387" y="77069"/>
                  </a:lnTo>
                  <a:cubicBezTo>
                    <a:pt x="180214" y="47930"/>
                    <a:pt x="161738" y="23860"/>
                    <a:pt x="136929" y="10874"/>
                  </a:cubicBezTo>
                  <a:cubicBezTo>
                    <a:pt x="123838" y="4012"/>
                    <a:pt x="109057" y="106"/>
                    <a:pt x="93432" y="106"/>
                  </a:cubicBezTo>
                  <a:lnTo>
                    <a:pt x="93432" y="106"/>
                  </a:lnTo>
                  <a:cubicBezTo>
                    <a:pt x="76857" y="106"/>
                    <a:pt x="61233" y="4434"/>
                    <a:pt x="47825" y="12035"/>
                  </a:cubicBezTo>
                  <a:cubicBezTo>
                    <a:pt x="19320" y="28083"/>
                    <a:pt x="0" y="58593"/>
                    <a:pt x="0" y="93538"/>
                  </a:cubicBezTo>
                  <a:lnTo>
                    <a:pt x="0" y="240496"/>
                  </a:lnTo>
                  <a:lnTo>
                    <a:pt x="0" y="93433"/>
                  </a:lnTo>
                  <a:cubicBezTo>
                    <a:pt x="0" y="58382"/>
                    <a:pt x="19320" y="27871"/>
                    <a:pt x="47825" y="11930"/>
                  </a:cubicBezTo>
                  <a:cubicBezTo>
                    <a:pt x="61338" y="4329"/>
                    <a:pt x="76857" y="0"/>
                    <a:pt x="93432" y="0"/>
                  </a:cubicBezTo>
                  <a:lnTo>
                    <a:pt x="93432" y="0"/>
                  </a:lnTo>
                  <a:cubicBezTo>
                    <a:pt x="109057" y="0"/>
                    <a:pt x="123943" y="3906"/>
                    <a:pt x="136929" y="10769"/>
                  </a:cubicBezTo>
                  <a:cubicBezTo>
                    <a:pt x="161738" y="23860"/>
                    <a:pt x="180108" y="47825"/>
                    <a:pt x="185387" y="76963"/>
                  </a:cubicBezTo>
                  <a:lnTo>
                    <a:pt x="194361" y="148014"/>
                  </a:lnTo>
                  <a:lnTo>
                    <a:pt x="163850" y="148014"/>
                  </a:lnTo>
                  <a:lnTo>
                    <a:pt x="163850" y="196895"/>
                  </a:lnTo>
                  <a:lnTo>
                    <a:pt x="108529" y="196895"/>
                  </a:lnTo>
                  <a:lnTo>
                    <a:pt x="108529" y="22635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10536097" y="3465508"/>
              <a:ext cx="194677" cy="240708"/>
            </a:xfrm>
            <a:custGeom>
              <a:avLst/>
              <a:gdLst/>
              <a:ahLst/>
              <a:cxnLst/>
              <a:rect l="l" t="t" r="r" b="b"/>
              <a:pathLst>
                <a:path w="194677" h="240708" extrusionOk="0">
                  <a:moveTo>
                    <a:pt x="85620" y="226245"/>
                  </a:moveTo>
                  <a:lnTo>
                    <a:pt x="85726" y="196896"/>
                  </a:lnTo>
                  <a:lnTo>
                    <a:pt x="30405" y="196684"/>
                  </a:lnTo>
                  <a:lnTo>
                    <a:pt x="30616" y="147804"/>
                  </a:lnTo>
                  <a:lnTo>
                    <a:pt x="106" y="147698"/>
                  </a:lnTo>
                  <a:lnTo>
                    <a:pt x="9290" y="76647"/>
                  </a:lnTo>
                  <a:cubicBezTo>
                    <a:pt x="17420" y="32095"/>
                    <a:pt x="56271" y="-105"/>
                    <a:pt x="101562" y="1"/>
                  </a:cubicBezTo>
                  <a:lnTo>
                    <a:pt x="101562" y="1"/>
                  </a:lnTo>
                  <a:cubicBezTo>
                    <a:pt x="153187" y="212"/>
                    <a:pt x="194783" y="42230"/>
                    <a:pt x="194677" y="93750"/>
                  </a:cubicBezTo>
                  <a:lnTo>
                    <a:pt x="194150" y="240709"/>
                  </a:lnTo>
                  <a:lnTo>
                    <a:pt x="194572" y="93750"/>
                  </a:lnTo>
                  <a:cubicBezTo>
                    <a:pt x="194783" y="42125"/>
                    <a:pt x="153081" y="107"/>
                    <a:pt x="101456" y="1"/>
                  </a:cubicBezTo>
                  <a:lnTo>
                    <a:pt x="101456" y="1"/>
                  </a:lnTo>
                  <a:cubicBezTo>
                    <a:pt x="56165" y="-210"/>
                    <a:pt x="17314" y="32095"/>
                    <a:pt x="9185" y="76647"/>
                  </a:cubicBezTo>
                  <a:lnTo>
                    <a:pt x="0" y="147698"/>
                  </a:lnTo>
                  <a:lnTo>
                    <a:pt x="30511" y="147804"/>
                  </a:lnTo>
                  <a:lnTo>
                    <a:pt x="30300" y="196684"/>
                  </a:lnTo>
                  <a:lnTo>
                    <a:pt x="85620" y="196896"/>
                  </a:lnTo>
                  <a:lnTo>
                    <a:pt x="85620" y="226245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10349971" y="3291524"/>
              <a:ext cx="171345" cy="173879"/>
            </a:xfrm>
            <a:custGeom>
              <a:avLst/>
              <a:gdLst/>
              <a:ahLst/>
              <a:cxnLst/>
              <a:rect l="l" t="t" r="r" b="b"/>
              <a:pathLst>
                <a:path w="171345" h="173879" extrusionOk="0">
                  <a:moveTo>
                    <a:pt x="0" y="26921"/>
                  </a:moveTo>
                  <a:lnTo>
                    <a:pt x="0" y="114547"/>
                  </a:lnTo>
                  <a:cubicBezTo>
                    <a:pt x="0" y="129433"/>
                    <a:pt x="12035" y="141468"/>
                    <a:pt x="26921" y="141468"/>
                  </a:cubicBezTo>
                  <a:lnTo>
                    <a:pt x="45080" y="141468"/>
                  </a:lnTo>
                  <a:lnTo>
                    <a:pt x="45080" y="173880"/>
                  </a:lnTo>
                  <a:lnTo>
                    <a:pt x="45291" y="173880"/>
                  </a:lnTo>
                  <a:lnTo>
                    <a:pt x="83086" y="141468"/>
                  </a:lnTo>
                  <a:lnTo>
                    <a:pt x="144424" y="141468"/>
                  </a:lnTo>
                  <a:cubicBezTo>
                    <a:pt x="159310" y="141468"/>
                    <a:pt x="171346" y="129433"/>
                    <a:pt x="171346" y="114547"/>
                  </a:cubicBezTo>
                  <a:lnTo>
                    <a:pt x="171346" y="26921"/>
                  </a:lnTo>
                  <a:cubicBezTo>
                    <a:pt x="171346" y="12035"/>
                    <a:pt x="159310" y="0"/>
                    <a:pt x="144424" y="0"/>
                  </a:cubicBezTo>
                  <a:lnTo>
                    <a:pt x="26921" y="0"/>
                  </a:lnTo>
                  <a:cubicBezTo>
                    <a:pt x="12035" y="106"/>
                    <a:pt x="0" y="12141"/>
                    <a:pt x="0" y="269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10417855" y="3328369"/>
              <a:ext cx="35683" cy="54687"/>
            </a:xfrm>
            <a:custGeom>
              <a:avLst/>
              <a:gdLst/>
              <a:ahLst/>
              <a:cxnLst/>
              <a:rect l="l" t="t" r="r" b="b"/>
              <a:pathLst>
                <a:path w="35683" h="54687" extrusionOk="0">
                  <a:moveTo>
                    <a:pt x="0" y="17842"/>
                  </a:moveTo>
                  <a:cubicBezTo>
                    <a:pt x="0" y="8024"/>
                    <a:pt x="7918" y="0"/>
                    <a:pt x="17842" y="0"/>
                  </a:cubicBezTo>
                  <a:cubicBezTo>
                    <a:pt x="27660" y="0"/>
                    <a:pt x="35684" y="7918"/>
                    <a:pt x="35684" y="17842"/>
                  </a:cubicBezTo>
                  <a:cubicBezTo>
                    <a:pt x="35684" y="24704"/>
                    <a:pt x="31883" y="30616"/>
                    <a:pt x="26182" y="33572"/>
                  </a:cubicBezTo>
                  <a:cubicBezTo>
                    <a:pt x="20798" y="36423"/>
                    <a:pt x="17842" y="42441"/>
                    <a:pt x="17842" y="48564"/>
                  </a:cubicBezTo>
                  <a:lnTo>
                    <a:pt x="17842" y="54687"/>
                  </a:lnTo>
                  <a:lnTo>
                    <a:pt x="17842" y="48564"/>
                  </a:lnTo>
                  <a:cubicBezTo>
                    <a:pt x="17842" y="42441"/>
                    <a:pt x="20798" y="36423"/>
                    <a:pt x="26182" y="33572"/>
                  </a:cubicBezTo>
                  <a:cubicBezTo>
                    <a:pt x="31778" y="30616"/>
                    <a:pt x="35684" y="24704"/>
                    <a:pt x="35684" y="17842"/>
                  </a:cubicBezTo>
                  <a:cubicBezTo>
                    <a:pt x="35684" y="8024"/>
                    <a:pt x="27766" y="0"/>
                    <a:pt x="17842" y="0"/>
                  </a:cubicBezTo>
                  <a:cubicBezTo>
                    <a:pt x="7918" y="106"/>
                    <a:pt x="0" y="8024"/>
                    <a:pt x="0" y="178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10435591" y="3391924"/>
              <a:ext cx="10557" cy="17208"/>
            </a:xfrm>
            <a:custGeom>
              <a:avLst/>
              <a:gdLst/>
              <a:ahLst/>
              <a:cxnLst/>
              <a:rect l="l" t="t" r="r" b="b"/>
              <a:pathLst>
                <a:path w="10557" h="17208" extrusionOk="0">
                  <a:moveTo>
                    <a:pt x="0" y="0"/>
                  </a:moveTo>
                  <a:lnTo>
                    <a:pt x="0" y="172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10618972" y="3328475"/>
              <a:ext cx="20058" cy="10557"/>
            </a:xfrm>
            <a:custGeom>
              <a:avLst/>
              <a:gdLst/>
              <a:ahLst/>
              <a:cxnLst/>
              <a:rect l="l" t="t" r="r" b="b"/>
              <a:pathLst>
                <a:path w="20058" h="10557" extrusionOk="0">
                  <a:moveTo>
                    <a:pt x="20059" y="0"/>
                  </a:moveTo>
                  <a:lnTo>
                    <a:pt x="0" y="0"/>
                  </a:lnTo>
                  <a:lnTo>
                    <a:pt x="2005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578855" y="3328475"/>
              <a:ext cx="20058" cy="10557"/>
            </a:xfrm>
            <a:custGeom>
              <a:avLst/>
              <a:gdLst/>
              <a:ahLst/>
              <a:cxnLst/>
              <a:rect l="l" t="t" r="r" b="b"/>
              <a:pathLst>
                <a:path w="20058" h="10557" extrusionOk="0">
                  <a:moveTo>
                    <a:pt x="20059" y="0"/>
                  </a:moveTo>
                  <a:lnTo>
                    <a:pt x="0" y="0"/>
                  </a:lnTo>
                  <a:lnTo>
                    <a:pt x="2005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11" name="Google Shape;511;p5"/>
          <p:cNvGrpSpPr/>
          <p:nvPr/>
        </p:nvGrpSpPr>
        <p:grpSpPr>
          <a:xfrm>
            <a:off x="10306369" y="4339529"/>
            <a:ext cx="368809" cy="453408"/>
            <a:chOff x="10306369" y="4339529"/>
            <a:chExt cx="368809" cy="453408"/>
          </a:xfrm>
        </p:grpSpPr>
        <p:sp>
          <p:nvSpPr>
            <p:cNvPr id="512" name="Google Shape;512;p5"/>
            <p:cNvSpPr/>
            <p:nvPr/>
          </p:nvSpPr>
          <p:spPr>
            <a:xfrm rot="-4602852">
              <a:off x="10393192" y="4359349"/>
              <a:ext cx="195231" cy="195231"/>
            </a:xfrm>
            <a:custGeom>
              <a:avLst/>
              <a:gdLst/>
              <a:ahLst/>
              <a:cxnLst/>
              <a:rect l="l" t="t" r="r" b="b"/>
              <a:pathLst>
                <a:path w="195231" h="195231" extrusionOk="0">
                  <a:moveTo>
                    <a:pt x="195231" y="97616"/>
                  </a:moveTo>
                  <a:cubicBezTo>
                    <a:pt x="195231" y="151527"/>
                    <a:pt x="151527" y="195231"/>
                    <a:pt x="97616" y="195231"/>
                  </a:cubicBezTo>
                  <a:cubicBezTo>
                    <a:pt x="43704" y="195231"/>
                    <a:pt x="0" y="151527"/>
                    <a:pt x="0" y="97616"/>
                  </a:cubicBezTo>
                  <a:cubicBezTo>
                    <a:pt x="0" y="43704"/>
                    <a:pt x="43704" y="0"/>
                    <a:pt x="97616" y="0"/>
                  </a:cubicBezTo>
                  <a:cubicBezTo>
                    <a:pt x="151527" y="0"/>
                    <a:pt x="195231" y="43704"/>
                    <a:pt x="195231" y="9761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0490774" y="4597699"/>
              <a:ext cx="11525" cy="183828"/>
            </a:xfrm>
            <a:custGeom>
              <a:avLst/>
              <a:gdLst/>
              <a:ahLst/>
              <a:cxnLst/>
              <a:rect l="l" t="t" r="r" b="b"/>
              <a:pathLst>
                <a:path w="11525" h="183828" extrusionOk="0">
                  <a:moveTo>
                    <a:pt x="0" y="0"/>
                  </a:moveTo>
                  <a:lnTo>
                    <a:pt x="0" y="1838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10536760" y="4781412"/>
              <a:ext cx="92548" cy="11525"/>
            </a:xfrm>
            <a:custGeom>
              <a:avLst/>
              <a:gdLst/>
              <a:ahLst/>
              <a:cxnLst/>
              <a:rect l="l" t="t" r="r" b="b"/>
              <a:pathLst>
                <a:path w="92548" h="11525" extrusionOk="0">
                  <a:moveTo>
                    <a:pt x="0" y="0"/>
                  </a:moveTo>
                  <a:lnTo>
                    <a:pt x="925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10536760" y="4689555"/>
              <a:ext cx="115368" cy="11525"/>
            </a:xfrm>
            <a:custGeom>
              <a:avLst/>
              <a:gdLst/>
              <a:ahLst/>
              <a:cxnLst/>
              <a:rect l="l" t="t" r="r" b="b"/>
              <a:pathLst>
                <a:path w="115368" h="11525" extrusionOk="0">
                  <a:moveTo>
                    <a:pt x="0" y="0"/>
                  </a:moveTo>
                  <a:lnTo>
                    <a:pt x="1153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10536760" y="4643570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0536760" y="4735541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10352355" y="4781412"/>
              <a:ext cx="92548" cy="11525"/>
            </a:xfrm>
            <a:custGeom>
              <a:avLst/>
              <a:gdLst/>
              <a:ahLst/>
              <a:cxnLst/>
              <a:rect l="l" t="t" r="r" b="b"/>
              <a:pathLst>
                <a:path w="92548" h="11525" extrusionOk="0">
                  <a:moveTo>
                    <a:pt x="0" y="0"/>
                  </a:moveTo>
                  <a:lnTo>
                    <a:pt x="925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0329305" y="4689555"/>
              <a:ext cx="115483" cy="11525"/>
            </a:xfrm>
            <a:custGeom>
              <a:avLst/>
              <a:gdLst/>
              <a:ahLst/>
              <a:cxnLst/>
              <a:rect l="l" t="t" r="r" b="b"/>
              <a:pathLst>
                <a:path w="115483" h="11525" extrusionOk="0">
                  <a:moveTo>
                    <a:pt x="0" y="0"/>
                  </a:moveTo>
                  <a:lnTo>
                    <a:pt x="1154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10536760" y="4597699"/>
              <a:ext cx="115368" cy="11525"/>
            </a:xfrm>
            <a:custGeom>
              <a:avLst/>
              <a:gdLst/>
              <a:ahLst/>
              <a:cxnLst/>
              <a:rect l="l" t="t" r="r" b="b"/>
              <a:pathLst>
                <a:path w="115368" h="11525" extrusionOk="0">
                  <a:moveTo>
                    <a:pt x="0" y="0"/>
                  </a:moveTo>
                  <a:lnTo>
                    <a:pt x="1153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10329305" y="4597699"/>
              <a:ext cx="115483" cy="11525"/>
            </a:xfrm>
            <a:custGeom>
              <a:avLst/>
              <a:gdLst/>
              <a:ahLst/>
              <a:cxnLst/>
              <a:rect l="l" t="t" r="r" b="b"/>
              <a:pathLst>
                <a:path w="115483" h="11525" extrusionOk="0">
                  <a:moveTo>
                    <a:pt x="0" y="0"/>
                  </a:moveTo>
                  <a:lnTo>
                    <a:pt x="1154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306369" y="4643570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0306369" y="4735541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0485011" y="4451213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11525" h="11525" extrusionOk="0">
                  <a:moveTo>
                    <a:pt x="11525" y="5763"/>
                  </a:moveTo>
                  <a:cubicBezTo>
                    <a:pt x="11525" y="8990"/>
                    <a:pt x="8990" y="11525"/>
                    <a:pt x="5763" y="11525"/>
                  </a:cubicBezTo>
                  <a:cubicBezTo>
                    <a:pt x="2536" y="11525"/>
                    <a:pt x="0" y="8990"/>
                    <a:pt x="0" y="5763"/>
                  </a:cubicBezTo>
                  <a:cubicBezTo>
                    <a:pt x="0" y="2536"/>
                    <a:pt x="2536" y="0"/>
                    <a:pt x="5763" y="0"/>
                  </a:cubicBezTo>
                  <a:cubicBezTo>
                    <a:pt x="8990" y="0"/>
                    <a:pt x="11525" y="2536"/>
                    <a:pt x="11525" y="576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0439025" y="4405227"/>
              <a:ext cx="103497" cy="103497"/>
            </a:xfrm>
            <a:custGeom>
              <a:avLst/>
              <a:gdLst/>
              <a:ahLst/>
              <a:cxnLst/>
              <a:rect l="l" t="t" r="r" b="b"/>
              <a:pathLst>
                <a:path w="103497" h="103497" extrusionOk="0">
                  <a:moveTo>
                    <a:pt x="103497" y="51749"/>
                  </a:moveTo>
                  <a:cubicBezTo>
                    <a:pt x="103497" y="80331"/>
                    <a:pt x="80331" y="103497"/>
                    <a:pt x="51749" y="103497"/>
                  </a:cubicBezTo>
                  <a:cubicBezTo>
                    <a:pt x="23166" y="103497"/>
                    <a:pt x="0" y="80331"/>
                    <a:pt x="0" y="51749"/>
                  </a:cubicBezTo>
                  <a:cubicBezTo>
                    <a:pt x="0" y="23166"/>
                    <a:pt x="23166" y="0"/>
                    <a:pt x="51749" y="0"/>
                  </a:cubicBezTo>
                  <a:cubicBezTo>
                    <a:pt x="80331" y="0"/>
                    <a:pt x="103497" y="23166"/>
                    <a:pt x="103497" y="5174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0490659" y="4370881"/>
              <a:ext cx="86209" cy="86209"/>
            </a:xfrm>
            <a:custGeom>
              <a:avLst/>
              <a:gdLst/>
              <a:ahLst/>
              <a:cxnLst/>
              <a:rect l="l" t="t" r="r" b="b"/>
              <a:pathLst>
                <a:path w="86209" h="86209" extrusionOk="0">
                  <a:moveTo>
                    <a:pt x="0" y="86209"/>
                  </a:moveTo>
                  <a:lnTo>
                    <a:pt x="86209" y="0"/>
                  </a:lnTo>
                  <a:lnTo>
                    <a:pt x="0" y="86209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0568800" y="4346448"/>
              <a:ext cx="32501" cy="32501"/>
            </a:xfrm>
            <a:custGeom>
              <a:avLst/>
              <a:gdLst/>
              <a:ahLst/>
              <a:cxnLst/>
              <a:rect l="l" t="t" r="r" b="b"/>
              <a:pathLst>
                <a:path w="32501" h="32501" extrusionOk="0">
                  <a:moveTo>
                    <a:pt x="0" y="0"/>
                  </a:moveTo>
                  <a:lnTo>
                    <a:pt x="32501" y="0"/>
                  </a:lnTo>
                  <a:lnTo>
                    <a:pt x="32501" y="325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28" name="Google Shape;528;p5"/>
          <p:cNvGrpSpPr/>
          <p:nvPr/>
        </p:nvGrpSpPr>
        <p:grpSpPr>
          <a:xfrm>
            <a:off x="10304321" y="5740416"/>
            <a:ext cx="608534" cy="341285"/>
            <a:chOff x="10304321" y="5740416"/>
            <a:chExt cx="608534" cy="341285"/>
          </a:xfrm>
        </p:grpSpPr>
        <p:grpSp>
          <p:nvGrpSpPr>
            <p:cNvPr id="529" name="Google Shape;529;p5"/>
            <p:cNvGrpSpPr/>
            <p:nvPr/>
          </p:nvGrpSpPr>
          <p:grpSpPr>
            <a:xfrm>
              <a:off x="10490305" y="5783648"/>
              <a:ext cx="236440" cy="285629"/>
              <a:chOff x="10490305" y="5783648"/>
              <a:chExt cx="236440" cy="285629"/>
            </a:xfrm>
          </p:grpSpPr>
          <p:grpSp>
            <p:nvGrpSpPr>
              <p:cNvPr id="530" name="Google Shape;530;p5"/>
              <p:cNvGrpSpPr/>
              <p:nvPr/>
            </p:nvGrpSpPr>
            <p:grpSpPr>
              <a:xfrm>
                <a:off x="10553820" y="5783648"/>
                <a:ext cx="109536" cy="166078"/>
                <a:chOff x="10553820" y="5783648"/>
                <a:chExt cx="109536" cy="166078"/>
              </a:xfrm>
            </p:grpSpPr>
            <p:grpSp>
              <p:nvGrpSpPr>
                <p:cNvPr id="531" name="Google Shape;531;p5"/>
                <p:cNvGrpSpPr/>
                <p:nvPr/>
              </p:nvGrpSpPr>
              <p:grpSpPr>
                <a:xfrm>
                  <a:off x="10553820" y="5783648"/>
                  <a:ext cx="109536" cy="135905"/>
                  <a:chOff x="10553820" y="5783648"/>
                  <a:chExt cx="109536" cy="135905"/>
                </a:xfrm>
              </p:grpSpPr>
              <p:sp>
                <p:nvSpPr>
                  <p:cNvPr id="532" name="Google Shape;532;p5"/>
                  <p:cNvSpPr/>
                  <p:nvPr/>
                </p:nvSpPr>
                <p:spPr>
                  <a:xfrm>
                    <a:off x="10553820" y="5834993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109536" y="0"/>
                        </a:moveTo>
                        <a:lnTo>
                          <a:pt x="109536" y="28398"/>
                        </a:lnTo>
                        <a:cubicBezTo>
                          <a:pt x="109536" y="43485"/>
                          <a:pt x="103578" y="57937"/>
                          <a:pt x="92928" y="68714"/>
                        </a:cubicBezTo>
                        <a:lnTo>
                          <a:pt x="92928" y="68714"/>
                        </a:lnTo>
                        <a:cubicBezTo>
                          <a:pt x="82786" y="78856"/>
                          <a:pt x="69094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40442" y="84561"/>
                          <a:pt x="26623" y="78856"/>
                          <a:pt x="16481" y="68587"/>
                        </a:cubicBezTo>
                        <a:lnTo>
                          <a:pt x="16481" y="68587"/>
                        </a:lnTo>
                        <a:cubicBezTo>
                          <a:pt x="5959" y="57937"/>
                          <a:pt x="0" y="43485"/>
                          <a:pt x="0" y="2852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33" name="Google Shape;533;p5"/>
                  <p:cNvSpPr/>
                  <p:nvPr/>
                </p:nvSpPr>
                <p:spPr>
                  <a:xfrm>
                    <a:off x="10553820" y="5783648"/>
                    <a:ext cx="109536" cy="51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4" extrusionOk="0">
                        <a:moveTo>
                          <a:pt x="0" y="51345"/>
                        </a:moveTo>
                        <a:cubicBezTo>
                          <a:pt x="0" y="22947"/>
                          <a:pt x="24468" y="0"/>
                          <a:pt x="54768" y="0"/>
                        </a:cubicBezTo>
                        <a:cubicBezTo>
                          <a:pt x="85068" y="0"/>
                          <a:pt x="109536" y="22947"/>
                          <a:pt x="109536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534" name="Google Shape;534;p5"/>
                <p:cNvGrpSpPr/>
                <p:nvPr/>
              </p:nvGrpSpPr>
              <p:grpSpPr>
                <a:xfrm>
                  <a:off x="10575753" y="5910425"/>
                  <a:ext cx="78348" cy="39301"/>
                  <a:chOff x="10575753" y="5910425"/>
                  <a:chExt cx="78348" cy="39301"/>
                </a:xfrm>
              </p:grpSpPr>
              <p:sp>
                <p:nvSpPr>
                  <p:cNvPr id="535" name="Google Shape;535;p5"/>
                  <p:cNvSpPr/>
                  <p:nvPr/>
                </p:nvSpPr>
                <p:spPr>
                  <a:xfrm>
                    <a:off x="10575753" y="5910425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36" name="Google Shape;536;p5"/>
                  <p:cNvSpPr/>
                  <p:nvPr/>
                </p:nvSpPr>
                <p:spPr>
                  <a:xfrm>
                    <a:off x="10641424" y="5910425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537" name="Google Shape;537;p5"/>
              <p:cNvSpPr/>
              <p:nvPr/>
            </p:nvSpPr>
            <p:spPr>
              <a:xfrm>
                <a:off x="10490305" y="5949853"/>
                <a:ext cx="236440" cy="119424"/>
              </a:xfrm>
              <a:custGeom>
                <a:avLst/>
                <a:gdLst/>
                <a:ahLst/>
                <a:cxnLst/>
                <a:rect l="l" t="t" r="r" b="b"/>
                <a:pathLst>
                  <a:path w="236440" h="119424" extrusionOk="0">
                    <a:moveTo>
                      <a:pt x="0" y="58064"/>
                    </a:moveTo>
                    <a:cubicBezTo>
                      <a:pt x="0" y="41456"/>
                      <a:pt x="85322" y="0"/>
                      <a:pt x="85322" y="0"/>
                    </a:cubicBezTo>
                    <a:cubicBezTo>
                      <a:pt x="85322" y="0"/>
                      <a:pt x="88491" y="7226"/>
                      <a:pt x="89886" y="9382"/>
                    </a:cubicBezTo>
                    <a:cubicBezTo>
                      <a:pt x="102437" y="28271"/>
                      <a:pt x="133497" y="28018"/>
                      <a:pt x="146175" y="9255"/>
                    </a:cubicBezTo>
                    <a:cubicBezTo>
                      <a:pt x="147570" y="7100"/>
                      <a:pt x="150993" y="0"/>
                      <a:pt x="150993" y="0"/>
                    </a:cubicBezTo>
                    <a:cubicBezTo>
                      <a:pt x="150993" y="0"/>
                      <a:pt x="236314" y="41076"/>
                      <a:pt x="236314" y="57684"/>
                    </a:cubicBezTo>
                    <a:lnTo>
                      <a:pt x="236441" y="118791"/>
                    </a:lnTo>
                    <a:lnTo>
                      <a:pt x="0" y="119425"/>
                    </a:lnTo>
                    <a:lnTo>
                      <a:pt x="0" y="5806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38" name="Google Shape;538;p5"/>
            <p:cNvGrpSpPr/>
            <p:nvPr/>
          </p:nvGrpSpPr>
          <p:grpSpPr>
            <a:xfrm>
              <a:off x="10704940" y="5740416"/>
              <a:ext cx="194857" cy="328100"/>
              <a:chOff x="10704940" y="5740416"/>
              <a:chExt cx="194857" cy="328100"/>
            </a:xfrm>
          </p:grpSpPr>
          <p:grpSp>
            <p:nvGrpSpPr>
              <p:cNvPr id="539" name="Google Shape;539;p5"/>
              <p:cNvGrpSpPr/>
              <p:nvPr/>
            </p:nvGrpSpPr>
            <p:grpSpPr>
              <a:xfrm>
                <a:off x="10726746" y="5740416"/>
                <a:ext cx="109536" cy="166079"/>
                <a:chOff x="10726746" y="5740416"/>
                <a:chExt cx="109536" cy="166079"/>
              </a:xfrm>
            </p:grpSpPr>
            <p:grpSp>
              <p:nvGrpSpPr>
                <p:cNvPr id="540" name="Google Shape;540;p5"/>
                <p:cNvGrpSpPr/>
                <p:nvPr/>
              </p:nvGrpSpPr>
              <p:grpSpPr>
                <a:xfrm>
                  <a:off x="10726746" y="5740416"/>
                  <a:ext cx="109536" cy="135905"/>
                  <a:chOff x="10726746" y="5740416"/>
                  <a:chExt cx="109536" cy="135905"/>
                </a:xfrm>
              </p:grpSpPr>
              <p:sp>
                <p:nvSpPr>
                  <p:cNvPr id="541" name="Google Shape;541;p5"/>
                  <p:cNvSpPr/>
                  <p:nvPr/>
                </p:nvSpPr>
                <p:spPr>
                  <a:xfrm>
                    <a:off x="10726746" y="5791761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109536" y="0"/>
                        </a:moveTo>
                        <a:lnTo>
                          <a:pt x="109536" y="28398"/>
                        </a:lnTo>
                        <a:cubicBezTo>
                          <a:pt x="109536" y="43485"/>
                          <a:pt x="103578" y="57937"/>
                          <a:pt x="92928" y="68714"/>
                        </a:cubicBezTo>
                        <a:lnTo>
                          <a:pt x="92928" y="68714"/>
                        </a:lnTo>
                        <a:cubicBezTo>
                          <a:pt x="82786" y="78856"/>
                          <a:pt x="69094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40442" y="84561"/>
                          <a:pt x="26623" y="78856"/>
                          <a:pt x="16481" y="68587"/>
                        </a:cubicBezTo>
                        <a:lnTo>
                          <a:pt x="16481" y="68587"/>
                        </a:lnTo>
                        <a:cubicBezTo>
                          <a:pt x="5959" y="57937"/>
                          <a:pt x="0" y="43485"/>
                          <a:pt x="0" y="2852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0726746" y="5740416"/>
                    <a:ext cx="109536" cy="51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5" extrusionOk="0">
                        <a:moveTo>
                          <a:pt x="0" y="51345"/>
                        </a:moveTo>
                        <a:cubicBezTo>
                          <a:pt x="0" y="22947"/>
                          <a:pt x="24468" y="0"/>
                          <a:pt x="54768" y="0"/>
                        </a:cubicBezTo>
                        <a:cubicBezTo>
                          <a:pt x="85068" y="0"/>
                          <a:pt x="109536" y="22947"/>
                          <a:pt x="109536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543" name="Google Shape;543;p5"/>
                <p:cNvGrpSpPr/>
                <p:nvPr/>
              </p:nvGrpSpPr>
              <p:grpSpPr>
                <a:xfrm>
                  <a:off x="10748678" y="5867194"/>
                  <a:ext cx="78348" cy="39301"/>
                  <a:chOff x="10748678" y="5867194"/>
                  <a:chExt cx="78348" cy="39301"/>
                </a:xfrm>
              </p:grpSpPr>
              <p:sp>
                <p:nvSpPr>
                  <p:cNvPr id="544" name="Google Shape;544;p5"/>
                  <p:cNvSpPr/>
                  <p:nvPr/>
                </p:nvSpPr>
                <p:spPr>
                  <a:xfrm>
                    <a:off x="10748678" y="5867194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45" name="Google Shape;545;p5"/>
                  <p:cNvSpPr/>
                  <p:nvPr/>
                </p:nvSpPr>
                <p:spPr>
                  <a:xfrm>
                    <a:off x="10814349" y="5867194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546" name="Google Shape;546;p5"/>
              <p:cNvSpPr/>
              <p:nvPr/>
            </p:nvSpPr>
            <p:spPr>
              <a:xfrm>
                <a:off x="10704940" y="5906495"/>
                <a:ext cx="194857" cy="162021"/>
              </a:xfrm>
              <a:custGeom>
                <a:avLst/>
                <a:gdLst/>
                <a:ahLst/>
                <a:cxnLst/>
                <a:rect l="l" t="t" r="r" b="b"/>
                <a:pathLst>
                  <a:path w="194857" h="162021" extrusionOk="0">
                    <a:moveTo>
                      <a:pt x="0" y="23454"/>
                    </a:moveTo>
                    <a:cubicBezTo>
                      <a:pt x="21679" y="10776"/>
                      <a:pt x="43738" y="0"/>
                      <a:pt x="43738" y="0"/>
                    </a:cubicBezTo>
                    <a:cubicBezTo>
                      <a:pt x="43738" y="0"/>
                      <a:pt x="46908" y="7100"/>
                      <a:pt x="48302" y="9382"/>
                    </a:cubicBezTo>
                    <a:cubicBezTo>
                      <a:pt x="60853" y="28271"/>
                      <a:pt x="91914" y="28018"/>
                      <a:pt x="104592" y="9255"/>
                    </a:cubicBezTo>
                    <a:cubicBezTo>
                      <a:pt x="105986" y="7100"/>
                      <a:pt x="109409" y="0"/>
                      <a:pt x="109409" y="0"/>
                    </a:cubicBezTo>
                    <a:cubicBezTo>
                      <a:pt x="109409" y="0"/>
                      <a:pt x="194731" y="41076"/>
                      <a:pt x="194731" y="57684"/>
                    </a:cubicBezTo>
                    <a:lnTo>
                      <a:pt x="194858" y="162022"/>
                    </a:lnTo>
                    <a:lnTo>
                      <a:pt x="70489" y="162022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47" name="Google Shape;547;p5"/>
            <p:cNvGrpSpPr/>
            <p:nvPr/>
          </p:nvGrpSpPr>
          <p:grpSpPr>
            <a:xfrm>
              <a:off x="10316619" y="5740416"/>
              <a:ext cx="194857" cy="328734"/>
              <a:chOff x="10316619" y="5740416"/>
              <a:chExt cx="194857" cy="328734"/>
            </a:xfrm>
          </p:grpSpPr>
          <p:grpSp>
            <p:nvGrpSpPr>
              <p:cNvPr id="548" name="Google Shape;548;p5"/>
              <p:cNvGrpSpPr/>
              <p:nvPr/>
            </p:nvGrpSpPr>
            <p:grpSpPr>
              <a:xfrm>
                <a:off x="10380008" y="5740416"/>
                <a:ext cx="109663" cy="166079"/>
                <a:chOff x="10380008" y="5740416"/>
                <a:chExt cx="109663" cy="166079"/>
              </a:xfrm>
            </p:grpSpPr>
            <p:grpSp>
              <p:nvGrpSpPr>
                <p:cNvPr id="549" name="Google Shape;549;p5"/>
                <p:cNvGrpSpPr/>
                <p:nvPr/>
              </p:nvGrpSpPr>
              <p:grpSpPr>
                <a:xfrm>
                  <a:off x="10380008" y="5740416"/>
                  <a:ext cx="109663" cy="135905"/>
                  <a:chOff x="10380008" y="5740416"/>
                  <a:chExt cx="109663" cy="135905"/>
                </a:xfrm>
              </p:grpSpPr>
              <p:sp>
                <p:nvSpPr>
                  <p:cNvPr id="550" name="Google Shape;550;p5"/>
                  <p:cNvSpPr/>
                  <p:nvPr/>
                </p:nvSpPr>
                <p:spPr>
                  <a:xfrm>
                    <a:off x="10380135" y="5791761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0" y="0"/>
                        </a:moveTo>
                        <a:lnTo>
                          <a:pt x="0" y="28398"/>
                        </a:lnTo>
                        <a:cubicBezTo>
                          <a:pt x="0" y="43485"/>
                          <a:pt x="5959" y="57937"/>
                          <a:pt x="16608" y="68714"/>
                        </a:cubicBezTo>
                        <a:lnTo>
                          <a:pt x="16608" y="68714"/>
                        </a:lnTo>
                        <a:cubicBezTo>
                          <a:pt x="26750" y="78856"/>
                          <a:pt x="40442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69094" y="84561"/>
                          <a:pt x="82913" y="78856"/>
                          <a:pt x="93055" y="68587"/>
                        </a:cubicBezTo>
                        <a:lnTo>
                          <a:pt x="93055" y="68587"/>
                        </a:lnTo>
                        <a:cubicBezTo>
                          <a:pt x="103578" y="57937"/>
                          <a:pt x="109536" y="43485"/>
                          <a:pt x="109536" y="28525"/>
                        </a:cubicBezTo>
                        <a:lnTo>
                          <a:pt x="109536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51" name="Google Shape;551;p5"/>
                  <p:cNvSpPr/>
                  <p:nvPr/>
                </p:nvSpPr>
                <p:spPr>
                  <a:xfrm>
                    <a:off x="10380008" y="5740416"/>
                    <a:ext cx="109536" cy="51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5" extrusionOk="0">
                        <a:moveTo>
                          <a:pt x="109536" y="51345"/>
                        </a:moveTo>
                        <a:cubicBezTo>
                          <a:pt x="109536" y="22947"/>
                          <a:pt x="85068" y="0"/>
                          <a:pt x="54768" y="0"/>
                        </a:cubicBezTo>
                        <a:cubicBezTo>
                          <a:pt x="24468" y="0"/>
                          <a:pt x="0" y="22947"/>
                          <a:pt x="0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552" name="Google Shape;552;p5"/>
                <p:cNvGrpSpPr/>
                <p:nvPr/>
              </p:nvGrpSpPr>
              <p:grpSpPr>
                <a:xfrm>
                  <a:off x="10402067" y="5867194"/>
                  <a:ext cx="78221" cy="39301"/>
                  <a:chOff x="10402067" y="5867194"/>
                  <a:chExt cx="78221" cy="39301"/>
                </a:xfrm>
              </p:grpSpPr>
              <p:sp>
                <p:nvSpPr>
                  <p:cNvPr id="553" name="Google Shape;553;p5"/>
                  <p:cNvSpPr/>
                  <p:nvPr/>
                </p:nvSpPr>
                <p:spPr>
                  <a:xfrm>
                    <a:off x="10467611" y="5867194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554" name="Google Shape;554;p5"/>
                  <p:cNvSpPr/>
                  <p:nvPr/>
                </p:nvSpPr>
                <p:spPr>
                  <a:xfrm>
                    <a:off x="10402067" y="5867194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555" name="Google Shape;555;p5"/>
              <p:cNvSpPr/>
              <p:nvPr/>
            </p:nvSpPr>
            <p:spPr>
              <a:xfrm>
                <a:off x="10316619" y="5906495"/>
                <a:ext cx="194857" cy="162655"/>
              </a:xfrm>
              <a:custGeom>
                <a:avLst/>
                <a:gdLst/>
                <a:ahLst/>
                <a:cxnLst/>
                <a:rect l="l" t="t" r="r" b="b"/>
                <a:pathLst>
                  <a:path w="194857" h="162655" extrusionOk="0">
                    <a:moveTo>
                      <a:pt x="194858" y="23454"/>
                    </a:moveTo>
                    <a:cubicBezTo>
                      <a:pt x="173179" y="10776"/>
                      <a:pt x="151119" y="0"/>
                      <a:pt x="151119" y="0"/>
                    </a:cubicBezTo>
                    <a:cubicBezTo>
                      <a:pt x="151119" y="0"/>
                      <a:pt x="147950" y="7100"/>
                      <a:pt x="146555" y="9382"/>
                    </a:cubicBezTo>
                    <a:cubicBezTo>
                      <a:pt x="134004" y="28271"/>
                      <a:pt x="102944" y="28018"/>
                      <a:pt x="90266" y="9255"/>
                    </a:cubicBezTo>
                    <a:cubicBezTo>
                      <a:pt x="88871" y="7100"/>
                      <a:pt x="85448" y="0"/>
                      <a:pt x="85448" y="0"/>
                    </a:cubicBezTo>
                    <a:cubicBezTo>
                      <a:pt x="85448" y="0"/>
                      <a:pt x="127" y="41076"/>
                      <a:pt x="127" y="57684"/>
                    </a:cubicBezTo>
                    <a:lnTo>
                      <a:pt x="0" y="162656"/>
                    </a:lnTo>
                    <a:lnTo>
                      <a:pt x="125130" y="162656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56" name="Google Shape;556;p5"/>
            <p:cNvSpPr/>
            <p:nvPr/>
          </p:nvSpPr>
          <p:spPr>
            <a:xfrm>
              <a:off x="10304321" y="6069024"/>
              <a:ext cx="608534" cy="12677"/>
            </a:xfrm>
            <a:custGeom>
              <a:avLst/>
              <a:gdLst/>
              <a:ahLst/>
              <a:cxnLst/>
              <a:rect l="l" t="t" r="r" b="b"/>
              <a:pathLst>
                <a:path w="608534" h="12677" extrusionOk="0">
                  <a:moveTo>
                    <a:pt x="0" y="0"/>
                  </a:moveTo>
                  <a:lnTo>
                    <a:pt x="608534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57" name="Google Shape;557;p5"/>
          <p:cNvSpPr/>
          <p:nvPr/>
        </p:nvSpPr>
        <p:spPr>
          <a:xfrm>
            <a:off x="8332670" y="2094009"/>
            <a:ext cx="562588" cy="448879"/>
          </a:xfrm>
          <a:custGeom>
            <a:avLst/>
            <a:gdLst/>
            <a:ahLst/>
            <a:cxnLst/>
            <a:rect l="l" t="t" r="r" b="b"/>
            <a:pathLst>
              <a:path w="562588" h="448879" extrusionOk="0">
                <a:moveTo>
                  <a:pt x="211508" y="74876"/>
                </a:moveTo>
                <a:lnTo>
                  <a:pt x="351156" y="74876"/>
                </a:lnTo>
                <a:lnTo>
                  <a:pt x="351156" y="0"/>
                </a:lnTo>
                <a:lnTo>
                  <a:pt x="562589" y="149677"/>
                </a:lnTo>
                <a:lnTo>
                  <a:pt x="351156" y="299354"/>
                </a:lnTo>
                <a:lnTo>
                  <a:pt x="351156" y="224402"/>
                </a:lnTo>
                <a:lnTo>
                  <a:pt x="211508" y="224402"/>
                </a:lnTo>
                <a:lnTo>
                  <a:pt x="211508" y="149526"/>
                </a:lnTo>
                <a:lnTo>
                  <a:pt x="0" y="299203"/>
                </a:lnTo>
                <a:lnTo>
                  <a:pt x="211508" y="448880"/>
                </a:lnTo>
                <a:lnTo>
                  <a:pt x="211508" y="373928"/>
                </a:lnTo>
                <a:lnTo>
                  <a:pt x="351156" y="3739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63" name="Google Shape;563;p6" descr="A person sitting at a tabl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 r="81293"/>
            <a:stretch/>
          </p:blipFill>
          <p:spPr>
            <a:xfrm flipH="1">
              <a:off x="0" y="0"/>
              <a:ext cx="192218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17112" y="4037"/>
              <a:ext cx="10274888" cy="684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5" name="Google Shape;565;p6"/>
          <p:cNvSpPr txBox="1"/>
          <p:nvPr/>
        </p:nvSpPr>
        <p:spPr>
          <a:xfrm>
            <a:off x="-2" y="0"/>
            <a:ext cx="12192002" cy="6858001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43000">
                <a:srgbClr val="009AD8">
                  <a:alpha val="7843"/>
                </a:srgbClr>
              </a:gs>
              <a:gs pos="75000">
                <a:srgbClr val="4ABDF0">
                  <a:alpha val="29803"/>
                </a:srgbClr>
              </a:gs>
              <a:gs pos="87000">
                <a:srgbClr val="4ABDF0">
                  <a:alpha val="25882"/>
                </a:srgbClr>
              </a:gs>
              <a:gs pos="100000">
                <a:srgbClr val="4ABDF0">
                  <a:alpha val="18823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sp>
        <p:nvSpPr>
          <p:cNvPr id="566" name="Google Shape;566;p6"/>
          <p:cNvSpPr/>
          <p:nvPr/>
        </p:nvSpPr>
        <p:spPr>
          <a:xfrm>
            <a:off x="371475" y="0"/>
            <a:ext cx="5181600" cy="5938520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7" name="Google Shape;567;p6"/>
          <p:cNvSpPr/>
          <p:nvPr/>
        </p:nvSpPr>
        <p:spPr>
          <a:xfrm>
            <a:off x="371475" y="71120"/>
            <a:ext cx="5181600" cy="5643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68" name="Google Shape;568;p6"/>
          <p:cNvCxnSpPr/>
          <p:nvPr/>
        </p:nvCxnSpPr>
        <p:spPr>
          <a:xfrm>
            <a:off x="1127125" y="3086778"/>
            <a:ext cx="1095214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9" name="Google Shape;569;p6"/>
          <p:cNvSpPr txBox="1"/>
          <p:nvPr/>
        </p:nvSpPr>
        <p:spPr>
          <a:xfrm>
            <a:off x="1127125" y="3221989"/>
            <a:ext cx="274383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D8"/>
              </a:buClr>
              <a:buSzPts val="2400"/>
              <a:buFont typeface="Open Sans SemiBold"/>
              <a:buNone/>
            </a:pPr>
            <a:r>
              <a:rPr lang="es-ES" sz="5400" i="0" u="none" strike="noStrike" cap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Muchas gracias</a:t>
            </a:r>
            <a:endParaRPr/>
          </a:p>
        </p:txBody>
      </p:sp>
      <p:pic>
        <p:nvPicPr>
          <p:cNvPr id="570" name="Google Shape;5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7125" y="2468380"/>
            <a:ext cx="2519008" cy="50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 Texto con imágenes">
  <a:themeElements>
    <a:clrScheme name="CaixaBank">
      <a:dk1>
        <a:srgbClr val="000000"/>
      </a:dk1>
      <a:lt1>
        <a:srgbClr val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2517855E1D1946BE53926E71A45BB5" ma:contentTypeVersion="19" ma:contentTypeDescription="Crear nuevo documento." ma:contentTypeScope="" ma:versionID="3f9b6019e11a8548821e47c8b64dacd0">
  <xsd:schema xmlns:xsd="http://www.w3.org/2001/XMLSchema" xmlns:xs="http://www.w3.org/2001/XMLSchema" xmlns:p="http://schemas.microsoft.com/office/2006/metadata/properties" xmlns:ns1="http://schemas.microsoft.com/sharepoint/v3" xmlns:ns2="8d14cff7-7dc5-4fb6-8498-dc9db66d7a10" xmlns:ns3="734cc6a3-fab9-49d9-820c-403f37c9ac58" targetNamespace="http://schemas.microsoft.com/office/2006/metadata/properties" ma:root="true" ma:fieldsID="f5f0c61e43609351d506260e7d425d43" ns1:_="" ns2:_="" ns3:_="">
    <xsd:import namespace="http://schemas.microsoft.com/sharepoint/v3"/>
    <xsd:import namespace="8d14cff7-7dc5-4fb6-8498-dc9db66d7a10"/>
    <xsd:import namespace="734cc6a3-fab9-49d9-820c-403f37c9ac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hf361cd4c28c40a99411d1d3ee0c208c" minOccurs="0"/>
                <xsd:element ref="ns3:TaxCatchAll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4cff7-7dc5-4fb6-8498-dc9db66d7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f361cd4c28c40a99411d1d3ee0c208c" ma:index="22" nillable="true" ma:taxonomy="true" ma:internalName="hf361cd4c28c40a99411d1d3ee0c208c" ma:taxonomyFieldName="Meta" ma:displayName="Meta" ma:default="" ma:fieldId="{1f361cd4-c28c-40a9-9411-d1d3ee0c208c}" ma:sspId="f1f5e375-99b9-4ad4-a463-5140b8149e88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Etiquetas de imagen" ma:readOnly="false" ma:fieldId="{5cf76f15-5ced-4ddc-b409-7134ff3c332f}" ma:taxonomyMulti="true" ma:sspId="f1f5e375-99b9-4ad4-a463-5140b8149e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cc6a3-fab9-49d9-820c-403f37c9ac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b740b4-3da4-468a-91db-257170cd0c74}" ma:internalName="TaxCatchAll" ma:showField="CatchAllData" ma:web="734cc6a3-fab9-49d9-820c-403f37c9ac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f361cd4c28c40a99411d1d3ee0c208c xmlns="8d14cff7-7dc5-4fb6-8498-dc9db66d7a10">
      <Terms xmlns="http://schemas.microsoft.com/office/infopath/2007/PartnerControls"/>
    </hf361cd4c28c40a99411d1d3ee0c208c>
    <_ip_UnifiedCompliancePolicyUIAction xmlns="http://schemas.microsoft.com/sharepoint/v3" xsi:nil="true"/>
    <_ip_UnifiedCompliancePolicyProperties xmlns="http://schemas.microsoft.com/sharepoint/v3" xsi:nil="true"/>
    <TaxCatchAll xmlns="734cc6a3-fab9-49d9-820c-403f37c9ac58" xsi:nil="true"/>
    <lcf76f155ced4ddcb4097134ff3c332f xmlns="8d14cff7-7dc5-4fb6-8498-dc9db66d7a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CE1BDC-96EA-4DD5-9D3E-86B77A5FCD61}"/>
</file>

<file path=customXml/itemProps2.xml><?xml version="1.0" encoding="utf-8"?>
<ds:datastoreItem xmlns:ds="http://schemas.openxmlformats.org/officeDocument/2006/customXml" ds:itemID="{B6BDEE92-3706-4A95-B2BD-2A3BD838F1D5}"/>
</file>

<file path=customXml/itemProps3.xml><?xml version="1.0" encoding="utf-8"?>
<ds:datastoreItem xmlns:ds="http://schemas.openxmlformats.org/officeDocument/2006/customXml" ds:itemID="{4F9E69B2-7C6B-4EB0-A34D-543EBA478C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2636</Words>
  <Application>Microsoft Office PowerPoint</Application>
  <PresentationFormat>Panorámica</PresentationFormat>
  <Paragraphs>260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Open Sans SemiBold</vt:lpstr>
      <vt:lpstr>Arial</vt:lpstr>
      <vt:lpstr>Quattrocento Sans</vt:lpstr>
      <vt:lpstr>Calibri</vt:lpstr>
      <vt:lpstr>04 Texto con imágenes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bulletproof</dc:creator>
  <cp:lastModifiedBy>CRISTINA TELLO SANTIAGO</cp:lastModifiedBy>
  <cp:revision>1</cp:revision>
  <dcterms:created xsi:type="dcterms:W3CDTF">2019-11-22T11:13:00Z</dcterms:created>
  <dcterms:modified xsi:type="dcterms:W3CDTF">2023-03-09T17:09:11Z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2022-02-21T17:48:53Z</vt:lpwstr>
  </property>
  <property fmtid="{D5CDD505-2E9C-101B-9397-08002B2CF9AE}" pid="4" name="MSIP_Label_c2c11c9e-624c-4a75-9f78-0989052ff6ea_Method">
    <vt:lpwstr>Standard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adc8778e-aa8b-43be-914a-2bc2a922455f</vt:lpwstr>
  </property>
  <property fmtid="{D5CDD505-2E9C-101B-9397-08002B2CF9AE}" pid="8" name="MSIP_Label_c2c11c9e-624c-4a75-9f78-0989052ff6ea_ContentBits">
    <vt:lpwstr>0</vt:lpwstr>
  </property>
  <property fmtid="{D5CDD505-2E9C-101B-9397-08002B2CF9AE}" pid="10" name="MediaServiceImageTags">
    <vt:lpwstr/>
  </property>
  <property fmtid="{D5CDD505-2E9C-101B-9397-08002B2CF9AE}" pid="17" name="Meta">
    <vt:lpwstr/>
  </property>
</Properties>
</file>