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Masters/slideMaster1.xml" ContentType="application/vnd.openxmlformats-officedocument.presentationml.slideMaster+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16.xml" ContentType="application/vnd.openxmlformats-officedocument.presentationml.notesSlide+xml"/>
  <Override PartName="/ppt/notesSlides/notesSlide7.xml" ContentType="application/vnd.openxmlformats-officedocument.presentationml.notesSlide+xml"/>
  <Override PartName="/ppt/slideLayouts/slideLayout1.xml" ContentType="application/vnd.openxmlformats-officedocument.presentationml.slideLayout+xml"/>
  <Override PartName="/ppt/notesSlides/notesSlide8.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9.xml" ContentType="application/vnd.openxmlformats-officedocument.presentationml.notesSlide+xml"/>
  <Override PartName="/ppt/notesSlides/notesSlide4.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ustom.xml" ContentType="application/vnd.openxmlformats-officedocument.custom-properties+xml"/>
  <Override PartName="/docProps/app.xml" ContentType="application/vnd.openxmlformats-officedocument.extended-properties+xml"/>
  <Override PartName="/docProps/core.xml" ContentType="application/vnd.openxmlformats-package.core-properties+xml"/>
  <Override PartName="/ppt/metadata" ContentType="application/binary"/>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2192000" cy="6858000"/>
  <p:notesSz cx="6858000" cy="9144000"/>
  <p:embeddedFontLst>
    <p:embeddedFont>
      <p:font typeface="Montserrat" panose="00000500000000000000" pitchFamily="2" charset="0"/>
      <p:regular r:id="rId19"/>
      <p:bold r:id="rId20"/>
      <p:italic r:id="rId21"/>
      <p:boldItalic r:id="rId22"/>
    </p:embeddedFont>
    <p:embeddedFont>
      <p:font typeface="Open Sans Light" panose="020B0306030504020204" pitchFamily="34" charset="0"/>
      <p:regular r:id="rId23"/>
      <p:bold r:id="rId24"/>
      <p:italic r:id="rId25"/>
      <p:boldItalic r:id="rId26"/>
    </p:embeddedFont>
    <p:embeddedFont>
      <p:font typeface="Open Sans SemiBold" panose="020B0706030804020204" pitchFamily="34" charset="0"/>
      <p:bold r:id="rId27"/>
      <p:boldItalic r:id="rId28"/>
    </p:embeddedFont>
    <p:embeddedFont>
      <p:font typeface="Quattrocento Sans" panose="020B0604020202020204" charset="0"/>
      <p:regular r:id="rId29"/>
      <p:bold r:id="rId30"/>
      <p:italic r:id="rId31"/>
      <p:boldItalic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483">
          <p15:clr>
            <a:srgbClr val="A4A3A4"/>
          </p15:clr>
        </p15:guide>
        <p15:guide id="3" pos="710">
          <p15:clr>
            <a:srgbClr val="A4A3A4"/>
          </p15:clr>
        </p15:guide>
        <p15:guide id="4" pos="7446">
          <p15:clr>
            <a:srgbClr val="A4A3A4"/>
          </p15:clr>
        </p15:guide>
        <p15:guide id="5" pos="234">
          <p15:clr>
            <a:srgbClr val="A4A3A4"/>
          </p15:clr>
        </p15:guide>
        <p15:guide id="6" pos="4021">
          <p15:clr>
            <a:srgbClr val="A4A3A4"/>
          </p15:clr>
        </p15:guide>
        <p15:guide id="7" orient="horz" pos="981">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3" roundtripDataSignature="AMtx7mioDMsmo+HziJQN/fzdh1uBF8qE+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4" d="100"/>
          <a:sy n="104" d="100"/>
        </p:scale>
        <p:origin x="834" y="102"/>
      </p:cViewPr>
      <p:guideLst>
        <p:guide orient="horz" pos="2160"/>
        <p:guide pos="483"/>
        <p:guide pos="710"/>
        <p:guide pos="7446"/>
        <p:guide pos="234"/>
        <p:guide pos="4021"/>
        <p:guide orient="horz" pos="9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font" Target="fonts/font8.fntdata"/><Relationship Id="rId39" Type="http://schemas.openxmlformats.org/officeDocument/2006/relationships/customXml" Target="../customXml/item2.xml"/><Relationship Id="rId21" Type="http://schemas.openxmlformats.org/officeDocument/2006/relationships/font" Target="fonts/font3.fntdata"/><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7.fntdata"/><Relationship Id="rId33" Type="http://customschemas.google.com/relationships/presentationmetadata" Target="metadata"/><Relationship Id="rId38"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29"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6.fntdata"/><Relationship Id="rId32" Type="http://schemas.openxmlformats.org/officeDocument/2006/relationships/font" Target="fonts/font14.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5.fntdata"/><Relationship Id="rId28" Type="http://schemas.openxmlformats.org/officeDocument/2006/relationships/font" Target="fonts/font10.fntdata"/><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1.fntdata"/><Relationship Id="rId31" Type="http://schemas.openxmlformats.org/officeDocument/2006/relationships/font" Target="fonts/font1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font" Target="fonts/font12.fntdata"/><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Quattrocento Sans"/>
                <a:ea typeface="Quattrocento Sans"/>
                <a:cs typeface="Quattrocento Sans"/>
                <a:sym typeface="Quattrocento Sans"/>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Quattrocento Sans"/>
                <a:ea typeface="Quattrocento Sans"/>
                <a:cs typeface="Quattrocento Sans"/>
                <a:sym typeface="Quattrocento Sans"/>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Quattrocento Sans"/>
                <a:ea typeface="Quattrocento Sans"/>
                <a:cs typeface="Quattrocento Sans"/>
                <a:sym typeface="Quattrocento Sans"/>
              </a:defRPr>
            </a:lvl1pPr>
            <a:lvl2pPr marL="914400" lvl="1" indent="-228600">
              <a:spcBef>
                <a:spcPts val="0"/>
              </a:spcBef>
              <a:spcAft>
                <a:spcPts val="0"/>
              </a:spcAft>
              <a:buSzPts val="1400"/>
              <a:buNone/>
              <a:defRPr sz="1800"/>
            </a:lvl2pPr>
            <a:lvl3pPr marL="1371600" lvl="2" indent="-228600">
              <a:spcBef>
                <a:spcPts val="0"/>
              </a:spcBef>
              <a:spcAft>
                <a:spcPts val="0"/>
              </a:spcAft>
              <a:buSzPts val="1400"/>
              <a:buNone/>
              <a:defRPr sz="1800"/>
            </a:lvl3pPr>
            <a:lvl4pPr marL="1828800" lvl="3" indent="-228600">
              <a:spcBef>
                <a:spcPts val="0"/>
              </a:spcBef>
              <a:spcAft>
                <a:spcPts val="0"/>
              </a:spcAft>
              <a:buSzPts val="1400"/>
              <a:buNone/>
              <a:defRPr sz="1800"/>
            </a:lvl4pPr>
            <a:lvl5pPr marL="2286000" lvl="4" indent="-228600">
              <a:spcBef>
                <a:spcPts val="0"/>
              </a:spcBef>
              <a:spcAft>
                <a:spcPts val="0"/>
              </a:spcAft>
              <a:buSzPts val="1400"/>
              <a:buNone/>
              <a:defRPr sz="1800"/>
            </a:lvl5pPr>
            <a:lvl6pPr marL="2743200" lvl="5" indent="-228600">
              <a:spcBef>
                <a:spcPts val="0"/>
              </a:spcBef>
              <a:spcAft>
                <a:spcPts val="0"/>
              </a:spcAft>
              <a:buSzPts val="1400"/>
              <a:buNone/>
              <a:defRPr sz="1800"/>
            </a:lvl6pPr>
            <a:lvl7pPr marL="3200400" lvl="6" indent="-228600">
              <a:spcBef>
                <a:spcPts val="0"/>
              </a:spcBef>
              <a:spcAft>
                <a:spcPts val="0"/>
              </a:spcAft>
              <a:buSzPts val="1400"/>
              <a:buNone/>
              <a:defRPr sz="1800"/>
            </a:lvl7pPr>
            <a:lvl8pPr marL="3657600" lvl="7" indent="-228600">
              <a:spcBef>
                <a:spcPts val="0"/>
              </a:spcBef>
              <a:spcAft>
                <a:spcPts val="0"/>
              </a:spcAft>
              <a:buSzPts val="1400"/>
              <a:buNone/>
              <a:defRPr sz="1800"/>
            </a:lvl8pPr>
            <a:lvl9pPr marL="4114800" lvl="8" indent="-228600">
              <a:spcBef>
                <a:spcPts val="0"/>
              </a:spcBef>
              <a:spcAft>
                <a:spcPts val="0"/>
              </a:spcAft>
              <a:buSzPts val="1400"/>
              <a:buNone/>
              <a:defRPr sz="1800"/>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Quattrocento Sans"/>
                <a:ea typeface="Quattrocento Sans"/>
                <a:cs typeface="Quattrocento Sans"/>
                <a:sym typeface="Quattrocento Sans"/>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s-ES" sz="1200" b="0" i="0" u="none" strike="noStrike" cap="none">
                <a:solidFill>
                  <a:schemeClr val="dk1"/>
                </a:solidFill>
                <a:latin typeface="Quattrocento Sans"/>
                <a:ea typeface="Quattrocento Sans"/>
                <a:cs typeface="Quattrocento Sans"/>
                <a:sym typeface="Quattrocento Sans"/>
              </a:rPr>
              <a:t>‹Nº›</a:t>
            </a:fld>
            <a:endParaRPr sz="1200" b="0" i="0" u="none" strike="noStrike" cap="none">
              <a:solidFill>
                <a:schemeClr val="dk1"/>
              </a:solidFill>
              <a:latin typeface="Quattrocento Sans"/>
              <a:ea typeface="Quattrocento Sans"/>
              <a:cs typeface="Quattrocento Sans"/>
              <a:sym typeface="Quattrocento Sans"/>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
        <p:cNvGrpSpPr/>
        <p:nvPr/>
      </p:nvGrpSpPr>
      <p:grpSpPr>
        <a:xfrm>
          <a:off x="0" y="0"/>
          <a:ext cx="0" cy="0"/>
          <a:chOff x="0" y="0"/>
          <a:chExt cx="0" cy="0"/>
        </a:xfrm>
      </p:grpSpPr>
      <p:sp>
        <p:nvSpPr>
          <p:cNvPr id="15" name="Google Shape;15;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 name="Google Shape;16;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900"/>
              <a:buFont typeface="Quattrocento Sans"/>
              <a:buNone/>
            </a:pPr>
            <a:r>
              <a:rPr lang="es-ES" sz="900"/>
              <a:t>Podemos aprovechar esta diapositiva para dar la bienvenida a los asistentes y agradecerles la asistencia. </a:t>
            </a:r>
            <a:endParaRPr/>
          </a:p>
          <a:p>
            <a:pPr marL="0" lvl="0" indent="0" algn="l" rtl="0">
              <a:spcBef>
                <a:spcPts val="0"/>
              </a:spcBef>
              <a:spcAft>
                <a:spcPts val="0"/>
              </a:spcAft>
              <a:buClr>
                <a:schemeClr val="dk1"/>
              </a:buClr>
              <a:buSzPts val="900"/>
              <a:buFont typeface="Quattrocento Sans"/>
              <a:buNone/>
            </a:pPr>
            <a:r>
              <a:rPr lang="es-ES" sz="900"/>
              <a:t>Es importante también que brevemente nos presentemos. </a:t>
            </a:r>
            <a:br>
              <a:rPr lang="es-ES" sz="900"/>
            </a:br>
            <a:r>
              <a:rPr lang="es-ES" sz="900"/>
              <a:t>Comentamos el título de taller y lo ponemos en contexto en todo el programa de emprendimiento y autoempleo comentando el contenido del programa.</a:t>
            </a:r>
            <a:endParaRPr/>
          </a:p>
          <a:p>
            <a:pPr marL="0" lvl="0" indent="0" algn="l" rtl="0">
              <a:spcBef>
                <a:spcPts val="0"/>
              </a:spcBef>
              <a:spcAft>
                <a:spcPts val="0"/>
              </a:spcAft>
              <a:buNone/>
            </a:pPr>
            <a:endParaRPr/>
          </a:p>
        </p:txBody>
      </p:sp>
      <p:sp>
        <p:nvSpPr>
          <p:cNvPr id="17" name="Google Shape;17;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9"/>
        <p:cNvGrpSpPr/>
        <p:nvPr/>
      </p:nvGrpSpPr>
      <p:grpSpPr>
        <a:xfrm>
          <a:off x="0" y="0"/>
          <a:ext cx="0" cy="0"/>
          <a:chOff x="0" y="0"/>
          <a:chExt cx="0" cy="0"/>
        </a:xfrm>
      </p:grpSpPr>
      <p:sp>
        <p:nvSpPr>
          <p:cNvPr id="1060" name="Google Shape;1060;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61" name="Google Shape;1061;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900"/>
              <a:buFont typeface="Quattrocento Sans"/>
              <a:buNone/>
            </a:pPr>
            <a:r>
              <a:rPr lang="es-ES" sz="900"/>
              <a:t>Comentar las explicaciones de la diapositiva en cuanto a las particularidades de la figura del Autónomo:</a:t>
            </a:r>
            <a:endParaRPr/>
          </a:p>
          <a:p>
            <a:pPr marL="171450" lvl="0" indent="-171450" algn="l" rtl="0">
              <a:spcBef>
                <a:spcPts val="0"/>
              </a:spcBef>
              <a:spcAft>
                <a:spcPts val="0"/>
              </a:spcAft>
              <a:buClr>
                <a:schemeClr val="dk1"/>
              </a:buClr>
              <a:buSzPts val="1200"/>
              <a:buFont typeface="Montserrat"/>
              <a:buChar char="-"/>
            </a:pPr>
            <a:r>
              <a:rPr lang="es-ES" sz="900"/>
              <a:t>Facilidad para darse de alta.</a:t>
            </a:r>
            <a:endParaRPr/>
          </a:p>
          <a:p>
            <a:pPr marL="171450" lvl="0" indent="-171450" algn="l" rtl="0">
              <a:spcBef>
                <a:spcPts val="0"/>
              </a:spcBef>
              <a:spcAft>
                <a:spcPts val="0"/>
              </a:spcAft>
              <a:buClr>
                <a:schemeClr val="dk1"/>
              </a:buClr>
              <a:buSzPts val="1200"/>
              <a:buFont typeface="Montserrat"/>
              <a:buChar char="-"/>
            </a:pPr>
            <a:r>
              <a:rPr lang="es-ES" sz="900"/>
              <a:t>Responsabilidad ilimitada: de todos los contratos firmados por el autónomo responde con todo su patrimonio personal.</a:t>
            </a:r>
            <a:endParaRPr/>
          </a:p>
          <a:p>
            <a:pPr marL="171450" lvl="0" indent="-171450" algn="l" rtl="0">
              <a:spcBef>
                <a:spcPts val="0"/>
              </a:spcBef>
              <a:spcAft>
                <a:spcPts val="0"/>
              </a:spcAft>
              <a:buClr>
                <a:schemeClr val="dk1"/>
              </a:buClr>
              <a:buSzPts val="1200"/>
              <a:buFont typeface="Montserrat"/>
              <a:buChar char="-"/>
            </a:pPr>
            <a:r>
              <a:rPr lang="es-ES" sz="900"/>
              <a:t>Imagen: según el negocio a poner en marcha valorar si a nivel de imagen frente a terceros es mejor constituir una S.L.</a:t>
            </a:r>
            <a:endParaRPr/>
          </a:p>
          <a:p>
            <a:pPr marL="171450" lvl="0" indent="-171450" algn="l" rtl="0">
              <a:spcBef>
                <a:spcPts val="0"/>
              </a:spcBef>
              <a:spcAft>
                <a:spcPts val="0"/>
              </a:spcAft>
              <a:buClr>
                <a:schemeClr val="dk1"/>
              </a:buClr>
              <a:buSzPts val="1200"/>
              <a:buFont typeface="Montserrat"/>
              <a:buChar char="-"/>
            </a:pPr>
            <a:r>
              <a:rPr lang="es-ES" sz="900"/>
              <a:t>Sometidos a un régimen de cotización especial RETA.</a:t>
            </a:r>
            <a:endParaRPr/>
          </a:p>
          <a:p>
            <a:pPr marL="171450" lvl="0" indent="-171450" algn="l" rtl="0">
              <a:spcBef>
                <a:spcPts val="0"/>
              </a:spcBef>
              <a:spcAft>
                <a:spcPts val="0"/>
              </a:spcAft>
              <a:buClr>
                <a:schemeClr val="dk1"/>
              </a:buClr>
              <a:buSzPts val="1200"/>
              <a:buFont typeface="Montserrat"/>
              <a:buChar char="-"/>
            </a:pPr>
            <a:r>
              <a:rPr lang="es-ES" sz="900"/>
              <a:t>Posibilidad de elegir varias opciones de tributación tal como explicaremos más adelante.</a:t>
            </a:r>
            <a:endParaRPr/>
          </a:p>
          <a:p>
            <a:pPr marL="171450" lvl="0" indent="-171450" algn="l" rtl="0">
              <a:spcBef>
                <a:spcPts val="0"/>
              </a:spcBef>
              <a:spcAft>
                <a:spcPts val="0"/>
              </a:spcAft>
              <a:buClr>
                <a:schemeClr val="dk1"/>
              </a:buClr>
              <a:buSzPts val="1200"/>
              <a:buFont typeface="Montserrat"/>
              <a:buChar char="-"/>
            </a:pPr>
            <a:r>
              <a:rPr lang="es-ES" sz="900"/>
              <a:t>A menudo tiene ventajas y bonificaciones para darse de alta. (Recomendar que se consulten todas en los PAE)</a:t>
            </a:r>
            <a:endParaRPr/>
          </a:p>
          <a:p>
            <a:pPr marL="171450" lvl="0" indent="-95250" algn="l" rtl="0">
              <a:spcBef>
                <a:spcPts val="0"/>
              </a:spcBef>
              <a:spcAft>
                <a:spcPts val="0"/>
              </a:spcAft>
              <a:buClr>
                <a:schemeClr val="dk1"/>
              </a:buClr>
              <a:buSzPts val="1200"/>
              <a:buFont typeface="Montserrat"/>
              <a:buNone/>
            </a:pPr>
            <a:endParaRPr sz="900"/>
          </a:p>
          <a:p>
            <a:pPr marL="0" lvl="0" indent="0" algn="l" rtl="0">
              <a:spcBef>
                <a:spcPts val="0"/>
              </a:spcBef>
              <a:spcAft>
                <a:spcPts val="0"/>
              </a:spcAft>
              <a:buClr>
                <a:schemeClr val="dk1"/>
              </a:buClr>
              <a:buSzPts val="1200"/>
              <a:buFont typeface="Montserrat"/>
              <a:buNone/>
            </a:pPr>
            <a:r>
              <a:rPr lang="es-ES" sz="900"/>
              <a:t>Recomendar siempre ir a un PAE para informarse detalladamente i recibir asesoramiento.</a:t>
            </a:r>
            <a:endParaRPr/>
          </a:p>
          <a:p>
            <a:pPr marL="0" lvl="0" indent="0" algn="l" rtl="0">
              <a:spcBef>
                <a:spcPts val="0"/>
              </a:spcBef>
              <a:spcAft>
                <a:spcPts val="0"/>
              </a:spcAft>
              <a:buNone/>
            </a:pPr>
            <a:endParaRPr/>
          </a:p>
        </p:txBody>
      </p:sp>
      <p:sp>
        <p:nvSpPr>
          <p:cNvPr id="1062" name="Google Shape;1062;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8"/>
        <p:cNvGrpSpPr/>
        <p:nvPr/>
      </p:nvGrpSpPr>
      <p:grpSpPr>
        <a:xfrm>
          <a:off x="0" y="0"/>
          <a:ext cx="0" cy="0"/>
          <a:chOff x="0" y="0"/>
          <a:chExt cx="0" cy="0"/>
        </a:xfrm>
      </p:grpSpPr>
      <p:sp>
        <p:nvSpPr>
          <p:cNvPr id="1249" name="Google Shape;1249;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50" name="Google Shape;1250;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900"/>
              <a:buFont typeface="Quattrocento Sans"/>
              <a:buNone/>
            </a:pPr>
            <a:r>
              <a:rPr lang="es-ES" sz="900">
                <a:solidFill>
                  <a:schemeClr val="dk1"/>
                </a:solidFill>
              </a:rPr>
              <a:t>Presentar las dos opciones de tributación de los autónomos.</a:t>
            </a:r>
            <a:endParaRPr/>
          </a:p>
          <a:p>
            <a:pPr marL="0" lvl="0" indent="0" algn="l" rtl="0">
              <a:spcBef>
                <a:spcPts val="0"/>
              </a:spcBef>
              <a:spcAft>
                <a:spcPts val="0"/>
              </a:spcAft>
              <a:buClr>
                <a:schemeClr val="dk1"/>
              </a:buClr>
              <a:buSzPts val="900"/>
              <a:buFont typeface="Quattrocento Sans"/>
              <a:buNone/>
            </a:pPr>
            <a:r>
              <a:rPr lang="es-ES" sz="900">
                <a:solidFill>
                  <a:schemeClr val="dk1"/>
                </a:solidFill>
              </a:rPr>
              <a:t>Ambas se desarrollan en las siguientes diapositivas</a:t>
            </a:r>
            <a:endParaRPr/>
          </a:p>
          <a:p>
            <a:pPr marL="0" lvl="0" indent="0" algn="l" rtl="0">
              <a:spcBef>
                <a:spcPts val="0"/>
              </a:spcBef>
              <a:spcAft>
                <a:spcPts val="0"/>
              </a:spcAft>
              <a:buClr>
                <a:schemeClr val="dk1"/>
              </a:buClr>
              <a:buSzPts val="900"/>
              <a:buFont typeface="Quattrocento Sans"/>
              <a:buNone/>
            </a:pPr>
            <a:endParaRPr sz="900"/>
          </a:p>
          <a:p>
            <a:pPr marL="171450" lvl="0" indent="-171450" algn="l" rtl="0">
              <a:spcBef>
                <a:spcPts val="0"/>
              </a:spcBef>
              <a:spcAft>
                <a:spcPts val="0"/>
              </a:spcAft>
              <a:buClr>
                <a:schemeClr val="dk1"/>
              </a:buClr>
              <a:buSzPts val="1200"/>
              <a:buFont typeface="Montserrat"/>
              <a:buChar char="-"/>
            </a:pPr>
            <a:r>
              <a:rPr lang="es-ES" sz="900"/>
              <a:t>Estimación directa Normal con dos modalidades: Normal y Simplificada.</a:t>
            </a:r>
            <a:endParaRPr/>
          </a:p>
          <a:p>
            <a:pPr marL="171450" lvl="0" indent="-171450" algn="l" rtl="0">
              <a:spcBef>
                <a:spcPts val="0"/>
              </a:spcBef>
              <a:spcAft>
                <a:spcPts val="0"/>
              </a:spcAft>
              <a:buClr>
                <a:schemeClr val="dk1"/>
              </a:buClr>
              <a:buSzPts val="1200"/>
              <a:buFont typeface="Montserrat"/>
              <a:buChar char="-"/>
            </a:pPr>
            <a:r>
              <a:rPr lang="es-ES" sz="900"/>
              <a:t>Estimación Objetiva: con opción única.</a:t>
            </a:r>
            <a:endParaRPr/>
          </a:p>
          <a:p>
            <a:pPr marL="0" lvl="0" indent="0" algn="l" rtl="0">
              <a:spcBef>
                <a:spcPts val="0"/>
              </a:spcBef>
              <a:spcAft>
                <a:spcPts val="0"/>
              </a:spcAft>
              <a:buClr>
                <a:schemeClr val="dk1"/>
              </a:buClr>
              <a:buSzPts val="900"/>
              <a:buFont typeface="Quattrocento Sans"/>
              <a:buNone/>
            </a:pPr>
            <a:endParaRPr sz="900"/>
          </a:p>
          <a:p>
            <a:pPr marL="0" lvl="0" indent="0" algn="l" rtl="0">
              <a:spcBef>
                <a:spcPts val="0"/>
              </a:spcBef>
              <a:spcAft>
                <a:spcPts val="0"/>
              </a:spcAft>
              <a:buClr>
                <a:schemeClr val="dk1"/>
              </a:buClr>
              <a:buSzPts val="900"/>
              <a:buFont typeface="Quattrocento Sans"/>
              <a:buNone/>
            </a:pPr>
            <a:r>
              <a:rPr lang="es-ES" sz="900"/>
              <a:t>La opción elegida tendrá repercusiones en nuestra tributación.</a:t>
            </a:r>
            <a:endParaRPr/>
          </a:p>
          <a:p>
            <a:pPr marL="0" lvl="0" indent="0" algn="l" rtl="0">
              <a:spcBef>
                <a:spcPts val="0"/>
              </a:spcBef>
              <a:spcAft>
                <a:spcPts val="0"/>
              </a:spcAft>
              <a:buClr>
                <a:schemeClr val="dk1"/>
              </a:buClr>
              <a:buSzPts val="900"/>
              <a:buFont typeface="Quattrocento Sans"/>
              <a:buNone/>
            </a:pPr>
            <a:r>
              <a:rPr lang="es-ES" sz="900"/>
              <a:t>Una vez elegida una modalidad no la podremos cambiar hasta que hayan pasado tres ejercicios.</a:t>
            </a:r>
            <a:endParaRPr/>
          </a:p>
          <a:p>
            <a:pPr marL="0" lvl="0" indent="0" algn="l" rtl="0">
              <a:spcBef>
                <a:spcPts val="0"/>
              </a:spcBef>
              <a:spcAft>
                <a:spcPts val="0"/>
              </a:spcAft>
              <a:buNone/>
            </a:pPr>
            <a:endParaRPr/>
          </a:p>
        </p:txBody>
      </p:sp>
      <p:sp>
        <p:nvSpPr>
          <p:cNvPr id="1251" name="Google Shape;1251;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1"/>
        <p:cNvGrpSpPr/>
        <p:nvPr/>
      </p:nvGrpSpPr>
      <p:grpSpPr>
        <a:xfrm>
          <a:off x="0" y="0"/>
          <a:ext cx="0" cy="0"/>
          <a:chOff x="0" y="0"/>
          <a:chExt cx="0" cy="0"/>
        </a:xfrm>
      </p:grpSpPr>
      <p:sp>
        <p:nvSpPr>
          <p:cNvPr id="1372" name="Google Shape;1372;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3" name="Google Shape;1373;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900"/>
              <a:buFont typeface="Quattrocento Sans"/>
              <a:buNone/>
            </a:pPr>
            <a:r>
              <a:rPr lang="es-ES" sz="900"/>
              <a:t>Comentaremos los aspectos principales de cada uno de los regímenes de la diapositiva dejando claro que se comentan sólo los aspectos principales y que no son todos.</a:t>
            </a:r>
            <a:endParaRPr/>
          </a:p>
          <a:p>
            <a:pPr marL="0" lvl="0" indent="0" algn="l" rtl="0">
              <a:spcBef>
                <a:spcPts val="0"/>
              </a:spcBef>
              <a:spcAft>
                <a:spcPts val="0"/>
              </a:spcAft>
              <a:buClr>
                <a:schemeClr val="dk1"/>
              </a:buClr>
              <a:buSzPts val="900"/>
              <a:buFont typeface="Quattrocento Sans"/>
              <a:buNone/>
            </a:pPr>
            <a:endParaRPr sz="900"/>
          </a:p>
          <a:p>
            <a:pPr marL="0" lvl="0" indent="0" algn="l" rtl="0">
              <a:spcBef>
                <a:spcPts val="0"/>
              </a:spcBef>
              <a:spcAft>
                <a:spcPts val="0"/>
              </a:spcAft>
              <a:buClr>
                <a:schemeClr val="dk1"/>
              </a:buClr>
              <a:buSzPts val="900"/>
              <a:buFont typeface="Quattrocento Sans"/>
              <a:buNone/>
            </a:pPr>
            <a:endParaRPr sz="900"/>
          </a:p>
          <a:p>
            <a:pPr marL="171450" lvl="0" indent="-171450" algn="l" rtl="0">
              <a:spcBef>
                <a:spcPts val="0"/>
              </a:spcBef>
              <a:spcAft>
                <a:spcPts val="0"/>
              </a:spcAft>
              <a:buClr>
                <a:schemeClr val="dk1"/>
              </a:buClr>
              <a:buSzPts val="1200"/>
              <a:buFont typeface="Montserrat"/>
              <a:buChar char="-"/>
            </a:pPr>
            <a:r>
              <a:rPr lang="es-ES" sz="900" b="1"/>
              <a:t>ESTIMACIÓN DIRECTA NORMAL</a:t>
            </a:r>
            <a:endParaRPr sz="900"/>
          </a:p>
          <a:p>
            <a:pPr marL="171450" lvl="0" indent="-171450" algn="l" rtl="0">
              <a:spcBef>
                <a:spcPts val="0"/>
              </a:spcBef>
              <a:spcAft>
                <a:spcPts val="0"/>
              </a:spcAft>
              <a:buClr>
                <a:schemeClr val="dk1"/>
              </a:buClr>
              <a:buSzPts val="1200"/>
              <a:buFont typeface="Arial"/>
              <a:buChar char="•"/>
            </a:pPr>
            <a:r>
              <a:rPr lang="es-ES" sz="900"/>
              <a:t>Tributación en base a la fórmula Ingresos menos Gastos.</a:t>
            </a:r>
            <a:endParaRPr/>
          </a:p>
          <a:p>
            <a:pPr marL="171450" lvl="0" indent="-171450" algn="l" rtl="0">
              <a:spcBef>
                <a:spcPts val="0"/>
              </a:spcBef>
              <a:spcAft>
                <a:spcPts val="0"/>
              </a:spcAft>
              <a:buClr>
                <a:schemeClr val="dk1"/>
              </a:buClr>
              <a:buSzPts val="1200"/>
              <a:buFont typeface="Arial"/>
              <a:buChar char="•"/>
            </a:pPr>
            <a:r>
              <a:rPr lang="es-ES" sz="900"/>
              <a:t>La cifra de negocio del año anterior debe superar los 600.000 €.</a:t>
            </a:r>
            <a:endParaRPr/>
          </a:p>
          <a:p>
            <a:pPr marL="171450" lvl="0" indent="-171450" algn="l" rtl="0">
              <a:spcBef>
                <a:spcPts val="0"/>
              </a:spcBef>
              <a:spcAft>
                <a:spcPts val="0"/>
              </a:spcAft>
              <a:buClr>
                <a:schemeClr val="dk1"/>
              </a:buClr>
              <a:buSzPts val="1200"/>
              <a:buFont typeface="Arial"/>
              <a:buChar char="•"/>
            </a:pPr>
            <a:r>
              <a:rPr lang="es-ES" sz="900"/>
              <a:t>Se puede tributar por esta modalidad si se renuncia a la simplificada.</a:t>
            </a:r>
            <a:endParaRPr/>
          </a:p>
          <a:p>
            <a:pPr marL="171450" lvl="0" indent="-171450" algn="l" rtl="0">
              <a:spcBef>
                <a:spcPts val="0"/>
              </a:spcBef>
              <a:spcAft>
                <a:spcPts val="0"/>
              </a:spcAft>
              <a:buClr>
                <a:schemeClr val="dk1"/>
              </a:buClr>
              <a:buSzPts val="1200"/>
              <a:buFont typeface="Arial"/>
              <a:buChar char="•"/>
            </a:pPr>
            <a:r>
              <a:rPr lang="es-ES" sz="900"/>
              <a:t>Se debe llevar contabilidad ajustada al Código de Comercio.</a:t>
            </a:r>
            <a:endParaRPr/>
          </a:p>
          <a:p>
            <a:pPr marL="171450" lvl="0" indent="-171450" algn="l" rtl="0">
              <a:spcBef>
                <a:spcPts val="0"/>
              </a:spcBef>
              <a:spcAft>
                <a:spcPts val="0"/>
              </a:spcAft>
              <a:buClr>
                <a:schemeClr val="dk1"/>
              </a:buClr>
              <a:buSzPts val="1200"/>
              <a:buFont typeface="Arial"/>
              <a:buChar char="•"/>
            </a:pPr>
            <a:r>
              <a:rPr lang="es-ES" sz="900"/>
              <a:t>Posibilidad de escoger sistemas de amortización de activos.</a:t>
            </a:r>
            <a:endParaRPr/>
          </a:p>
          <a:p>
            <a:pPr marL="171450" lvl="0" indent="-171450" algn="l" rtl="0">
              <a:spcBef>
                <a:spcPts val="0"/>
              </a:spcBef>
              <a:spcAft>
                <a:spcPts val="0"/>
              </a:spcAft>
              <a:buClr>
                <a:schemeClr val="dk1"/>
              </a:buClr>
              <a:buSzPts val="1200"/>
              <a:buFont typeface="Arial"/>
              <a:buChar char="•"/>
            </a:pPr>
            <a:r>
              <a:rPr lang="es-ES" sz="900"/>
              <a:t>Posibilidad de desgravar facturas impagadas.</a:t>
            </a:r>
            <a:endParaRPr/>
          </a:p>
          <a:p>
            <a:pPr marL="171450" lvl="0" indent="-171450" algn="l" rtl="0">
              <a:spcBef>
                <a:spcPts val="0"/>
              </a:spcBef>
              <a:spcAft>
                <a:spcPts val="0"/>
              </a:spcAft>
              <a:buClr>
                <a:schemeClr val="dk1"/>
              </a:buClr>
              <a:buSzPts val="1200"/>
              <a:buFont typeface="Arial"/>
              <a:buChar char="•"/>
            </a:pPr>
            <a:r>
              <a:rPr lang="es-ES" sz="900"/>
              <a:t>etc</a:t>
            </a:r>
            <a:endParaRPr sz="900"/>
          </a:p>
          <a:p>
            <a:pPr marL="0" lvl="0" indent="0" algn="l" rtl="0">
              <a:spcBef>
                <a:spcPts val="0"/>
              </a:spcBef>
              <a:spcAft>
                <a:spcPts val="0"/>
              </a:spcAft>
              <a:buClr>
                <a:schemeClr val="dk1"/>
              </a:buClr>
              <a:buSzPts val="900"/>
              <a:buFont typeface="Quattrocento Sans"/>
              <a:buNone/>
            </a:pPr>
            <a:endParaRPr sz="900"/>
          </a:p>
          <a:p>
            <a:pPr marL="171450" lvl="0" indent="-171450" algn="l" rtl="0">
              <a:spcBef>
                <a:spcPts val="0"/>
              </a:spcBef>
              <a:spcAft>
                <a:spcPts val="0"/>
              </a:spcAft>
              <a:buClr>
                <a:schemeClr val="dk1"/>
              </a:buClr>
              <a:buSzPts val="1200"/>
              <a:buFont typeface="Montserrat"/>
              <a:buChar char="-"/>
            </a:pPr>
            <a:r>
              <a:rPr lang="es-ES" sz="900" b="1"/>
              <a:t>ESTIMACIÓN DIRECTA SIPLIFICADA.</a:t>
            </a:r>
            <a:endParaRPr sz="900"/>
          </a:p>
          <a:p>
            <a:pPr marL="171450" lvl="0" indent="-171450" algn="l" rtl="0">
              <a:spcBef>
                <a:spcPts val="0"/>
              </a:spcBef>
              <a:spcAft>
                <a:spcPts val="0"/>
              </a:spcAft>
              <a:buClr>
                <a:schemeClr val="dk1"/>
              </a:buClr>
              <a:buSzPts val="1200"/>
              <a:buFont typeface="Arial"/>
              <a:buChar char="•"/>
            </a:pPr>
            <a:r>
              <a:rPr lang="es-ES" sz="900"/>
              <a:t>No se debe estar acogido a estimación objetiva.</a:t>
            </a:r>
            <a:endParaRPr/>
          </a:p>
          <a:p>
            <a:pPr marL="171450" lvl="0" indent="-171450" algn="l" rtl="0">
              <a:spcBef>
                <a:spcPts val="0"/>
              </a:spcBef>
              <a:spcAft>
                <a:spcPts val="0"/>
              </a:spcAft>
              <a:buClr>
                <a:schemeClr val="dk1"/>
              </a:buClr>
              <a:buSzPts val="1200"/>
              <a:buFont typeface="Arial"/>
              <a:buChar char="•"/>
            </a:pPr>
            <a:r>
              <a:rPr lang="es-ES" sz="900"/>
              <a:t>La cifra de negocio del año anterior debe ser inferior a 600.000 €.</a:t>
            </a:r>
            <a:endParaRPr/>
          </a:p>
          <a:p>
            <a:pPr marL="171450" lvl="0" indent="-171450" algn="l" rtl="0">
              <a:spcBef>
                <a:spcPts val="0"/>
              </a:spcBef>
              <a:spcAft>
                <a:spcPts val="0"/>
              </a:spcAft>
              <a:buClr>
                <a:schemeClr val="dk1"/>
              </a:buClr>
              <a:buSzPts val="1200"/>
              <a:buFont typeface="Arial"/>
              <a:buChar char="•"/>
            </a:pPr>
            <a:r>
              <a:rPr lang="es-ES" sz="900"/>
              <a:t>Ninguna de las actividades desarrolladas debe estar sometida a estimación normal. Sólo que haya una tendremos que tributar todas por aquella modalidad.</a:t>
            </a:r>
            <a:endParaRPr/>
          </a:p>
          <a:p>
            <a:pPr marL="171450" lvl="0" indent="-171450" algn="l" rtl="0">
              <a:spcBef>
                <a:spcPts val="0"/>
              </a:spcBef>
              <a:spcAft>
                <a:spcPts val="0"/>
              </a:spcAft>
              <a:buClr>
                <a:schemeClr val="dk1"/>
              </a:buClr>
              <a:buSzPts val="1200"/>
              <a:buFont typeface="Arial"/>
              <a:buChar char="•"/>
            </a:pPr>
            <a:r>
              <a:rPr lang="es-ES" sz="900"/>
              <a:t>Se puede renunciar a esta modalidad y hacer la normal.</a:t>
            </a:r>
            <a:endParaRPr/>
          </a:p>
          <a:p>
            <a:pPr marL="171450" lvl="0" indent="-171450" algn="l" rtl="0">
              <a:spcBef>
                <a:spcPts val="0"/>
              </a:spcBef>
              <a:spcAft>
                <a:spcPts val="0"/>
              </a:spcAft>
              <a:buClr>
                <a:schemeClr val="dk1"/>
              </a:buClr>
              <a:buSzPts val="1200"/>
              <a:buFont typeface="Arial"/>
              <a:buChar char="•"/>
            </a:pPr>
            <a:r>
              <a:rPr lang="es-ES" sz="900"/>
              <a:t>Contabilidad con sistemas más sencillos que los ajustados al Código de Comercio.</a:t>
            </a:r>
            <a:endParaRPr/>
          </a:p>
          <a:p>
            <a:pPr marL="171450" lvl="0" indent="-171450" algn="l" rtl="0">
              <a:spcBef>
                <a:spcPts val="0"/>
              </a:spcBef>
              <a:spcAft>
                <a:spcPts val="0"/>
              </a:spcAft>
              <a:buClr>
                <a:schemeClr val="dk1"/>
              </a:buClr>
              <a:buSzPts val="1200"/>
              <a:buFont typeface="Arial"/>
              <a:buChar char="•"/>
            </a:pPr>
            <a:r>
              <a:rPr lang="es-ES" sz="900"/>
              <a:t>Las amortizaciones deben ser lineales.</a:t>
            </a:r>
            <a:endParaRPr/>
          </a:p>
          <a:p>
            <a:pPr marL="171450" lvl="0" indent="-171450" algn="l" rtl="0">
              <a:spcBef>
                <a:spcPts val="0"/>
              </a:spcBef>
              <a:spcAft>
                <a:spcPts val="0"/>
              </a:spcAft>
              <a:buClr>
                <a:schemeClr val="dk1"/>
              </a:buClr>
              <a:buSzPts val="1200"/>
              <a:buFont typeface="Arial"/>
              <a:buChar char="•"/>
            </a:pPr>
            <a:r>
              <a:rPr lang="es-ES" sz="900"/>
              <a:t>Desgravaciones limitadas.</a:t>
            </a:r>
            <a:endParaRPr/>
          </a:p>
          <a:p>
            <a:pPr marL="0" lvl="0" indent="0" algn="l" rtl="0">
              <a:spcBef>
                <a:spcPts val="0"/>
              </a:spcBef>
              <a:spcAft>
                <a:spcPts val="0"/>
              </a:spcAft>
              <a:buNone/>
            </a:pPr>
            <a:endParaRPr/>
          </a:p>
        </p:txBody>
      </p:sp>
      <p:sp>
        <p:nvSpPr>
          <p:cNvPr id="1374" name="Google Shape;1374;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8"/>
        <p:cNvGrpSpPr/>
        <p:nvPr/>
      </p:nvGrpSpPr>
      <p:grpSpPr>
        <a:xfrm>
          <a:off x="0" y="0"/>
          <a:ext cx="0" cy="0"/>
          <a:chOff x="0" y="0"/>
          <a:chExt cx="0" cy="0"/>
        </a:xfrm>
      </p:grpSpPr>
      <p:sp>
        <p:nvSpPr>
          <p:cNvPr id="1619" name="Google Shape;1619;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20" name="Google Shape;1620;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900"/>
              <a:buFont typeface="Quattrocento Sans"/>
              <a:buNone/>
            </a:pPr>
            <a:r>
              <a:rPr lang="es-ES" sz="900"/>
              <a:t>Comentaremos los aspectos más importantes del régimen de estimación objetiva. También tendremos que dejar claro que son los principales pero que la relación no se exhaustiva.</a:t>
            </a:r>
            <a:endParaRPr/>
          </a:p>
          <a:p>
            <a:pPr marL="0" lvl="0" indent="0" algn="l" rtl="0">
              <a:spcBef>
                <a:spcPts val="0"/>
              </a:spcBef>
              <a:spcAft>
                <a:spcPts val="0"/>
              </a:spcAft>
              <a:buClr>
                <a:schemeClr val="dk1"/>
              </a:buClr>
              <a:buSzPts val="900"/>
              <a:buFont typeface="Quattrocento Sans"/>
              <a:buNone/>
            </a:pPr>
            <a:endParaRPr sz="900"/>
          </a:p>
          <a:p>
            <a:pPr marL="0" lvl="0" indent="0" algn="l" rtl="0">
              <a:spcBef>
                <a:spcPts val="0"/>
              </a:spcBef>
              <a:spcAft>
                <a:spcPts val="0"/>
              </a:spcAft>
              <a:buClr>
                <a:schemeClr val="dk1"/>
              </a:buClr>
              <a:buSzPts val="900"/>
              <a:buFont typeface="Quattrocento Sans"/>
              <a:buNone/>
            </a:pPr>
            <a:endParaRPr sz="900"/>
          </a:p>
          <a:p>
            <a:pPr marL="0" lvl="0" indent="0" algn="l" rtl="0">
              <a:spcBef>
                <a:spcPts val="0"/>
              </a:spcBef>
              <a:spcAft>
                <a:spcPts val="0"/>
              </a:spcAft>
              <a:buClr>
                <a:schemeClr val="dk1"/>
              </a:buClr>
              <a:buSzPts val="900"/>
              <a:buFont typeface="Quattrocento Sans"/>
              <a:buNone/>
            </a:pPr>
            <a:r>
              <a:rPr lang="es-ES" sz="900" b="1"/>
              <a:t>ESTIMACIÓN OBJECTIVA</a:t>
            </a:r>
            <a:endParaRPr sz="900"/>
          </a:p>
          <a:p>
            <a:pPr marL="171450" lvl="0" indent="-171450" algn="l" rtl="0">
              <a:spcBef>
                <a:spcPts val="0"/>
              </a:spcBef>
              <a:spcAft>
                <a:spcPts val="0"/>
              </a:spcAft>
              <a:buClr>
                <a:schemeClr val="dk1"/>
              </a:buClr>
              <a:buSzPts val="1200"/>
              <a:buFont typeface="Arial"/>
              <a:buChar char="•"/>
            </a:pPr>
            <a:r>
              <a:rPr lang="es-ES" sz="900"/>
              <a:t>Es lo que se conoce por tributación por módulos.</a:t>
            </a:r>
            <a:endParaRPr/>
          </a:p>
          <a:p>
            <a:pPr marL="171450" lvl="0" indent="-171450" algn="l" rtl="0">
              <a:spcBef>
                <a:spcPts val="0"/>
              </a:spcBef>
              <a:spcAft>
                <a:spcPts val="0"/>
              </a:spcAft>
              <a:buClr>
                <a:schemeClr val="dk1"/>
              </a:buClr>
              <a:buSzPts val="1200"/>
              <a:buFont typeface="Arial"/>
              <a:buChar char="•"/>
            </a:pPr>
            <a:r>
              <a:rPr lang="es-ES" sz="900"/>
              <a:t>Se tributa por una estimación que hace la Agencia Tributaria.</a:t>
            </a:r>
            <a:endParaRPr/>
          </a:p>
          <a:p>
            <a:pPr marL="171450" lvl="0" indent="-171450" algn="l" rtl="0">
              <a:spcBef>
                <a:spcPts val="0"/>
              </a:spcBef>
              <a:spcAft>
                <a:spcPts val="0"/>
              </a:spcAft>
              <a:buClr>
                <a:schemeClr val="dk1"/>
              </a:buClr>
              <a:buSzPts val="1200"/>
              <a:buFont typeface="Arial"/>
              <a:buChar char="•"/>
            </a:pPr>
            <a:r>
              <a:rPr lang="es-ES" sz="900"/>
              <a:t>Esta estimación tiene en cuenta aspectos como: m2 del local, potencia eléctrica y consumo, nº de trabajadores, m2 de almacén ....</a:t>
            </a:r>
            <a:endParaRPr/>
          </a:p>
          <a:p>
            <a:pPr marL="171450" lvl="0" indent="-171450" algn="l" rtl="0">
              <a:spcBef>
                <a:spcPts val="0"/>
              </a:spcBef>
              <a:spcAft>
                <a:spcPts val="0"/>
              </a:spcAft>
              <a:buClr>
                <a:schemeClr val="dk1"/>
              </a:buClr>
              <a:buSzPts val="1200"/>
              <a:buFont typeface="Arial"/>
              <a:buChar char="•"/>
            </a:pPr>
            <a:r>
              <a:rPr lang="es-ES" sz="900"/>
              <a:t>La cantidad a pagar no tiene en cuenta la facturación.</a:t>
            </a:r>
            <a:endParaRPr/>
          </a:p>
          <a:p>
            <a:pPr marL="171450" lvl="0" indent="-171450" algn="l" rtl="0">
              <a:spcBef>
                <a:spcPts val="0"/>
              </a:spcBef>
              <a:spcAft>
                <a:spcPts val="0"/>
              </a:spcAft>
              <a:buClr>
                <a:schemeClr val="dk1"/>
              </a:buClr>
              <a:buSzPts val="1200"/>
              <a:buFont typeface="Arial"/>
              <a:buChar char="•"/>
            </a:pPr>
            <a:r>
              <a:rPr lang="es-ES" sz="900"/>
              <a:t>Hay que valorar si sale a cuenta o es mejor declarar ingresos menos gastos.</a:t>
            </a:r>
            <a:endParaRPr/>
          </a:p>
          <a:p>
            <a:pPr marL="171450" lvl="0" indent="-171450" algn="l" rtl="0">
              <a:spcBef>
                <a:spcPts val="0"/>
              </a:spcBef>
              <a:spcAft>
                <a:spcPts val="0"/>
              </a:spcAft>
              <a:buClr>
                <a:schemeClr val="dk1"/>
              </a:buClr>
              <a:buSzPts val="1200"/>
              <a:buFont typeface="Arial"/>
              <a:buChar char="•"/>
            </a:pPr>
            <a:r>
              <a:rPr lang="es-ES" sz="900"/>
              <a:t>Si renunciamos a tributar por este régimen tendremos que esperar tres ejercicios para volver.</a:t>
            </a:r>
            <a:endParaRPr/>
          </a:p>
          <a:p>
            <a:pPr marL="171450" lvl="0" indent="-171450" algn="l" rtl="0">
              <a:spcBef>
                <a:spcPts val="0"/>
              </a:spcBef>
              <a:spcAft>
                <a:spcPts val="0"/>
              </a:spcAft>
              <a:buClr>
                <a:schemeClr val="dk1"/>
              </a:buClr>
              <a:buSzPts val="1200"/>
              <a:buFont typeface="Arial"/>
              <a:buChar char="•"/>
            </a:pPr>
            <a:r>
              <a:rPr lang="es-ES" sz="900"/>
              <a:t>No se permite tributar a todas las actividades para este régimen. Hay que conocer si el IAE que nos hemos dado de alta les está permitido.</a:t>
            </a:r>
            <a:endParaRPr/>
          </a:p>
          <a:p>
            <a:pPr marL="0" lvl="0" indent="0" algn="l" rtl="0">
              <a:spcBef>
                <a:spcPts val="0"/>
              </a:spcBef>
              <a:spcAft>
                <a:spcPts val="0"/>
              </a:spcAft>
              <a:buNone/>
            </a:pPr>
            <a:endParaRPr/>
          </a:p>
        </p:txBody>
      </p:sp>
      <p:sp>
        <p:nvSpPr>
          <p:cNvPr id="1621" name="Google Shape;1621;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0"/>
        <p:cNvGrpSpPr/>
        <p:nvPr/>
      </p:nvGrpSpPr>
      <p:grpSpPr>
        <a:xfrm>
          <a:off x="0" y="0"/>
          <a:ext cx="0" cy="0"/>
          <a:chOff x="0" y="0"/>
          <a:chExt cx="0" cy="0"/>
        </a:xfrm>
      </p:grpSpPr>
      <p:sp>
        <p:nvSpPr>
          <p:cNvPr id="1831" name="Google Shape;1831;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32" name="Google Shape;1832;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900"/>
              <a:buFont typeface="Quattrocento Sans"/>
              <a:buNone/>
            </a:pPr>
            <a:r>
              <a:rPr lang="es-ES" sz="900"/>
              <a:t>Respecto a los IAE comentar que hay las tres secciones mencionadas en la diapositiva.</a:t>
            </a:r>
            <a:endParaRPr/>
          </a:p>
          <a:p>
            <a:pPr marL="0" lvl="0" indent="0" algn="l" rtl="0">
              <a:spcBef>
                <a:spcPts val="0"/>
              </a:spcBef>
              <a:spcAft>
                <a:spcPts val="0"/>
              </a:spcAft>
              <a:buClr>
                <a:schemeClr val="dk1"/>
              </a:buClr>
              <a:buSzPts val="900"/>
              <a:buFont typeface="Quattrocento Sans"/>
              <a:buNone/>
            </a:pPr>
            <a:endParaRPr sz="900"/>
          </a:p>
          <a:p>
            <a:pPr marL="0" lvl="0" indent="0" algn="l" rtl="0">
              <a:spcBef>
                <a:spcPts val="0"/>
              </a:spcBef>
              <a:spcAft>
                <a:spcPts val="0"/>
              </a:spcAft>
              <a:buClr>
                <a:schemeClr val="dk1"/>
              </a:buClr>
              <a:buSzPts val="900"/>
              <a:buFont typeface="Quattrocento Sans"/>
              <a:buNone/>
            </a:pPr>
            <a:r>
              <a:rPr lang="es-ES" sz="900"/>
              <a:t>Es suficiente comentar el texto de las diapositivas ya que es sencillo de explicar.</a:t>
            </a:r>
            <a:endParaRPr/>
          </a:p>
          <a:p>
            <a:pPr marL="0" lvl="0" indent="0" algn="l" rtl="0">
              <a:spcBef>
                <a:spcPts val="0"/>
              </a:spcBef>
              <a:spcAft>
                <a:spcPts val="0"/>
              </a:spcAft>
              <a:buClr>
                <a:schemeClr val="dk1"/>
              </a:buClr>
              <a:buSzPts val="900"/>
              <a:buFont typeface="Quattrocento Sans"/>
              <a:buNone/>
            </a:pPr>
            <a:r>
              <a:rPr lang="es-ES" sz="900"/>
              <a:t>Es recomendable poner un ejemplo de cada caso:</a:t>
            </a:r>
            <a:endParaRPr/>
          </a:p>
          <a:p>
            <a:pPr marL="0" lvl="0" indent="0" algn="l" rtl="0">
              <a:spcBef>
                <a:spcPts val="0"/>
              </a:spcBef>
              <a:spcAft>
                <a:spcPts val="0"/>
              </a:spcAft>
              <a:buClr>
                <a:schemeClr val="dk1"/>
              </a:buClr>
              <a:buSzPts val="900"/>
              <a:buFont typeface="Quattrocento Sans"/>
              <a:buNone/>
            </a:pPr>
            <a:r>
              <a:rPr lang="es-ES" sz="900"/>
              <a:t>1º: tienda, bar, peluquería .....</a:t>
            </a:r>
            <a:endParaRPr/>
          </a:p>
          <a:p>
            <a:pPr marL="0" lvl="0" indent="0" algn="l" rtl="0">
              <a:spcBef>
                <a:spcPts val="0"/>
              </a:spcBef>
              <a:spcAft>
                <a:spcPts val="0"/>
              </a:spcAft>
              <a:buClr>
                <a:schemeClr val="dk1"/>
              </a:buClr>
              <a:buSzPts val="900"/>
              <a:buFont typeface="Quattrocento Sans"/>
              <a:buNone/>
            </a:pPr>
            <a:r>
              <a:rPr lang="es-ES" sz="900"/>
              <a:t>2º: abogado, consultor, arquitecto,</a:t>
            </a:r>
            <a:endParaRPr/>
          </a:p>
          <a:p>
            <a:pPr marL="0" lvl="0" indent="0" algn="l" rtl="0">
              <a:spcBef>
                <a:spcPts val="0"/>
              </a:spcBef>
              <a:spcAft>
                <a:spcPts val="0"/>
              </a:spcAft>
              <a:buClr>
                <a:schemeClr val="dk1"/>
              </a:buClr>
              <a:buSzPts val="900"/>
              <a:buFont typeface="Quattrocento Sans"/>
              <a:buNone/>
            </a:pPr>
            <a:r>
              <a:rPr lang="es-ES" sz="900"/>
              <a:t>3º: músico, actor, cantante ....</a:t>
            </a:r>
            <a:endParaRPr/>
          </a:p>
          <a:p>
            <a:pPr marL="0" lvl="0" indent="0" algn="l" rtl="0">
              <a:spcBef>
                <a:spcPts val="0"/>
              </a:spcBef>
              <a:spcAft>
                <a:spcPts val="0"/>
              </a:spcAft>
              <a:buClr>
                <a:schemeClr val="dk1"/>
              </a:buClr>
              <a:buSzPts val="900"/>
              <a:buFont typeface="Quattrocento Sans"/>
              <a:buNone/>
            </a:pPr>
            <a:endParaRPr sz="900"/>
          </a:p>
          <a:p>
            <a:pPr marL="0" lvl="0" indent="0" algn="l" rtl="0">
              <a:spcBef>
                <a:spcPts val="0"/>
              </a:spcBef>
              <a:spcAft>
                <a:spcPts val="0"/>
              </a:spcAft>
              <a:buClr>
                <a:schemeClr val="accent4"/>
              </a:buClr>
              <a:buSzPts val="900"/>
              <a:buFont typeface="Quattrocento Sans"/>
              <a:buNone/>
            </a:pPr>
            <a:r>
              <a:rPr lang="es-ES" sz="900" b="0">
                <a:solidFill>
                  <a:schemeClr val="accent4"/>
                </a:solidFill>
              </a:rPr>
              <a:t>Explicar que según el tipo de cliente y nuestro IAE tendremos que facturar con IVA:</a:t>
            </a:r>
            <a:endParaRPr/>
          </a:p>
          <a:p>
            <a:pPr marL="171450" lvl="0" indent="-171450" algn="l" rtl="0">
              <a:spcBef>
                <a:spcPts val="0"/>
              </a:spcBef>
              <a:spcAft>
                <a:spcPts val="0"/>
              </a:spcAft>
              <a:buClr>
                <a:srgbClr val="FF0000"/>
              </a:buClr>
              <a:buSzPts val="1200"/>
              <a:buFont typeface="Arial"/>
              <a:buChar char="•"/>
            </a:pPr>
            <a:r>
              <a:rPr lang="es-ES" sz="900">
                <a:solidFill>
                  <a:srgbClr val="FF0000"/>
                </a:solidFill>
              </a:rPr>
              <a:t>Si facturamos a una persona física tendremos </a:t>
            </a:r>
            <a:r>
              <a:rPr lang="es-ES" sz="900"/>
              <a:t>que facturar con IVA.</a:t>
            </a:r>
            <a:endParaRPr/>
          </a:p>
          <a:p>
            <a:pPr marL="171450" lvl="0" indent="-171450" algn="l" rtl="0">
              <a:spcBef>
                <a:spcPts val="0"/>
              </a:spcBef>
              <a:spcAft>
                <a:spcPts val="0"/>
              </a:spcAft>
              <a:buClr>
                <a:schemeClr val="dk1"/>
              </a:buClr>
              <a:buSzPts val="1200"/>
              <a:buFont typeface="Arial"/>
              <a:buChar char="•"/>
            </a:pPr>
            <a:r>
              <a:rPr lang="es-ES" sz="900"/>
              <a:t>Si facturamos empresa o autónomo deberá aplicar IVA e IRPF (15%). Explicar brevemente que es la retención del 15% y que función de forma similar a la que los trabajador por cuenta ajena tienen a la nómina.</a:t>
            </a:r>
            <a:endParaRPr/>
          </a:p>
          <a:p>
            <a:pPr marL="171450" lvl="0" indent="-171450" algn="l" rtl="0">
              <a:spcBef>
                <a:spcPts val="0"/>
              </a:spcBef>
              <a:spcAft>
                <a:spcPts val="0"/>
              </a:spcAft>
              <a:buClr>
                <a:schemeClr val="dk1"/>
              </a:buClr>
              <a:buSzPts val="1200"/>
              <a:buFont typeface="Arial"/>
              <a:buChar char="•"/>
            </a:pPr>
            <a:r>
              <a:rPr lang="es-ES" sz="900"/>
              <a:t>Durante los tres primeros ejercicios fiscales de nuestra actividad podemos aplicar el 8% de retención.</a:t>
            </a:r>
            <a:endParaRPr/>
          </a:p>
          <a:p>
            <a:pPr marL="171450" lvl="0" indent="-171450" algn="l" rtl="0">
              <a:spcBef>
                <a:spcPts val="0"/>
              </a:spcBef>
              <a:spcAft>
                <a:spcPts val="0"/>
              </a:spcAft>
              <a:buClr>
                <a:schemeClr val="dk1"/>
              </a:buClr>
              <a:buSzPts val="1200"/>
              <a:buFont typeface="Arial"/>
              <a:buChar char="•"/>
            </a:pPr>
            <a:r>
              <a:rPr lang="es-ES" sz="900"/>
              <a:t>Si facturamos a una empresa o autónomo extranjero no debemos aplicar ni IVA ni IRPF.</a:t>
            </a:r>
            <a:endParaRPr/>
          </a:p>
          <a:p>
            <a:pPr marL="0" lvl="0" indent="0" algn="l" rtl="0">
              <a:spcBef>
                <a:spcPts val="0"/>
              </a:spcBef>
              <a:spcAft>
                <a:spcPts val="0"/>
              </a:spcAft>
              <a:buClr>
                <a:schemeClr val="dk1"/>
              </a:buClr>
              <a:buSzPts val="900"/>
              <a:buFont typeface="Quattrocento Sans"/>
              <a:buNone/>
            </a:pPr>
            <a:endParaRPr sz="900"/>
          </a:p>
          <a:p>
            <a:pPr marL="0" lvl="0" indent="0" algn="l" rtl="0">
              <a:spcBef>
                <a:spcPts val="0"/>
              </a:spcBef>
              <a:spcAft>
                <a:spcPts val="0"/>
              </a:spcAft>
              <a:buClr>
                <a:schemeClr val="dk1"/>
              </a:buClr>
              <a:buSzPts val="900"/>
              <a:buFont typeface="Quattrocento Sans"/>
              <a:buNone/>
            </a:pPr>
            <a:r>
              <a:rPr lang="es-ES" sz="900"/>
              <a:t>Recordar que las retenciones practicadas se deben ingresar trimestralmente a Hacienda.</a:t>
            </a:r>
            <a:endParaRPr/>
          </a:p>
          <a:p>
            <a:pPr marL="171450" lvl="0" indent="-171450" algn="l" rtl="0">
              <a:spcBef>
                <a:spcPts val="0"/>
              </a:spcBef>
              <a:spcAft>
                <a:spcPts val="0"/>
              </a:spcAft>
              <a:buClr>
                <a:schemeClr val="dk1"/>
              </a:buClr>
              <a:buSzPts val="1200"/>
              <a:buFont typeface="Arial"/>
              <a:buChar char="•"/>
            </a:pPr>
            <a:r>
              <a:rPr lang="es-ES" sz="900"/>
              <a:t>Si facturamos como empresarios siempre tenemos que presentar liquidación de retenciones.</a:t>
            </a:r>
            <a:endParaRPr/>
          </a:p>
          <a:p>
            <a:pPr marL="171450" lvl="0" indent="-171450" algn="l" rtl="0">
              <a:spcBef>
                <a:spcPts val="0"/>
              </a:spcBef>
              <a:spcAft>
                <a:spcPts val="0"/>
              </a:spcAft>
              <a:buClr>
                <a:schemeClr val="dk1"/>
              </a:buClr>
              <a:buSzPts val="1200"/>
              <a:buFont typeface="Arial"/>
              <a:buChar char="•"/>
            </a:pPr>
            <a:r>
              <a:rPr lang="es-ES" sz="900"/>
              <a:t>Si facturamos como profesionales y el 70% de nuestra facturación está sometida a retención no es necesario que presentamos las liquidaciones trimestrales. Ya haremos la renta cuando nos toque incluyendo los importes.</a:t>
            </a:r>
            <a:endParaRPr/>
          </a:p>
          <a:p>
            <a:pPr marL="171450" lvl="0" indent="-171450" algn="l" rtl="0">
              <a:spcBef>
                <a:spcPts val="0"/>
              </a:spcBef>
              <a:spcAft>
                <a:spcPts val="0"/>
              </a:spcAft>
              <a:buClr>
                <a:schemeClr val="dk1"/>
              </a:buClr>
              <a:buSzPts val="1200"/>
              <a:buFont typeface="Arial"/>
              <a:buChar char="•"/>
            </a:pPr>
            <a:r>
              <a:rPr lang="es-ES" sz="900"/>
              <a:t>Si tenemos dos IAE de actividad debemos presentar las liquidaciones trimestrales de las retenciones.</a:t>
            </a:r>
            <a:endParaRPr/>
          </a:p>
          <a:p>
            <a:pPr marL="0" lvl="0" indent="0" algn="l" rtl="0">
              <a:spcBef>
                <a:spcPts val="0"/>
              </a:spcBef>
              <a:spcAft>
                <a:spcPts val="0"/>
              </a:spcAft>
              <a:buNone/>
            </a:pPr>
            <a:endParaRPr/>
          </a:p>
        </p:txBody>
      </p:sp>
      <p:sp>
        <p:nvSpPr>
          <p:cNvPr id="1833" name="Google Shape;1833;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3"/>
        <p:cNvGrpSpPr/>
        <p:nvPr/>
      </p:nvGrpSpPr>
      <p:grpSpPr>
        <a:xfrm>
          <a:off x="0" y="0"/>
          <a:ext cx="0" cy="0"/>
          <a:chOff x="0" y="0"/>
          <a:chExt cx="0" cy="0"/>
        </a:xfrm>
      </p:grpSpPr>
      <p:sp>
        <p:nvSpPr>
          <p:cNvPr id="1964" name="Google Shape;1964;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65" name="Google Shape;1965;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900"/>
              <a:buFont typeface="Quattrocento Sans"/>
              <a:buNone/>
            </a:pPr>
            <a:r>
              <a:rPr lang="es-ES" sz="900" b="1"/>
              <a:t>RÉGIMEN GENERAL.</a:t>
            </a:r>
            <a:endParaRPr sz="900"/>
          </a:p>
          <a:p>
            <a:pPr marL="171450" lvl="0" indent="-171450" algn="l" rtl="0">
              <a:spcBef>
                <a:spcPts val="0"/>
              </a:spcBef>
              <a:spcAft>
                <a:spcPts val="0"/>
              </a:spcAft>
              <a:buClr>
                <a:schemeClr val="dk1"/>
              </a:buClr>
              <a:buSzPts val="1200"/>
              <a:buFont typeface="Arial"/>
              <a:buChar char="•"/>
            </a:pPr>
            <a:r>
              <a:rPr lang="es-ES" sz="900"/>
              <a:t>Empezar explicando las diferencias entre IVA soportado y repercutido y que la diferencia trimestral es el importe a liquidar a Hacienda.</a:t>
            </a:r>
            <a:endParaRPr/>
          </a:p>
          <a:p>
            <a:pPr marL="171450" lvl="0" indent="-171450" algn="l" rtl="0">
              <a:spcBef>
                <a:spcPts val="0"/>
              </a:spcBef>
              <a:spcAft>
                <a:spcPts val="0"/>
              </a:spcAft>
              <a:buClr>
                <a:schemeClr val="dk1"/>
              </a:buClr>
              <a:buSzPts val="1200"/>
              <a:buFont typeface="Arial"/>
              <a:buChar char="•"/>
            </a:pPr>
            <a:r>
              <a:rPr lang="es-ES" sz="900"/>
              <a:t>Explicar que existen tres tipos de porcentaje de IVA y los tipos vigentes actuales: 21%, 10% y 4%.</a:t>
            </a:r>
            <a:endParaRPr/>
          </a:p>
          <a:p>
            <a:pPr marL="171450" lvl="0" indent="-171450" algn="l" rtl="0">
              <a:spcBef>
                <a:spcPts val="0"/>
              </a:spcBef>
              <a:spcAft>
                <a:spcPts val="0"/>
              </a:spcAft>
              <a:buClr>
                <a:schemeClr val="dk1"/>
              </a:buClr>
              <a:buSzPts val="1200"/>
              <a:buFont typeface="Arial"/>
              <a:buChar char="•"/>
            </a:pPr>
            <a:r>
              <a:rPr lang="es-ES" sz="900"/>
              <a:t>Trimestralmente debemos ingresar la diferencia entre el soportado y el repercutido. Si se a nuestro favor, a partir del 4º trimestre podremos pedir a Hacienda la devolución.</a:t>
            </a:r>
            <a:endParaRPr/>
          </a:p>
          <a:p>
            <a:pPr marL="0" lvl="0" indent="0" algn="l" rtl="0">
              <a:spcBef>
                <a:spcPts val="0"/>
              </a:spcBef>
              <a:spcAft>
                <a:spcPts val="0"/>
              </a:spcAft>
              <a:buClr>
                <a:schemeClr val="dk1"/>
              </a:buClr>
              <a:buSzPts val="900"/>
              <a:buFont typeface="Quattrocento Sans"/>
              <a:buNone/>
            </a:pPr>
            <a:endParaRPr sz="900"/>
          </a:p>
          <a:p>
            <a:pPr marL="0" lvl="0" indent="0" algn="l" rtl="0">
              <a:spcBef>
                <a:spcPts val="0"/>
              </a:spcBef>
              <a:spcAft>
                <a:spcPts val="0"/>
              </a:spcAft>
              <a:buClr>
                <a:schemeClr val="dk1"/>
              </a:buClr>
              <a:buSzPts val="900"/>
              <a:buFont typeface="Quattrocento Sans"/>
              <a:buNone/>
            </a:pPr>
            <a:r>
              <a:rPr lang="es-ES" sz="900" b="1"/>
              <a:t>RECARGO DE EQUIVALENCIA.</a:t>
            </a:r>
            <a:endParaRPr sz="900"/>
          </a:p>
          <a:p>
            <a:pPr marL="171450" lvl="0" indent="-171450" algn="l" rtl="0">
              <a:spcBef>
                <a:spcPts val="0"/>
              </a:spcBef>
              <a:spcAft>
                <a:spcPts val="0"/>
              </a:spcAft>
              <a:buClr>
                <a:schemeClr val="dk1"/>
              </a:buClr>
              <a:buSzPts val="1200"/>
              <a:buFont typeface="Arial"/>
              <a:buChar char="•"/>
            </a:pPr>
            <a:r>
              <a:rPr lang="es-ES" sz="900"/>
              <a:t>Sólo para personas físicas y Sociedades Civiles Privadas.</a:t>
            </a:r>
            <a:endParaRPr/>
          </a:p>
          <a:p>
            <a:pPr marL="171450" lvl="0" indent="-171450" algn="l" rtl="0">
              <a:spcBef>
                <a:spcPts val="0"/>
              </a:spcBef>
              <a:spcAft>
                <a:spcPts val="0"/>
              </a:spcAft>
              <a:buClr>
                <a:schemeClr val="dk1"/>
              </a:buClr>
              <a:buSzPts val="1200"/>
              <a:buFont typeface="Arial"/>
              <a:buChar char="•"/>
            </a:pPr>
            <a:r>
              <a:rPr lang="es-ES" sz="900"/>
              <a:t>Para comercio minorista que venda a particulares el 80% de sus ventas.</a:t>
            </a:r>
            <a:endParaRPr/>
          </a:p>
          <a:p>
            <a:pPr marL="171450" lvl="0" indent="-171450" algn="l" rtl="0">
              <a:spcBef>
                <a:spcPts val="0"/>
              </a:spcBef>
              <a:spcAft>
                <a:spcPts val="0"/>
              </a:spcAft>
              <a:buClr>
                <a:schemeClr val="dk1"/>
              </a:buClr>
              <a:buSzPts val="1200"/>
              <a:buFont typeface="Arial"/>
              <a:buChar char="•"/>
            </a:pPr>
            <a:r>
              <a:rPr lang="es-ES" sz="900"/>
              <a:t>Si se cumplen las condiciones es obligatorio no se puede renunciar.</a:t>
            </a:r>
            <a:endParaRPr/>
          </a:p>
          <a:p>
            <a:pPr marL="171450" lvl="0" indent="-171450" algn="l" rtl="0">
              <a:spcBef>
                <a:spcPts val="0"/>
              </a:spcBef>
              <a:spcAft>
                <a:spcPts val="0"/>
              </a:spcAft>
              <a:buClr>
                <a:schemeClr val="dk1"/>
              </a:buClr>
              <a:buSzPts val="1200"/>
              <a:buFont typeface="Arial"/>
              <a:buChar char="•"/>
            </a:pPr>
            <a:r>
              <a:rPr lang="es-ES" sz="900"/>
              <a:t>No hay compensación de IVA. A mi proveedor le pago el 21% de IVA y a mis clientes minoristas puedo aplicar este 21% más un 5,2%.</a:t>
            </a:r>
            <a:endParaRPr/>
          </a:p>
          <a:p>
            <a:pPr marL="171450" lvl="0" indent="-171450" algn="l" rtl="0">
              <a:spcBef>
                <a:spcPts val="0"/>
              </a:spcBef>
              <a:spcAft>
                <a:spcPts val="0"/>
              </a:spcAft>
              <a:buClr>
                <a:schemeClr val="dk1"/>
              </a:buClr>
              <a:buSzPts val="1200"/>
              <a:buFont typeface="Arial"/>
              <a:buChar char="•"/>
            </a:pPr>
            <a:r>
              <a:rPr lang="es-ES" sz="900"/>
              <a:t>Este recargo me impide compensar IVA y me exime de hacer declaración trimestral.</a:t>
            </a:r>
            <a:endParaRPr/>
          </a:p>
          <a:p>
            <a:pPr marL="0" lvl="0" indent="0" algn="l" rtl="0">
              <a:spcBef>
                <a:spcPts val="0"/>
              </a:spcBef>
              <a:spcAft>
                <a:spcPts val="0"/>
              </a:spcAft>
              <a:buClr>
                <a:schemeClr val="dk1"/>
              </a:buClr>
              <a:buSzPts val="900"/>
              <a:buFont typeface="Quattrocento Sans"/>
              <a:buNone/>
            </a:pPr>
            <a:endParaRPr sz="900"/>
          </a:p>
          <a:p>
            <a:pPr marL="0" lvl="0" indent="0" algn="l" rtl="0">
              <a:spcBef>
                <a:spcPts val="0"/>
              </a:spcBef>
              <a:spcAft>
                <a:spcPts val="0"/>
              </a:spcAft>
              <a:buClr>
                <a:schemeClr val="dk1"/>
              </a:buClr>
              <a:buSzPts val="900"/>
              <a:buFont typeface="Quattrocento Sans"/>
              <a:buNone/>
            </a:pPr>
            <a:r>
              <a:rPr lang="es-ES" sz="900" b="1"/>
              <a:t>RÉGIMEN SIMPLIFICADO.</a:t>
            </a:r>
            <a:endParaRPr sz="900"/>
          </a:p>
          <a:p>
            <a:pPr marL="171450" lvl="0" indent="-171450" algn="l" rtl="0">
              <a:spcBef>
                <a:spcPts val="0"/>
              </a:spcBef>
              <a:spcAft>
                <a:spcPts val="0"/>
              </a:spcAft>
              <a:buClr>
                <a:schemeClr val="dk1"/>
              </a:buClr>
              <a:buSzPts val="1200"/>
              <a:buFont typeface="Arial"/>
              <a:buChar char="•"/>
            </a:pPr>
            <a:r>
              <a:rPr lang="es-ES" sz="900"/>
              <a:t>Aplicable a quien tiene el régimen simplificado (Módulos).</a:t>
            </a:r>
            <a:endParaRPr/>
          </a:p>
          <a:p>
            <a:pPr marL="171450" lvl="0" indent="-171450" algn="l" rtl="0">
              <a:spcBef>
                <a:spcPts val="0"/>
              </a:spcBef>
              <a:spcAft>
                <a:spcPts val="0"/>
              </a:spcAft>
              <a:buClr>
                <a:schemeClr val="dk1"/>
              </a:buClr>
              <a:buSzPts val="1200"/>
              <a:buFont typeface="Arial"/>
              <a:buChar char="•"/>
            </a:pPr>
            <a:r>
              <a:rPr lang="es-ES" sz="900"/>
              <a:t>El IVA devengado se determina por Hacienda según la actividad (recordemos que los módulos no liquidan por facturación).</a:t>
            </a:r>
            <a:endParaRPr/>
          </a:p>
          <a:p>
            <a:pPr marL="171450" lvl="0" indent="-171450" algn="l" rtl="0">
              <a:spcBef>
                <a:spcPts val="0"/>
              </a:spcBef>
              <a:spcAft>
                <a:spcPts val="0"/>
              </a:spcAft>
              <a:buClr>
                <a:schemeClr val="dk1"/>
              </a:buClr>
              <a:buSzPts val="1200"/>
              <a:buFont typeface="Arial"/>
              <a:buChar char="•"/>
            </a:pPr>
            <a:r>
              <a:rPr lang="es-ES" sz="900"/>
              <a:t>El IVA devengado menos el soportado no puede ser inferior a un mínimo establecido por Hacienda por cada actividad.</a:t>
            </a:r>
            <a:endParaRPr/>
          </a:p>
          <a:p>
            <a:pPr marL="0" lvl="0" indent="0" algn="l" rtl="0">
              <a:spcBef>
                <a:spcPts val="0"/>
              </a:spcBef>
              <a:spcAft>
                <a:spcPts val="0"/>
              </a:spcAft>
              <a:buNone/>
            </a:pPr>
            <a:endParaRPr/>
          </a:p>
        </p:txBody>
      </p:sp>
      <p:sp>
        <p:nvSpPr>
          <p:cNvPr id="1966" name="Google Shape;1966;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1"/>
        <p:cNvGrpSpPr/>
        <p:nvPr/>
      </p:nvGrpSpPr>
      <p:grpSpPr>
        <a:xfrm>
          <a:off x="0" y="0"/>
          <a:ext cx="0" cy="0"/>
          <a:chOff x="0" y="0"/>
          <a:chExt cx="0" cy="0"/>
        </a:xfrm>
      </p:grpSpPr>
      <p:sp>
        <p:nvSpPr>
          <p:cNvPr id="2082" name="Google Shape;2082;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83" name="Google Shape;2083;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
        <p:cNvGrpSpPr/>
        <p:nvPr/>
      </p:nvGrpSpPr>
      <p:grpSpPr>
        <a:xfrm>
          <a:off x="0" y="0"/>
          <a:ext cx="0" cy="0"/>
          <a:chOff x="0" y="0"/>
          <a:chExt cx="0" cy="0"/>
        </a:xfrm>
      </p:grpSpPr>
      <p:sp>
        <p:nvSpPr>
          <p:cNvPr id="39" name="Google Shape;39;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 name="Google Shape;40;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900"/>
              <a:buFont typeface="Quattrocento Sans"/>
              <a:buNone/>
            </a:pPr>
            <a:r>
              <a:rPr lang="es-ES" sz="900"/>
              <a:t>Entramos en detalle comentando que explicaremos en el taller y la duración de la sesión. </a:t>
            </a:r>
            <a:endParaRPr/>
          </a:p>
          <a:p>
            <a:pPr marL="0" lvl="0" indent="0" algn="l" rtl="0">
              <a:spcBef>
                <a:spcPts val="0"/>
              </a:spcBef>
              <a:spcAft>
                <a:spcPts val="0"/>
              </a:spcAft>
              <a:buClr>
                <a:schemeClr val="dk1"/>
              </a:buClr>
              <a:buSzPts val="900"/>
              <a:buFont typeface="Quattrocento Sans"/>
              <a:buNone/>
            </a:pPr>
            <a:r>
              <a:rPr lang="es-ES" sz="900"/>
              <a:t>Mencionar brevemente cada apartado y si se hace en una sesión o dos sesiones. </a:t>
            </a:r>
            <a:endParaRPr/>
          </a:p>
          <a:p>
            <a:pPr marL="0" lvl="0" indent="0" algn="l" rtl="0">
              <a:spcBef>
                <a:spcPts val="0"/>
              </a:spcBef>
              <a:spcAft>
                <a:spcPts val="0"/>
              </a:spcAft>
              <a:buClr>
                <a:schemeClr val="dk1"/>
              </a:buClr>
              <a:buSzPts val="900"/>
              <a:buFont typeface="Quattrocento Sans"/>
              <a:buNone/>
            </a:pPr>
            <a:r>
              <a:rPr lang="es-ES" sz="900"/>
              <a:t>Si se hace en dos sesiones se deberá explicar el contenido de cada una de ellas. </a:t>
            </a:r>
            <a:endParaRPr/>
          </a:p>
          <a:p>
            <a:pPr marL="0" lvl="0" indent="0" algn="l" rtl="0">
              <a:spcBef>
                <a:spcPts val="0"/>
              </a:spcBef>
              <a:spcAft>
                <a:spcPts val="0"/>
              </a:spcAft>
              <a:buClr>
                <a:schemeClr val="dk1"/>
              </a:buClr>
              <a:buSzPts val="900"/>
              <a:buFont typeface="Quattrocento Sans"/>
              <a:buNone/>
            </a:pPr>
            <a:r>
              <a:rPr lang="es-ES" sz="900"/>
              <a:t>Aprovechamos también para establecer las pautas de funcionamiento de la sesión en cuanto a cómo y cuándo se podrán hacer preguntas. </a:t>
            </a:r>
            <a:endParaRPr/>
          </a:p>
          <a:p>
            <a:pPr marL="0" lvl="0" indent="0" algn="l" rtl="0">
              <a:spcBef>
                <a:spcPts val="0"/>
              </a:spcBef>
              <a:spcAft>
                <a:spcPts val="0"/>
              </a:spcAft>
              <a:buClr>
                <a:schemeClr val="dk1"/>
              </a:buClr>
              <a:buSzPts val="900"/>
              <a:buFont typeface="Quattrocento Sans"/>
              <a:buNone/>
            </a:pPr>
            <a:r>
              <a:rPr lang="es-ES" sz="900"/>
              <a:t>En este sentido cada formador puede establecer sus reglas siempre intentando que la sesión, sea online o presencial, sea dinámica y no sólo un monólogo del formador.</a:t>
            </a:r>
            <a:endParaRPr/>
          </a:p>
          <a:p>
            <a:pPr marL="0" lvl="0" indent="0" algn="l" rtl="0">
              <a:spcBef>
                <a:spcPts val="0"/>
              </a:spcBef>
              <a:spcAft>
                <a:spcPts val="0"/>
              </a:spcAft>
              <a:buNone/>
            </a:pPr>
            <a:endParaRPr/>
          </a:p>
        </p:txBody>
      </p:sp>
      <p:sp>
        <p:nvSpPr>
          <p:cNvPr id="41" name="Google Shape;41;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0" name="Google Shape;90;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900"/>
              <a:buFont typeface="Quattrocento Sans"/>
              <a:buNone/>
            </a:pPr>
            <a:r>
              <a:rPr lang="es-ES" sz="900"/>
              <a:t>En esta diapositiva, previa al contenido del programa, hay que explicar que muchas gestiones ante las administraciones públicas las podemos nosotros mismos online, pero que es necesario disponer de instrumentos de identificación electrónica para asegurar nuestra identidad cuando trabajamos a través de ordenador. </a:t>
            </a:r>
            <a:endParaRPr/>
          </a:p>
          <a:p>
            <a:pPr marL="0" lvl="0" indent="0" algn="l" rtl="0">
              <a:spcBef>
                <a:spcPts val="0"/>
              </a:spcBef>
              <a:spcAft>
                <a:spcPts val="0"/>
              </a:spcAft>
              <a:buClr>
                <a:schemeClr val="dk1"/>
              </a:buClr>
              <a:buSzPts val="900"/>
              <a:buFont typeface="Quattrocento Sans"/>
              <a:buNone/>
            </a:pPr>
            <a:r>
              <a:rPr lang="es-ES" sz="900"/>
              <a:t>Un certificado digital, el DNI electrónico y el alta en el sistema Cl@ve nos aseguran poder hacer casi la totalidad de los trámites ante las administraciones públicas </a:t>
            </a:r>
            <a:endParaRPr/>
          </a:p>
          <a:p>
            <a:pPr marL="171450" lvl="0" indent="-171450" algn="l" rtl="0">
              <a:spcBef>
                <a:spcPts val="0"/>
              </a:spcBef>
              <a:spcAft>
                <a:spcPts val="0"/>
              </a:spcAft>
              <a:buClr>
                <a:schemeClr val="dk1"/>
              </a:buClr>
              <a:buSzPts val="1200"/>
              <a:buFont typeface="Montserrat"/>
              <a:buChar char="-"/>
            </a:pPr>
            <a:r>
              <a:rPr lang="es-ES" sz="900" b="1"/>
              <a:t>Certificado Digital: </a:t>
            </a:r>
            <a:r>
              <a:rPr lang="es-ES" sz="900"/>
              <a:t>se obtiene a través de las CCAA. Cada CCAA tiene establecido su sistema de obtención, por tanto hay que dirigir a los asistentes a que consulten la web de su CCAA por cómo conseguirlo. (Es gratuito) </a:t>
            </a:r>
            <a:endParaRPr/>
          </a:p>
          <a:p>
            <a:pPr marL="171450" lvl="0" indent="-171450" algn="l" rtl="0">
              <a:spcBef>
                <a:spcPts val="0"/>
              </a:spcBef>
              <a:spcAft>
                <a:spcPts val="0"/>
              </a:spcAft>
              <a:buClr>
                <a:schemeClr val="dk1"/>
              </a:buClr>
              <a:buSzPts val="1200"/>
              <a:buFont typeface="Montserrat"/>
              <a:buChar char="-"/>
            </a:pPr>
            <a:r>
              <a:rPr lang="es-ES" sz="900" b="1"/>
              <a:t>DNI electrónico: </a:t>
            </a:r>
            <a:r>
              <a:rPr lang="es-ES" sz="900"/>
              <a:t>la mayoría de DNI ya disponen de chip para hacer trámites electrónicamente. Hay que explicar que hay que disponer de una password. Esta password se puede conseguir yendo a cualquier comisaría (sin cita previa) y a través del cajero automático que hay en todas obtener el password que nos permitirá operar online. Explicar que es gratuito pero que para operar con el DNI electrónico es necesario disponer de un lector de DNI conectado por USB a nuestro ordenador. Es un pequeño aparato que se puede conseguir en cualquier tienda de electrónica y tiene un coste de unos 10 €. </a:t>
            </a:r>
            <a:endParaRPr/>
          </a:p>
          <a:p>
            <a:pPr marL="171450" lvl="0" indent="-171450" algn="l" rtl="0">
              <a:spcBef>
                <a:spcPts val="0"/>
              </a:spcBef>
              <a:spcAft>
                <a:spcPts val="0"/>
              </a:spcAft>
              <a:buClr>
                <a:schemeClr val="dk1"/>
              </a:buClr>
              <a:buSzPts val="1200"/>
              <a:buFont typeface="Montserrat"/>
              <a:buChar char="-"/>
            </a:pPr>
            <a:r>
              <a:rPr lang="es-ES" sz="900" b="1"/>
              <a:t>Alta Cl@ve: </a:t>
            </a:r>
            <a:r>
              <a:rPr lang="es-ES" sz="900"/>
              <a:t>sistema de identificación gratuito que facilita la AEAT a través de su WEB. Se puede conseguir online. </a:t>
            </a:r>
            <a:endParaRPr/>
          </a:p>
          <a:p>
            <a:pPr marL="171450" lvl="0" indent="-95250" algn="l" rtl="0">
              <a:spcBef>
                <a:spcPts val="0"/>
              </a:spcBef>
              <a:spcAft>
                <a:spcPts val="0"/>
              </a:spcAft>
              <a:buClr>
                <a:schemeClr val="dk1"/>
              </a:buClr>
              <a:buSzPts val="1200"/>
              <a:buFont typeface="Montserrat"/>
              <a:buNone/>
            </a:pPr>
            <a:endParaRPr sz="900"/>
          </a:p>
          <a:p>
            <a:pPr marL="0" lvl="0" indent="0" algn="l" rtl="0">
              <a:spcBef>
                <a:spcPts val="0"/>
              </a:spcBef>
              <a:spcAft>
                <a:spcPts val="0"/>
              </a:spcAft>
              <a:buClr>
                <a:schemeClr val="dk1"/>
              </a:buClr>
              <a:buSzPts val="1200"/>
              <a:buFont typeface="Montserrat"/>
              <a:buNone/>
            </a:pPr>
            <a:r>
              <a:rPr lang="es-ES" sz="900"/>
              <a:t>A nivel estatal y de CCAA se han creado una serie de puntos de apoyo que ayudan a los pequeños emprendedores a dar los primeros pasos y hacer los trámites necesarios para establecerse como tales. Tramitan las altas de SS y Hacienda. Algunos de forma gratuita y otros cobran por la gestión. También existe la opción de gestionarlo todo un mismo online. </a:t>
            </a:r>
            <a:endParaRPr/>
          </a:p>
          <a:p>
            <a:pPr marL="171450" lvl="0" indent="-171450" algn="l" rtl="0">
              <a:spcBef>
                <a:spcPts val="0"/>
              </a:spcBef>
              <a:spcAft>
                <a:spcPts val="0"/>
              </a:spcAft>
              <a:buClr>
                <a:schemeClr val="dk1"/>
              </a:buClr>
              <a:buSzPts val="1200"/>
              <a:buFont typeface="Montserrat"/>
              <a:buChar char="-"/>
            </a:pPr>
            <a:r>
              <a:rPr lang="es-ES" sz="900" b="1"/>
              <a:t>PAE: </a:t>
            </a:r>
            <a:r>
              <a:rPr lang="es-ES" sz="900"/>
              <a:t>Hay puntos de atención privados (cobran los servicios) y los hay que son públicos (ayuntamientos y CCAA) que hacen las gestiones y asesoramiento de forma gratuita. Aconsejar que consulten a su ayuntamiento o CCAA si tiene un PAE público. </a:t>
            </a:r>
            <a:endParaRPr/>
          </a:p>
          <a:p>
            <a:pPr marL="171450" lvl="0" indent="-171450" algn="l" rtl="0">
              <a:spcBef>
                <a:spcPts val="0"/>
              </a:spcBef>
              <a:spcAft>
                <a:spcPts val="0"/>
              </a:spcAft>
              <a:buClr>
                <a:schemeClr val="dk1"/>
              </a:buClr>
              <a:buSzPts val="1200"/>
              <a:buFont typeface="Montserrat"/>
              <a:buChar char="-"/>
            </a:pPr>
            <a:r>
              <a:rPr lang="es-ES" sz="900" b="1"/>
              <a:t>CIRCE</a:t>
            </a:r>
            <a:r>
              <a:rPr lang="es-ES" sz="900"/>
              <a:t>.- página WEB del Ministerio de Comercio, industria y Turismo donde se agrupa toda la información necesaria, ayudas y apoyo a emprendedor. También nos permite hacer los trámites nosotros mismos. Están explicados todos los trámites necesarios para la alta. </a:t>
            </a:r>
            <a:endParaRPr/>
          </a:p>
          <a:p>
            <a:pPr marL="171450" lvl="0" indent="-171450" algn="l" rtl="0">
              <a:spcBef>
                <a:spcPts val="0"/>
              </a:spcBef>
              <a:spcAft>
                <a:spcPts val="0"/>
              </a:spcAft>
              <a:buClr>
                <a:schemeClr val="dk1"/>
              </a:buClr>
              <a:buSzPts val="1200"/>
              <a:buFont typeface="Montserrat"/>
              <a:buChar char="-"/>
            </a:pPr>
            <a:r>
              <a:rPr lang="es-ES" sz="900" b="1"/>
              <a:t>DUE: </a:t>
            </a:r>
            <a:r>
              <a:rPr lang="es-ES" sz="900"/>
              <a:t>Documento que podemos tramitar nosotros mismos o a través de un PAE para realizar el alta en SS y Hacienda de forma sencilla, rápida y gratuita. A través de CIRCE / DUE sólo se puede hacer alta simultánea de SS y Hacienda. Si sólo hay tramitar una falta gestionarlo desde la web de cada organismo.</a:t>
            </a:r>
            <a:endParaRPr/>
          </a:p>
          <a:p>
            <a:pPr marL="0" lvl="0" indent="0" algn="l" rtl="0">
              <a:spcBef>
                <a:spcPts val="0"/>
              </a:spcBef>
              <a:spcAft>
                <a:spcPts val="0"/>
              </a:spcAft>
              <a:buNone/>
            </a:pPr>
            <a:endParaRPr/>
          </a:p>
        </p:txBody>
      </p:sp>
      <p:sp>
        <p:nvSpPr>
          <p:cNvPr id="91" name="Google Shape;91;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0" name="Google Shape;200;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900"/>
              <a:buFont typeface="Quattrocento Sans"/>
              <a:buNone/>
            </a:pPr>
            <a:r>
              <a:rPr lang="es-ES" sz="900"/>
              <a:t>Explicar que para empezar a operar como autónomos es indispensable darse de alta en la Seguridad Social y Hacienda. La diapositiva sirve como introducción ya que después se explicarán detalladamente los trámites y que hay que tener en cuenta. </a:t>
            </a:r>
            <a:endParaRPr/>
          </a:p>
          <a:p>
            <a:pPr marL="0" lvl="0" indent="0" algn="l" rtl="0">
              <a:spcBef>
                <a:spcPts val="0"/>
              </a:spcBef>
              <a:spcAft>
                <a:spcPts val="0"/>
              </a:spcAft>
              <a:buClr>
                <a:schemeClr val="dk1"/>
              </a:buClr>
              <a:buSzPts val="900"/>
              <a:buFont typeface="Quattrocento Sans"/>
              <a:buNone/>
            </a:pPr>
            <a:endParaRPr sz="900"/>
          </a:p>
          <a:p>
            <a:pPr marL="0" lvl="0" indent="0" algn="l" rtl="0">
              <a:spcBef>
                <a:spcPts val="0"/>
              </a:spcBef>
              <a:spcAft>
                <a:spcPts val="0"/>
              </a:spcAft>
              <a:buClr>
                <a:schemeClr val="dk1"/>
              </a:buClr>
              <a:buSzPts val="900"/>
              <a:buFont typeface="Quattrocento Sans"/>
              <a:buNone/>
            </a:pPr>
            <a:r>
              <a:rPr lang="es-ES" sz="900" b="1"/>
              <a:t>ALTA HACIENDA. </a:t>
            </a:r>
            <a:endParaRPr sz="900"/>
          </a:p>
          <a:p>
            <a:pPr marL="0" lvl="0" indent="0" algn="l" rtl="0">
              <a:spcBef>
                <a:spcPts val="0"/>
              </a:spcBef>
              <a:spcAft>
                <a:spcPts val="0"/>
              </a:spcAft>
              <a:buClr>
                <a:schemeClr val="dk1"/>
              </a:buClr>
              <a:buSzPts val="900"/>
              <a:buFont typeface="Quattrocento Sans"/>
              <a:buNone/>
            </a:pPr>
            <a:r>
              <a:rPr lang="es-ES" sz="900"/>
              <a:t>Antes de empezar a desarrollar nuestra actividad hay que comunicar a Hacienda qué actividad o actividades vamos a desarrollar. Explicar que en función de la actividad o actividades que nos damos de alta tendremos unas obligaciones fiscal que pueden cambiar. También es importante comunicar el día de inicio de actividad y este lo podemos comunicar en una fecha futura. </a:t>
            </a:r>
            <a:endParaRPr/>
          </a:p>
          <a:p>
            <a:pPr marL="0" lvl="0" indent="0" algn="l" rtl="0">
              <a:spcBef>
                <a:spcPts val="0"/>
              </a:spcBef>
              <a:spcAft>
                <a:spcPts val="0"/>
              </a:spcAft>
              <a:buClr>
                <a:schemeClr val="dk1"/>
              </a:buClr>
              <a:buSzPts val="900"/>
              <a:buFont typeface="Quattrocento Sans"/>
              <a:buNone/>
            </a:pPr>
            <a:endParaRPr sz="900"/>
          </a:p>
          <a:p>
            <a:pPr marL="0" lvl="0" indent="0" algn="l" rtl="0">
              <a:spcBef>
                <a:spcPts val="0"/>
              </a:spcBef>
              <a:spcAft>
                <a:spcPts val="0"/>
              </a:spcAft>
              <a:buClr>
                <a:schemeClr val="dk1"/>
              </a:buClr>
              <a:buSzPts val="900"/>
              <a:buFont typeface="Quattrocento Sans"/>
              <a:buNone/>
            </a:pPr>
            <a:r>
              <a:rPr lang="es-ES" sz="900" b="1"/>
              <a:t>ALTA SEGURIDAD SOCIAL. </a:t>
            </a:r>
            <a:endParaRPr sz="900"/>
          </a:p>
          <a:p>
            <a:pPr marL="0" lvl="0" indent="0" algn="l" rtl="0">
              <a:spcBef>
                <a:spcPts val="0"/>
              </a:spcBef>
              <a:spcAft>
                <a:spcPts val="0"/>
              </a:spcAft>
              <a:buClr>
                <a:schemeClr val="dk1"/>
              </a:buClr>
              <a:buSzPts val="900"/>
              <a:buFont typeface="Quattrocento Sans"/>
              <a:buNone/>
            </a:pPr>
            <a:r>
              <a:rPr lang="es-ES" sz="900"/>
              <a:t>Todo trabajador por cuenta propia debe estar dado de alta en el RETA. Deberá elegir qué base de cotización elige y pagar por ella lo que esté establecido. También deberá elegir una Mutua para tramitar bajas, accidentes, rehabilitaciones ... </a:t>
            </a:r>
            <a:endParaRPr/>
          </a:p>
          <a:p>
            <a:pPr marL="0" lvl="0" indent="0" algn="l" rtl="0">
              <a:spcBef>
                <a:spcPts val="0"/>
              </a:spcBef>
              <a:spcAft>
                <a:spcPts val="0"/>
              </a:spcAft>
              <a:buClr>
                <a:schemeClr val="dk1"/>
              </a:buClr>
              <a:buSzPts val="900"/>
              <a:buFont typeface="Quattrocento Sans"/>
              <a:buNone/>
            </a:pPr>
            <a:endParaRPr sz="900"/>
          </a:p>
          <a:p>
            <a:pPr marL="0" lvl="0" indent="0" algn="l" rtl="0">
              <a:spcBef>
                <a:spcPts val="0"/>
              </a:spcBef>
              <a:spcAft>
                <a:spcPts val="0"/>
              </a:spcAft>
              <a:buClr>
                <a:schemeClr val="dk1"/>
              </a:buClr>
              <a:buSzPts val="900"/>
              <a:buFont typeface="Quattrocento Sans"/>
              <a:buNone/>
            </a:pPr>
            <a:r>
              <a:rPr lang="es-ES" sz="900"/>
              <a:t>Todo se explica en las siguientes diapositivas. </a:t>
            </a:r>
            <a:endParaRPr/>
          </a:p>
          <a:p>
            <a:pPr marL="0" lvl="0" indent="0" algn="l" rtl="0">
              <a:spcBef>
                <a:spcPts val="0"/>
              </a:spcBef>
              <a:spcAft>
                <a:spcPts val="0"/>
              </a:spcAft>
              <a:buClr>
                <a:schemeClr val="dk1"/>
              </a:buClr>
              <a:buSzPts val="900"/>
              <a:buFont typeface="Quattrocento Sans"/>
              <a:buNone/>
            </a:pPr>
            <a:endParaRPr sz="900"/>
          </a:p>
          <a:p>
            <a:pPr marL="0" lvl="0" indent="0" algn="l" rtl="0">
              <a:spcBef>
                <a:spcPts val="0"/>
              </a:spcBef>
              <a:spcAft>
                <a:spcPts val="0"/>
              </a:spcAft>
              <a:buClr>
                <a:schemeClr val="dk1"/>
              </a:buClr>
              <a:buSzPts val="900"/>
              <a:buFont typeface="Quattrocento Sans"/>
              <a:buNone/>
            </a:pPr>
            <a:r>
              <a:rPr lang="es-ES" sz="900"/>
              <a:t>Es importante recordar que desarrollar actividades por cuenta propia sin estar dado de alta puede conllevar sanciones importantes.</a:t>
            </a:r>
            <a:endParaRPr/>
          </a:p>
          <a:p>
            <a:pPr marL="0" lvl="0" indent="0" algn="l" rtl="0">
              <a:spcBef>
                <a:spcPts val="0"/>
              </a:spcBef>
              <a:spcAft>
                <a:spcPts val="0"/>
              </a:spcAft>
              <a:buNone/>
            </a:pPr>
            <a:endParaRPr/>
          </a:p>
        </p:txBody>
      </p:sp>
      <p:sp>
        <p:nvSpPr>
          <p:cNvPr id="201" name="Google Shape;201;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5" name="Google Shape;285;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900"/>
              <a:buFont typeface="Quattrocento Sans"/>
              <a:buNone/>
            </a:pPr>
            <a:r>
              <a:rPr lang="es-ES" sz="900"/>
              <a:t>Cuando nos damos de alta en el régimen RETA de la SS debemos escoger qué base de cotización queremos. En la diapositiva se menciona la mínima y la máxima vigentes en 2021. En base a esta base de cotización tendremos las prestaciones cuando las necesitamos (paro, bajas ....) Sobre la base elegida aplicamos el porcentaje vigentes (2021) del 30,6% para saber qué cuota de autónomos tendremos que pagar cada mes. Así para la base mínima nos tocaría pagar mensualmente 288,98 € (944,40 x 30,6%) </a:t>
            </a:r>
            <a:endParaRPr/>
          </a:p>
          <a:p>
            <a:pPr marL="0" lvl="0" indent="0" algn="l" rtl="0">
              <a:spcBef>
                <a:spcPts val="0"/>
              </a:spcBef>
              <a:spcAft>
                <a:spcPts val="0"/>
              </a:spcAft>
              <a:buClr>
                <a:schemeClr val="dk1"/>
              </a:buClr>
              <a:buSzPts val="900"/>
              <a:buFont typeface="Quattrocento Sans"/>
              <a:buNone/>
            </a:pPr>
            <a:endParaRPr sz="900"/>
          </a:p>
          <a:p>
            <a:pPr marL="0" lvl="0" indent="0" algn="l" rtl="0">
              <a:spcBef>
                <a:spcPts val="0"/>
              </a:spcBef>
              <a:spcAft>
                <a:spcPts val="0"/>
              </a:spcAft>
              <a:buClr>
                <a:schemeClr val="dk1"/>
              </a:buClr>
              <a:buSzPts val="900"/>
              <a:buFont typeface="Quattrocento Sans"/>
              <a:buNone/>
            </a:pPr>
            <a:r>
              <a:rPr lang="es-ES" sz="900"/>
              <a:t>Explicar que el 30,6% que pagamos se distribuye en los conceptos y coberturas que en la diapositiva se explican. </a:t>
            </a:r>
            <a:endParaRPr/>
          </a:p>
          <a:p>
            <a:pPr marL="0" lvl="0" indent="0" algn="l" rtl="0">
              <a:spcBef>
                <a:spcPts val="0"/>
              </a:spcBef>
              <a:spcAft>
                <a:spcPts val="0"/>
              </a:spcAft>
              <a:buClr>
                <a:schemeClr val="dk1"/>
              </a:buClr>
              <a:buSzPts val="900"/>
              <a:buFont typeface="Quattrocento Sans"/>
              <a:buNone/>
            </a:pPr>
            <a:endParaRPr sz="900"/>
          </a:p>
          <a:p>
            <a:pPr marL="0" lvl="0" indent="0" algn="l" rtl="0">
              <a:spcBef>
                <a:spcPts val="0"/>
              </a:spcBef>
              <a:spcAft>
                <a:spcPts val="0"/>
              </a:spcAft>
              <a:buClr>
                <a:schemeClr val="dk1"/>
              </a:buClr>
              <a:buSzPts val="900"/>
              <a:buFont typeface="Quattrocento Sans"/>
              <a:buNone/>
            </a:pPr>
            <a:r>
              <a:rPr lang="es-ES" sz="900"/>
              <a:t>Por último destacar que en diferentes cotizaciones tendremos coberturas diferentes (Mas cuota = mas cobertura - P: E: pensión jubilación, paro ...)</a:t>
            </a:r>
            <a:endParaRPr/>
          </a:p>
          <a:p>
            <a:pPr marL="0" lvl="0" indent="0" algn="l" rtl="0">
              <a:spcBef>
                <a:spcPts val="0"/>
              </a:spcBef>
              <a:spcAft>
                <a:spcPts val="0"/>
              </a:spcAft>
              <a:buClr>
                <a:schemeClr val="dk1"/>
              </a:buClr>
              <a:buSzPts val="900"/>
              <a:buFont typeface="Quattrocento Sans"/>
              <a:buNone/>
            </a:pPr>
            <a:endParaRPr sz="900"/>
          </a:p>
          <a:p>
            <a:pPr marL="0" lvl="0" indent="0" algn="l" rtl="0">
              <a:spcBef>
                <a:spcPts val="0"/>
              </a:spcBef>
              <a:spcAft>
                <a:spcPts val="0"/>
              </a:spcAft>
              <a:buClr>
                <a:schemeClr val="dk1"/>
              </a:buClr>
              <a:buSzPts val="900"/>
              <a:buFont typeface="Quattrocento Sans"/>
              <a:buNone/>
            </a:pPr>
            <a:r>
              <a:rPr lang="es-ES" sz="900"/>
              <a:t> Cuando nos damos de alta por primera vez nos ofrecen bonificaciones en la cuota a pagar de autónomos. Esta cuota bonificada es posible que no incluya todas las coberturas, tal como lo explicamos en la diapositiva siguiente. </a:t>
            </a:r>
            <a:endParaRPr/>
          </a:p>
          <a:p>
            <a:pPr marL="0" lvl="0" indent="0" algn="l" rtl="0">
              <a:spcBef>
                <a:spcPts val="0"/>
              </a:spcBef>
              <a:spcAft>
                <a:spcPts val="0"/>
              </a:spcAft>
              <a:buClr>
                <a:schemeClr val="dk1"/>
              </a:buClr>
              <a:buSzPts val="900"/>
              <a:buFont typeface="Quattrocento Sans"/>
              <a:buNone/>
            </a:pPr>
            <a:endParaRPr sz="900"/>
          </a:p>
          <a:p>
            <a:pPr marL="0" lvl="0" indent="0" algn="l" rtl="0">
              <a:spcBef>
                <a:spcPts val="0"/>
              </a:spcBef>
              <a:spcAft>
                <a:spcPts val="0"/>
              </a:spcAft>
              <a:buClr>
                <a:schemeClr val="dk1"/>
              </a:buClr>
              <a:buSzPts val="900"/>
              <a:buFont typeface="Quattrocento Sans"/>
              <a:buNone/>
            </a:pPr>
            <a:r>
              <a:rPr lang="es-ES" sz="900"/>
              <a:t>En el RETA no se cotiza en función de lo que se gana sino de la base de cotización elegida. En caso de baja se cobra un porcentaje de la base de cotización, al igual que en la pensión, cese de actividad .... La base de cotización la podemos modificar hasta 4 veces al año. </a:t>
            </a:r>
            <a:endParaRPr/>
          </a:p>
          <a:p>
            <a:pPr marL="0" lvl="0" indent="0" algn="l" rtl="0">
              <a:spcBef>
                <a:spcPts val="0"/>
              </a:spcBef>
              <a:spcAft>
                <a:spcPts val="0"/>
              </a:spcAft>
              <a:buClr>
                <a:schemeClr val="dk1"/>
              </a:buClr>
              <a:buSzPts val="900"/>
              <a:buFont typeface="Quattrocento Sans"/>
              <a:buNone/>
            </a:pPr>
            <a:endParaRPr sz="900"/>
          </a:p>
          <a:p>
            <a:pPr marL="0" lvl="0" indent="0" algn="l" rtl="0">
              <a:spcBef>
                <a:spcPts val="0"/>
              </a:spcBef>
              <a:spcAft>
                <a:spcPts val="0"/>
              </a:spcAft>
              <a:buClr>
                <a:schemeClr val="dk1"/>
              </a:buClr>
              <a:buSzPts val="900"/>
              <a:buFont typeface="Quattrocento Sans"/>
              <a:buNone/>
            </a:pPr>
            <a:r>
              <a:rPr lang="es-ES" sz="900"/>
              <a:t>El RETA es compatible con el Régimen General de un trabajador por cuenta ajena (Pluriactividad). Esto quiere decir que si trabajamos por cuenta ajena y por cuenta propia deberemos estar cotizando en los dos regímenes.</a:t>
            </a:r>
            <a:endParaRPr/>
          </a:p>
          <a:p>
            <a:pPr marL="0" lvl="0" indent="0" algn="l" rtl="0">
              <a:spcBef>
                <a:spcPts val="0"/>
              </a:spcBef>
              <a:spcAft>
                <a:spcPts val="0"/>
              </a:spcAft>
              <a:buNone/>
            </a:pPr>
            <a:endParaRPr/>
          </a:p>
        </p:txBody>
      </p:sp>
      <p:sp>
        <p:nvSpPr>
          <p:cNvPr id="286" name="Google Shape;286;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7" name="Google Shape;437;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900"/>
              <a:buFont typeface="Quattrocento Sans"/>
              <a:buNone/>
            </a:pPr>
            <a:r>
              <a:rPr lang="es-ES" sz="900"/>
              <a:t>Siguiendo con el tema de las bonificaciones explicamos las vigentes (año 2021): </a:t>
            </a:r>
            <a:endParaRPr/>
          </a:p>
          <a:p>
            <a:pPr marL="0" lvl="0" indent="0" algn="l" rtl="0">
              <a:spcBef>
                <a:spcPts val="0"/>
              </a:spcBef>
              <a:spcAft>
                <a:spcPts val="0"/>
              </a:spcAft>
              <a:buClr>
                <a:schemeClr val="dk1"/>
              </a:buClr>
              <a:buSzPts val="900"/>
              <a:buFont typeface="Quattrocento Sans"/>
              <a:buNone/>
            </a:pPr>
            <a:endParaRPr sz="900"/>
          </a:p>
          <a:p>
            <a:pPr marL="0" lvl="0" indent="0" algn="l" rtl="0">
              <a:spcBef>
                <a:spcPts val="0"/>
              </a:spcBef>
              <a:spcAft>
                <a:spcPts val="0"/>
              </a:spcAft>
              <a:buClr>
                <a:schemeClr val="dk1"/>
              </a:buClr>
              <a:buSzPts val="900"/>
              <a:buFont typeface="Quattrocento Sans"/>
              <a:buNone/>
            </a:pPr>
            <a:r>
              <a:rPr lang="es-ES" sz="900"/>
              <a:t>La diapositiva es suficientemente explicativa de las diferentes bonificaciones y los períodos que comprenden. </a:t>
            </a:r>
            <a:endParaRPr/>
          </a:p>
          <a:p>
            <a:pPr marL="0" lvl="0" indent="0" algn="l" rtl="0">
              <a:spcBef>
                <a:spcPts val="0"/>
              </a:spcBef>
              <a:spcAft>
                <a:spcPts val="0"/>
              </a:spcAft>
              <a:buClr>
                <a:schemeClr val="dk1"/>
              </a:buClr>
              <a:buSzPts val="900"/>
              <a:buFont typeface="Quattrocento Sans"/>
              <a:buNone/>
            </a:pPr>
            <a:r>
              <a:rPr lang="es-ES" sz="900"/>
              <a:t>Importante destacar que mientras la primera es una cuota fija para la base mínima de cotización, a partir de los 12 meses las bonificaciones pasan a ser una reducción de la base de cotización elegida y sobre esta tendremos que pagar el 30,6%  ya mencionado antes . </a:t>
            </a:r>
            <a:endParaRPr/>
          </a:p>
          <a:p>
            <a:pPr marL="0" lvl="0" indent="0" algn="l" rtl="0">
              <a:spcBef>
                <a:spcPts val="0"/>
              </a:spcBef>
              <a:spcAft>
                <a:spcPts val="0"/>
              </a:spcAft>
              <a:buClr>
                <a:schemeClr val="dk1"/>
              </a:buClr>
              <a:buSzPts val="900"/>
              <a:buFont typeface="Quattrocento Sans"/>
              <a:buNone/>
            </a:pPr>
            <a:r>
              <a:rPr lang="es-ES" sz="900"/>
              <a:t>Por ejemplo: si transcurridos 12 meses pagando los 60 € elegimos la base mínima de cotización tendremos que hacer los siguientes cálculos: </a:t>
            </a:r>
            <a:endParaRPr/>
          </a:p>
          <a:p>
            <a:pPr marL="171450" lvl="0" indent="-171450" algn="l" rtl="0">
              <a:spcBef>
                <a:spcPts val="0"/>
              </a:spcBef>
              <a:spcAft>
                <a:spcPts val="0"/>
              </a:spcAft>
              <a:buClr>
                <a:schemeClr val="dk1"/>
              </a:buClr>
              <a:buSzPts val="1200"/>
              <a:buFont typeface="Montserrat"/>
              <a:buChar char="-"/>
            </a:pPr>
            <a:r>
              <a:rPr lang="es-ES" sz="900"/>
              <a:t>50% de la base mínima. (944,40 x 50% = 472,20 €) </a:t>
            </a:r>
            <a:endParaRPr/>
          </a:p>
          <a:p>
            <a:pPr marL="171450" lvl="0" indent="-171450" algn="l" rtl="0">
              <a:spcBef>
                <a:spcPts val="0"/>
              </a:spcBef>
              <a:spcAft>
                <a:spcPts val="0"/>
              </a:spcAft>
              <a:buClr>
                <a:schemeClr val="dk1"/>
              </a:buClr>
              <a:buSzPts val="1200"/>
              <a:buFont typeface="Montserrat"/>
              <a:buChar char="-"/>
            </a:pPr>
            <a:r>
              <a:rPr lang="es-ES" sz="900"/>
              <a:t>Cuota a pagar 472,20 x 30,6% = 144,49 € </a:t>
            </a:r>
            <a:endParaRPr/>
          </a:p>
          <a:p>
            <a:pPr marL="171450" lvl="0" indent="-95250" algn="l" rtl="0">
              <a:spcBef>
                <a:spcPts val="0"/>
              </a:spcBef>
              <a:spcAft>
                <a:spcPts val="0"/>
              </a:spcAft>
              <a:buClr>
                <a:schemeClr val="dk1"/>
              </a:buClr>
              <a:buSzPts val="1200"/>
              <a:buFont typeface="Montserrat"/>
              <a:buNone/>
            </a:pPr>
            <a:endParaRPr sz="900"/>
          </a:p>
          <a:p>
            <a:pPr marL="0" lvl="0" indent="0" algn="l" rtl="0">
              <a:spcBef>
                <a:spcPts val="0"/>
              </a:spcBef>
              <a:spcAft>
                <a:spcPts val="0"/>
              </a:spcAft>
              <a:buClr>
                <a:schemeClr val="dk1"/>
              </a:buClr>
              <a:buSzPts val="1200"/>
              <a:buFont typeface="Montserrat"/>
              <a:buNone/>
            </a:pPr>
            <a:r>
              <a:rPr lang="es-ES" sz="900"/>
              <a:t>Insistir en el mensaje que mientras tengamos cuotas bonificadas no estamos cotizando por cese de actividad ni formación profesional. Sólo por contingencias comunes y profesionales). </a:t>
            </a:r>
            <a:endParaRPr/>
          </a:p>
          <a:p>
            <a:pPr marL="0" lvl="0" indent="0" algn="l" rtl="0">
              <a:spcBef>
                <a:spcPts val="0"/>
              </a:spcBef>
              <a:spcAft>
                <a:spcPts val="0"/>
              </a:spcAft>
              <a:buClr>
                <a:schemeClr val="dk1"/>
              </a:buClr>
              <a:buSzPts val="1200"/>
              <a:buFont typeface="Montserrat"/>
              <a:buNone/>
            </a:pPr>
            <a:r>
              <a:rPr lang="es-ES" sz="900"/>
              <a:t>También remarcar que si tenemos bonificaciones y nos damos de baja del régimen RETA las perderemos y no podremos volver a darnos de alta con bonificaciones hasta pasados ​​tres años desde la baja. </a:t>
            </a:r>
            <a:endParaRPr/>
          </a:p>
          <a:p>
            <a:pPr marL="0" lvl="0" indent="0" algn="l" rtl="0">
              <a:spcBef>
                <a:spcPts val="0"/>
              </a:spcBef>
              <a:spcAft>
                <a:spcPts val="0"/>
              </a:spcAft>
              <a:buClr>
                <a:schemeClr val="dk1"/>
              </a:buClr>
              <a:buSzPts val="1200"/>
              <a:buFont typeface="Montserrat"/>
              <a:buNone/>
            </a:pPr>
            <a:r>
              <a:rPr lang="es-ES" sz="900"/>
              <a:t>Si escogemos una base de cotización que supera la mínima, las bonificaciones sólo se aplican sobre el importe de la base mínima.</a:t>
            </a:r>
            <a:endParaRPr/>
          </a:p>
          <a:p>
            <a:pPr marL="0" lvl="0" indent="0" algn="l" rtl="0">
              <a:spcBef>
                <a:spcPts val="0"/>
              </a:spcBef>
              <a:spcAft>
                <a:spcPts val="0"/>
              </a:spcAft>
              <a:buClr>
                <a:schemeClr val="dk1"/>
              </a:buClr>
              <a:buSzPts val="1200"/>
              <a:buFont typeface="Montserrat"/>
              <a:buNone/>
            </a:pPr>
            <a:endParaRPr sz="900"/>
          </a:p>
          <a:p>
            <a:pPr marL="0" lvl="0" indent="0" algn="l" rtl="0">
              <a:spcBef>
                <a:spcPts val="0"/>
              </a:spcBef>
              <a:spcAft>
                <a:spcPts val="0"/>
              </a:spcAft>
              <a:buClr>
                <a:schemeClr val="dk1"/>
              </a:buClr>
              <a:buSzPts val="1200"/>
              <a:buFont typeface="Montserrat"/>
              <a:buNone/>
            </a:pPr>
            <a:r>
              <a:rPr lang="es-ES" sz="900"/>
              <a:t>ATENCIÓN: si ya estamos dados de alta en SS podemos no tener derecho a bonificaciones. A veces es mejor darse de baja y hacer nueva alta. En el PAE analizaran cada caso en concreto.</a:t>
            </a:r>
            <a:endParaRPr/>
          </a:p>
          <a:p>
            <a:pPr marL="0" lvl="0" indent="0" algn="l" rtl="0">
              <a:spcBef>
                <a:spcPts val="0"/>
              </a:spcBef>
              <a:spcAft>
                <a:spcPts val="0"/>
              </a:spcAft>
              <a:buClr>
                <a:schemeClr val="dk1"/>
              </a:buClr>
              <a:buSzPts val="1200"/>
              <a:buFont typeface="Montserrat"/>
              <a:buNone/>
            </a:pPr>
            <a:endParaRPr sz="900"/>
          </a:p>
          <a:p>
            <a:pPr marL="0" lvl="0" indent="0" algn="l" rtl="0">
              <a:spcBef>
                <a:spcPts val="0"/>
              </a:spcBef>
              <a:spcAft>
                <a:spcPts val="0"/>
              </a:spcAft>
              <a:buClr>
                <a:schemeClr val="dk1"/>
              </a:buClr>
              <a:buSzPts val="1200"/>
              <a:buFont typeface="Montserrat"/>
              <a:buNone/>
            </a:pPr>
            <a:r>
              <a:rPr lang="es-ES" sz="900"/>
              <a:t>Si nos damos de alta en RETA (Pluriactividad) en el PAE nos informaran de las bonificaciones vigentes ya que no son las mismas que si sólo se cotizan en el RETA. Por ejemplo: la tarifa plana y cotizar por Pluriactividad es incompatible.</a:t>
            </a:r>
            <a:endParaRPr/>
          </a:p>
          <a:p>
            <a:pPr marL="0" lvl="0" indent="0" algn="l" rtl="0">
              <a:spcBef>
                <a:spcPts val="0"/>
              </a:spcBef>
              <a:spcAft>
                <a:spcPts val="0"/>
              </a:spcAft>
              <a:buNone/>
            </a:pPr>
            <a:endParaRPr/>
          </a:p>
        </p:txBody>
      </p:sp>
      <p:sp>
        <p:nvSpPr>
          <p:cNvPr id="438" name="Google Shape;438;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8"/>
        <p:cNvGrpSpPr/>
        <p:nvPr/>
      </p:nvGrpSpPr>
      <p:grpSpPr>
        <a:xfrm>
          <a:off x="0" y="0"/>
          <a:ext cx="0" cy="0"/>
          <a:chOff x="0" y="0"/>
          <a:chExt cx="0" cy="0"/>
        </a:xfrm>
      </p:grpSpPr>
      <p:sp>
        <p:nvSpPr>
          <p:cNvPr id="599" name="Google Shape;599;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0" name="Google Shape;600;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900"/>
              <a:buFont typeface="Quattrocento Sans"/>
              <a:buNone/>
            </a:pPr>
            <a:r>
              <a:rPr lang="es-ES" sz="900"/>
              <a:t>Para acabar con los comentarios del alta en Seguridad Sociales explicar que necesitamos elegir una Mutua. </a:t>
            </a:r>
            <a:endParaRPr/>
          </a:p>
          <a:p>
            <a:pPr marL="0" lvl="0" indent="0" algn="l" rtl="0">
              <a:spcBef>
                <a:spcPts val="0"/>
              </a:spcBef>
              <a:spcAft>
                <a:spcPts val="0"/>
              </a:spcAft>
              <a:buClr>
                <a:schemeClr val="dk1"/>
              </a:buClr>
              <a:buSzPts val="900"/>
              <a:buFont typeface="Quattrocento Sans"/>
              <a:buNone/>
            </a:pPr>
            <a:r>
              <a:rPr lang="es-ES" sz="900"/>
              <a:t>La elección de la Mutua está incluido en la cuota mensual de autónomos que pagamos. </a:t>
            </a:r>
            <a:endParaRPr/>
          </a:p>
          <a:p>
            <a:pPr marL="0" lvl="0" indent="0" algn="l" rtl="0">
              <a:spcBef>
                <a:spcPts val="0"/>
              </a:spcBef>
              <a:spcAft>
                <a:spcPts val="0"/>
              </a:spcAft>
              <a:buClr>
                <a:schemeClr val="dk1"/>
              </a:buClr>
              <a:buSzPts val="900"/>
              <a:buFont typeface="Quattrocento Sans"/>
              <a:buNone/>
            </a:pPr>
            <a:r>
              <a:rPr lang="es-ES" sz="900"/>
              <a:t>La Mutua nos servirá para tramitar accidentes laborales, incapacidades, hacer rehabilitaciones ... </a:t>
            </a:r>
            <a:endParaRPr/>
          </a:p>
          <a:p>
            <a:pPr marL="0" lvl="0" indent="0" algn="l" rtl="0">
              <a:spcBef>
                <a:spcPts val="0"/>
              </a:spcBef>
              <a:spcAft>
                <a:spcPts val="0"/>
              </a:spcAft>
              <a:buClr>
                <a:schemeClr val="dk1"/>
              </a:buClr>
              <a:buSzPts val="900"/>
              <a:buFont typeface="Quattrocento Sans"/>
              <a:buNone/>
            </a:pPr>
            <a:r>
              <a:rPr lang="es-ES" sz="900"/>
              <a:t>Cuando nos damos de alta en la SS nos darán la opción de las diferentes Mutuas que tenemos a nuestro alcance. </a:t>
            </a:r>
            <a:endParaRPr/>
          </a:p>
          <a:p>
            <a:pPr marL="0" lvl="0" indent="0" algn="l" rtl="0">
              <a:spcBef>
                <a:spcPts val="0"/>
              </a:spcBef>
              <a:spcAft>
                <a:spcPts val="0"/>
              </a:spcAft>
              <a:buClr>
                <a:schemeClr val="dk1"/>
              </a:buClr>
              <a:buSzPts val="900"/>
              <a:buFont typeface="Quattrocento Sans"/>
              <a:buNone/>
            </a:pPr>
            <a:r>
              <a:rPr lang="es-ES" sz="900"/>
              <a:t>Todas las Mutuas, por convenio con la SS, dan las mismas prestaciones, por lo tanto es importante que el criterio de elección sea por nuestra comodidad. Proximidad a domicilio, centro de trabajo, facilidad de aparcamiento, transportes públicos ...</a:t>
            </a:r>
            <a:endParaRPr/>
          </a:p>
          <a:p>
            <a:pPr marL="0" lvl="0" indent="0" algn="l" rtl="0">
              <a:spcBef>
                <a:spcPts val="0"/>
              </a:spcBef>
              <a:spcAft>
                <a:spcPts val="0"/>
              </a:spcAft>
              <a:buNone/>
            </a:pPr>
            <a:endParaRPr/>
          </a:p>
        </p:txBody>
      </p:sp>
      <p:sp>
        <p:nvSpPr>
          <p:cNvPr id="601" name="Google Shape;601;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8"/>
        <p:cNvGrpSpPr/>
        <p:nvPr/>
      </p:nvGrpSpPr>
      <p:grpSpPr>
        <a:xfrm>
          <a:off x="0" y="0"/>
          <a:ext cx="0" cy="0"/>
          <a:chOff x="0" y="0"/>
          <a:chExt cx="0" cy="0"/>
        </a:xfrm>
      </p:grpSpPr>
      <p:sp>
        <p:nvSpPr>
          <p:cNvPr id="729" name="Google Shape;729;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0" name="Google Shape;730;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900"/>
              <a:buFont typeface="Quattrocento Sans"/>
              <a:buNone/>
            </a:pPr>
            <a:r>
              <a:rPr lang="es-ES" sz="900"/>
              <a:t>Insistir en la necesidad de que antes de tramitar nuestra alta en Hacienda tengamos claro los aspectos relacionados en la diapositiva respecto a nuestro negocio. Recomendar no hacer la alta hasta que no los tengamos claros todos.</a:t>
            </a:r>
            <a:endParaRPr/>
          </a:p>
          <a:p>
            <a:pPr marL="0" lvl="0" indent="0" algn="l" rtl="0">
              <a:spcBef>
                <a:spcPts val="0"/>
              </a:spcBef>
              <a:spcAft>
                <a:spcPts val="0"/>
              </a:spcAft>
              <a:buClr>
                <a:schemeClr val="dk1"/>
              </a:buClr>
              <a:buSzPts val="900"/>
              <a:buFont typeface="Quattrocento Sans"/>
              <a:buNone/>
            </a:pPr>
            <a:endParaRPr sz="900"/>
          </a:p>
          <a:p>
            <a:pPr marL="0" lvl="0" indent="0" algn="l" rtl="0">
              <a:spcBef>
                <a:spcPts val="0"/>
              </a:spcBef>
              <a:spcAft>
                <a:spcPts val="0"/>
              </a:spcAft>
              <a:buClr>
                <a:schemeClr val="dk1"/>
              </a:buClr>
              <a:buSzPts val="900"/>
              <a:buFont typeface="Quattrocento Sans"/>
              <a:buNone/>
            </a:pPr>
            <a:r>
              <a:rPr lang="es-ES" sz="900" b="1"/>
              <a:t>IAE: </a:t>
            </a:r>
            <a:r>
              <a:rPr lang="es-ES" sz="900"/>
              <a:t>Debemos darnos de alta de tantas actividades económicas como haremos. Sino no podremos facturar por ellas. Por ejemplo, si nos dedicamos a hacer páginas web y reparar ordenadores son dos actividades diferentes y requieren dos altas. Dar de alta IAE no tiene coste. En función de las altas que damos tendremos unas obligaciones fiscales u otras (empresarial, profesional, empleados ...)</a:t>
            </a:r>
            <a:endParaRPr/>
          </a:p>
          <a:p>
            <a:pPr marL="0" lvl="0" indent="0" algn="l" rtl="0">
              <a:spcBef>
                <a:spcPts val="0"/>
              </a:spcBef>
              <a:spcAft>
                <a:spcPts val="0"/>
              </a:spcAft>
              <a:buClr>
                <a:schemeClr val="dk1"/>
              </a:buClr>
              <a:buSzPts val="900"/>
              <a:buFont typeface="Quattrocento Sans"/>
              <a:buNone/>
            </a:pPr>
            <a:endParaRPr sz="900"/>
          </a:p>
          <a:p>
            <a:pPr marL="0" lvl="0" indent="0" algn="l" rtl="0">
              <a:spcBef>
                <a:spcPts val="0"/>
              </a:spcBef>
              <a:spcAft>
                <a:spcPts val="0"/>
              </a:spcAft>
              <a:buClr>
                <a:schemeClr val="dk1"/>
              </a:buClr>
              <a:buSzPts val="900"/>
              <a:buFont typeface="Quattrocento Sans"/>
              <a:buNone/>
            </a:pPr>
            <a:r>
              <a:rPr lang="es-ES" sz="900"/>
              <a:t>Si se pide capitalización paro:</a:t>
            </a:r>
            <a:endParaRPr/>
          </a:p>
          <a:p>
            <a:pPr marL="0" lvl="0" indent="0" algn="l" rtl="0">
              <a:spcBef>
                <a:spcPts val="0"/>
              </a:spcBef>
              <a:spcAft>
                <a:spcPts val="0"/>
              </a:spcAft>
              <a:buClr>
                <a:schemeClr val="dk1"/>
              </a:buClr>
              <a:buSzPts val="900"/>
              <a:buFont typeface="Quattrocento Sans"/>
              <a:buNone/>
            </a:pPr>
            <a:r>
              <a:rPr lang="es-ES" sz="900"/>
              <a:t>La capitalización se puede pedir para comprar bienes y servicios para el nuevo negocio.</a:t>
            </a:r>
            <a:endParaRPr/>
          </a:p>
          <a:p>
            <a:pPr marL="0" lvl="0" indent="0" algn="l" rtl="0">
              <a:spcBef>
                <a:spcPts val="0"/>
              </a:spcBef>
              <a:spcAft>
                <a:spcPts val="0"/>
              </a:spcAft>
              <a:buClr>
                <a:schemeClr val="dk1"/>
              </a:buClr>
              <a:buSzPts val="900"/>
              <a:buFont typeface="Quattrocento Sans"/>
              <a:buNone/>
            </a:pPr>
            <a:r>
              <a:rPr lang="es-ES" sz="900"/>
              <a:t>Una vez concedido tenemos 30 días para justificar con facturas los gastos hechos.</a:t>
            </a:r>
            <a:endParaRPr/>
          </a:p>
          <a:p>
            <a:pPr marL="0" lvl="0" indent="0" algn="l" rtl="0">
              <a:spcBef>
                <a:spcPts val="0"/>
              </a:spcBef>
              <a:spcAft>
                <a:spcPts val="0"/>
              </a:spcAft>
              <a:buClr>
                <a:schemeClr val="dk1"/>
              </a:buClr>
              <a:buSzPts val="900"/>
              <a:buFont typeface="Quattrocento Sans"/>
              <a:buNone/>
            </a:pPr>
            <a:r>
              <a:rPr lang="es-ES" sz="900"/>
              <a:t>Si no hay facturas (p.e: consultoría) podemos pedir que nos paguen las cuotas de autónomo a cargo de nuestro paro acumulado (nosotros pagamos la cuota y el paro nos la abona).</a:t>
            </a:r>
            <a:endParaRPr/>
          </a:p>
          <a:p>
            <a:pPr marL="0" lvl="0" indent="0" algn="l" rtl="0">
              <a:spcBef>
                <a:spcPts val="0"/>
              </a:spcBef>
              <a:spcAft>
                <a:spcPts val="0"/>
              </a:spcAft>
              <a:buClr>
                <a:schemeClr val="dk1"/>
              </a:buClr>
              <a:buSzPts val="900"/>
              <a:buFont typeface="Quattrocento Sans"/>
              <a:buNone/>
            </a:pPr>
            <a:r>
              <a:rPr lang="es-ES" sz="900"/>
              <a:t>Se puede pedir un mixto de capitalización y abono de cuotas.</a:t>
            </a:r>
            <a:endParaRPr/>
          </a:p>
          <a:p>
            <a:pPr marL="0" lvl="0" indent="0" algn="l" rtl="0">
              <a:spcBef>
                <a:spcPts val="0"/>
              </a:spcBef>
              <a:spcAft>
                <a:spcPts val="0"/>
              </a:spcAft>
              <a:buClr>
                <a:schemeClr val="dk1"/>
              </a:buClr>
              <a:buSzPts val="900"/>
              <a:buFont typeface="Quattrocento Sans"/>
              <a:buNone/>
            </a:pPr>
            <a:r>
              <a:rPr lang="es-ES" sz="900"/>
              <a:t>Si se pide capitalización se debe pedir todo el importe, no se puede pedir una parte y seguir cobrando el resto de paro.</a:t>
            </a:r>
            <a:endParaRPr/>
          </a:p>
          <a:p>
            <a:pPr marL="0" lvl="0" indent="0" algn="l" rtl="0">
              <a:spcBef>
                <a:spcPts val="0"/>
              </a:spcBef>
              <a:spcAft>
                <a:spcPts val="0"/>
              </a:spcAft>
              <a:buClr>
                <a:schemeClr val="dk1"/>
              </a:buClr>
              <a:buSzPts val="900"/>
              <a:buFont typeface="Quattrocento Sans"/>
              <a:buNone/>
            </a:pPr>
            <a:endParaRPr sz="900"/>
          </a:p>
          <a:p>
            <a:pPr marL="0" lvl="0" indent="0" algn="l" rtl="0">
              <a:spcBef>
                <a:spcPts val="0"/>
              </a:spcBef>
              <a:spcAft>
                <a:spcPts val="0"/>
              </a:spcAft>
              <a:buClr>
                <a:schemeClr val="dk1"/>
              </a:buClr>
              <a:buSzPts val="900"/>
              <a:buFont typeface="Quattrocento Sans"/>
              <a:buNone/>
            </a:pPr>
            <a:r>
              <a:rPr lang="es-ES" sz="900"/>
              <a:t>Otra opción es no pedir capitalización sino la contabilización. Esto implica trabajar como autónomo y poder seguir cobrando el paro (si todavía tienes derecho) durante 9 meses. Si pasados ​​9 meses todavía te queda paro pendiente de cobrar quedará en nuestra hucha de paro para poder cobrar si cerramos el negocio.</a:t>
            </a:r>
            <a:endParaRPr/>
          </a:p>
          <a:p>
            <a:pPr marL="0" lvl="0" indent="0" algn="l" rtl="0">
              <a:spcBef>
                <a:spcPts val="0"/>
              </a:spcBef>
              <a:spcAft>
                <a:spcPts val="0"/>
              </a:spcAft>
              <a:buNone/>
            </a:pPr>
            <a:endParaRPr/>
          </a:p>
        </p:txBody>
      </p:sp>
      <p:sp>
        <p:nvSpPr>
          <p:cNvPr id="731" name="Google Shape;731;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3"/>
        <p:cNvGrpSpPr/>
        <p:nvPr/>
      </p:nvGrpSpPr>
      <p:grpSpPr>
        <a:xfrm>
          <a:off x="0" y="0"/>
          <a:ext cx="0" cy="0"/>
          <a:chOff x="0" y="0"/>
          <a:chExt cx="0" cy="0"/>
        </a:xfrm>
      </p:grpSpPr>
      <p:sp>
        <p:nvSpPr>
          <p:cNvPr id="904" name="Google Shape;90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05" name="Google Shape;90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900"/>
              <a:buFont typeface="Quattrocento Sans"/>
              <a:buNone/>
            </a:pPr>
            <a:r>
              <a:rPr lang="es-ES" sz="900"/>
              <a:t>Respecto a la documentación remarcar que toda debe estar vigente o con resguardo de estarse renovando.</a:t>
            </a:r>
            <a:endParaRPr/>
          </a:p>
          <a:p>
            <a:pPr marL="0" lvl="0" indent="0" algn="l" rtl="0">
              <a:spcBef>
                <a:spcPts val="0"/>
              </a:spcBef>
              <a:spcAft>
                <a:spcPts val="0"/>
              </a:spcAft>
              <a:buClr>
                <a:schemeClr val="dk1"/>
              </a:buClr>
              <a:buSzPts val="900"/>
              <a:buFont typeface="Quattrocento Sans"/>
              <a:buNone/>
            </a:pPr>
            <a:endParaRPr sz="900"/>
          </a:p>
          <a:p>
            <a:pPr marL="0" lvl="0" indent="0" algn="l" rtl="0">
              <a:spcBef>
                <a:spcPts val="0"/>
              </a:spcBef>
              <a:spcAft>
                <a:spcPts val="0"/>
              </a:spcAft>
              <a:buClr>
                <a:schemeClr val="dk1"/>
              </a:buClr>
              <a:buSzPts val="900"/>
              <a:buFont typeface="Quattrocento Sans"/>
              <a:buNone/>
            </a:pPr>
            <a:r>
              <a:rPr lang="es-ES" sz="900"/>
              <a:t>Si son extracomunitarios hay que pedir previamente permiso con derecho a trabajo.</a:t>
            </a:r>
            <a:endParaRPr/>
          </a:p>
          <a:p>
            <a:pPr marL="0" lvl="0" indent="0" algn="l" rtl="0">
              <a:spcBef>
                <a:spcPts val="0"/>
              </a:spcBef>
              <a:spcAft>
                <a:spcPts val="0"/>
              </a:spcAft>
              <a:buClr>
                <a:schemeClr val="dk1"/>
              </a:buClr>
              <a:buSzPts val="900"/>
              <a:buFont typeface="Quattrocento Sans"/>
              <a:buNone/>
            </a:pPr>
            <a:r>
              <a:rPr lang="es-ES" sz="900"/>
              <a:t>Residentes en el Reino Unido necesitan permiso de trabajo.</a:t>
            </a:r>
            <a:endParaRPr/>
          </a:p>
          <a:p>
            <a:pPr marL="0" lvl="0" indent="0" algn="l" rtl="0">
              <a:spcBef>
                <a:spcPts val="0"/>
              </a:spcBef>
              <a:spcAft>
                <a:spcPts val="0"/>
              </a:spcAft>
              <a:buClr>
                <a:schemeClr val="dk1"/>
              </a:buClr>
              <a:buSzPts val="900"/>
              <a:buFont typeface="Quattrocento Sans"/>
              <a:buNone/>
            </a:pPr>
            <a:r>
              <a:rPr lang="es-ES" sz="900"/>
              <a:t>Si no se tiene número de SS habrá que pedir a través de la WEB. Sólo que alguna vez ya hayamos estado afiliado a la SS ya nos sirve ese número por mas antiguo que sea.</a:t>
            </a:r>
            <a:endParaRPr/>
          </a:p>
          <a:p>
            <a:pPr marL="0" lvl="0" indent="0" algn="l" rtl="0">
              <a:spcBef>
                <a:spcPts val="0"/>
              </a:spcBef>
              <a:spcAft>
                <a:spcPts val="0"/>
              </a:spcAft>
              <a:buClr>
                <a:schemeClr val="dk1"/>
              </a:buClr>
              <a:buSzPts val="900"/>
              <a:buFont typeface="Quattrocento Sans"/>
              <a:buNone/>
            </a:pPr>
            <a:endParaRPr sz="900"/>
          </a:p>
          <a:p>
            <a:pPr marL="0" lvl="0" indent="0" algn="l" rtl="0">
              <a:spcBef>
                <a:spcPts val="0"/>
              </a:spcBef>
              <a:spcAft>
                <a:spcPts val="0"/>
              </a:spcAft>
              <a:buClr>
                <a:schemeClr val="dk1"/>
              </a:buClr>
              <a:buSzPts val="900"/>
              <a:buFont typeface="Quattrocento Sans"/>
              <a:buNone/>
            </a:pPr>
            <a:r>
              <a:rPr lang="es-ES" sz="900"/>
              <a:t>El CCC donde cargar las cuotas debe ser español.</a:t>
            </a:r>
            <a:endParaRPr/>
          </a:p>
          <a:p>
            <a:pPr marL="0" lvl="0" indent="0" algn="l" rtl="0">
              <a:spcBef>
                <a:spcPts val="0"/>
              </a:spcBef>
              <a:spcAft>
                <a:spcPts val="0"/>
              </a:spcAft>
              <a:buClr>
                <a:schemeClr val="dk1"/>
              </a:buClr>
              <a:buSzPts val="900"/>
              <a:buFont typeface="Quattrocento Sans"/>
              <a:buNone/>
            </a:pPr>
            <a:r>
              <a:rPr lang="es-ES" sz="900"/>
              <a:t> </a:t>
            </a:r>
            <a:endParaRPr/>
          </a:p>
          <a:p>
            <a:pPr marL="0" lvl="0" indent="0" algn="l" rtl="0">
              <a:spcBef>
                <a:spcPts val="0"/>
              </a:spcBef>
              <a:spcAft>
                <a:spcPts val="0"/>
              </a:spcAft>
              <a:buClr>
                <a:schemeClr val="dk1"/>
              </a:buClr>
              <a:buSzPts val="900"/>
              <a:buFont typeface="Quattrocento Sans"/>
              <a:buNone/>
            </a:pPr>
            <a:r>
              <a:rPr lang="es-ES" sz="900"/>
              <a:t>Hay una modalidad de autónomo llama TRADE (Trabajador Autónomo Dependiente Económicamente) que son los que trabajan facturando a una sola empresa y no tiene ningún trabajador. Este deberán adjuntar en el momento de darse de alta en Hacienda el contrato que los vincula con la empresa a la que facturan.</a:t>
            </a:r>
            <a:endParaRPr/>
          </a:p>
          <a:p>
            <a:pPr marL="0" lvl="0" indent="0" algn="l" rtl="0">
              <a:spcBef>
                <a:spcPts val="0"/>
              </a:spcBef>
              <a:spcAft>
                <a:spcPts val="0"/>
              </a:spcAft>
              <a:buNone/>
            </a:pPr>
            <a:endParaRPr/>
          </a:p>
        </p:txBody>
      </p:sp>
      <p:sp>
        <p:nvSpPr>
          <p:cNvPr id="906" name="Google Shape;90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03_Titular">
  <p:cSld name="03_Titular">
    <p:spTree>
      <p:nvGrpSpPr>
        <p:cNvPr id="1" name="Shape 13"/>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7"/>
          <p:cNvSpPr/>
          <p:nvPr/>
        </p:nvSpPr>
        <p:spPr>
          <a:xfrm>
            <a:off x="0" y="6448425"/>
            <a:ext cx="12192000" cy="4095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Quattrocento Sans"/>
              <a:ea typeface="Quattrocento Sans"/>
              <a:cs typeface="Quattrocento Sans"/>
              <a:sym typeface="Quattrocento Sans"/>
            </a:endParaRPr>
          </a:p>
        </p:txBody>
      </p:sp>
      <p:sp>
        <p:nvSpPr>
          <p:cNvPr id="11" name="Google Shape;11;p17"/>
          <p:cNvSpPr txBox="1"/>
          <p:nvPr/>
        </p:nvSpPr>
        <p:spPr>
          <a:xfrm>
            <a:off x="544077" y="6498930"/>
            <a:ext cx="3679539" cy="280717"/>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ES" sz="700" b="0" i="0" u="none" strike="noStrike" cap="none">
                <a:solidFill>
                  <a:schemeClr val="dk2"/>
                </a:solidFill>
                <a:latin typeface="Quattrocento Sans"/>
                <a:ea typeface="Quattrocento Sans"/>
                <a:cs typeface="Quattrocento Sans"/>
                <a:sym typeface="Quattrocento Sans"/>
              </a:rPr>
              <a:t>Asociación de Voluntarios de CaixaBank 2022</a:t>
            </a:r>
            <a:endParaRPr/>
          </a:p>
        </p:txBody>
      </p:sp>
      <p:pic>
        <p:nvPicPr>
          <p:cNvPr id="12" name="Google Shape;12;p17"/>
          <p:cNvPicPr preferRelativeResize="0"/>
          <p:nvPr/>
        </p:nvPicPr>
        <p:blipFill rotWithShape="1">
          <a:blip r:embed="rId3">
            <a:alphaModFix/>
          </a:blip>
          <a:srcRect/>
          <a:stretch/>
        </p:blipFill>
        <p:spPr>
          <a:xfrm>
            <a:off x="10587436" y="445701"/>
            <a:ext cx="1233089" cy="246619"/>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55">
          <p15:clr>
            <a:srgbClr val="F26B43"/>
          </p15:clr>
        </p15:guide>
        <p15:guide id="2" orient="horz" pos="459">
          <p15:clr>
            <a:srgbClr val="F26B43"/>
          </p15:clr>
        </p15:guide>
        <p15:guide id="3" orient="horz" pos="720">
          <p15:clr>
            <a:srgbClr val="F26B43"/>
          </p15:clr>
        </p15:guide>
        <p15:guide id="4" orient="horz" pos="4062">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
        <p:cNvGrpSpPr/>
        <p:nvPr/>
      </p:nvGrpSpPr>
      <p:grpSpPr>
        <a:xfrm>
          <a:off x="0" y="0"/>
          <a:ext cx="0" cy="0"/>
          <a:chOff x="0" y="0"/>
          <a:chExt cx="0" cy="0"/>
        </a:xfrm>
      </p:grpSpPr>
      <p:pic>
        <p:nvPicPr>
          <p:cNvPr id="19" name="Google Shape;19;p1"/>
          <p:cNvPicPr preferRelativeResize="0"/>
          <p:nvPr/>
        </p:nvPicPr>
        <p:blipFill rotWithShape="1">
          <a:blip r:embed="rId3">
            <a:alphaModFix/>
          </a:blip>
          <a:srcRect t="7780" b="7780"/>
          <a:stretch/>
        </p:blipFill>
        <p:spPr>
          <a:xfrm flipH="1">
            <a:off x="0" y="0"/>
            <a:ext cx="12192000" cy="6858000"/>
          </a:xfrm>
          <a:prstGeom prst="rect">
            <a:avLst/>
          </a:prstGeom>
          <a:noFill/>
          <a:ln>
            <a:noFill/>
          </a:ln>
        </p:spPr>
      </p:pic>
      <p:sp>
        <p:nvSpPr>
          <p:cNvPr id="20" name="Google Shape;20;p1"/>
          <p:cNvSpPr txBox="1"/>
          <p:nvPr/>
        </p:nvSpPr>
        <p:spPr>
          <a:xfrm>
            <a:off x="0" y="0"/>
            <a:ext cx="12192002" cy="6858001"/>
          </a:xfrm>
          <a:prstGeom prst="rect">
            <a:avLst/>
          </a:prstGeom>
          <a:gradFill>
            <a:gsLst>
              <a:gs pos="0">
                <a:srgbClr val="009AD8">
                  <a:alpha val="7843"/>
                </a:srgbClr>
              </a:gs>
              <a:gs pos="9000">
                <a:srgbClr val="009AD8">
                  <a:alpha val="7843"/>
                </a:srgbClr>
              </a:gs>
              <a:gs pos="71000">
                <a:srgbClr val="4ABDF0">
                  <a:alpha val="17647"/>
                </a:srgbClr>
              </a:gs>
              <a:gs pos="87000">
                <a:srgbClr val="4ABDF0">
                  <a:alpha val="17647"/>
                </a:srgbClr>
              </a:gs>
              <a:gs pos="100000">
                <a:srgbClr val="4ABDF0">
                  <a:alpha val="18823"/>
                </a:srgbClr>
              </a:gs>
            </a:gsLst>
            <a:lin ang="8100000" scaled="0"/>
          </a:gra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FFFFFF"/>
              </a:buClr>
              <a:buSzPts val="1800"/>
              <a:buFont typeface="Arial"/>
              <a:buNone/>
            </a:pPr>
            <a:r>
              <a:rPr lang="es-ES" sz="1800" b="0" i="0" u="none" strike="noStrike" cap="none">
                <a:solidFill>
                  <a:srgbClr val="FFFFFF"/>
                </a:solidFill>
                <a:latin typeface="Quattrocento Sans"/>
                <a:ea typeface="Quattrocento Sans"/>
                <a:cs typeface="Quattrocento Sans"/>
                <a:sym typeface="Quattrocento Sans"/>
              </a:rPr>
              <a:t>.</a:t>
            </a:r>
            <a:endParaRPr/>
          </a:p>
        </p:txBody>
      </p:sp>
      <p:sp>
        <p:nvSpPr>
          <p:cNvPr id="21" name="Google Shape;21;p1"/>
          <p:cNvSpPr/>
          <p:nvPr/>
        </p:nvSpPr>
        <p:spPr>
          <a:xfrm>
            <a:off x="6638923" y="3196046"/>
            <a:ext cx="5181600" cy="3661953"/>
          </a:xfrm>
          <a:prstGeom prst="rect">
            <a:avLst/>
          </a:prstGeom>
          <a:solidFill>
            <a:schemeClr val="accent1">
              <a:alpha val="80784"/>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Quattrocento Sans"/>
              <a:ea typeface="Quattrocento Sans"/>
              <a:cs typeface="Quattrocento Sans"/>
              <a:sym typeface="Quattrocento Sans"/>
            </a:endParaRPr>
          </a:p>
        </p:txBody>
      </p:sp>
      <p:sp>
        <p:nvSpPr>
          <p:cNvPr id="22" name="Google Shape;22;p1"/>
          <p:cNvSpPr/>
          <p:nvPr/>
        </p:nvSpPr>
        <p:spPr>
          <a:xfrm>
            <a:off x="6638925" y="3429000"/>
            <a:ext cx="5181600" cy="336296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Quattrocento Sans"/>
              <a:ea typeface="Quattrocento Sans"/>
              <a:cs typeface="Quattrocento Sans"/>
              <a:sym typeface="Quattrocento Sans"/>
            </a:endParaRPr>
          </a:p>
        </p:txBody>
      </p:sp>
      <p:grpSp>
        <p:nvGrpSpPr>
          <p:cNvPr id="23" name="Google Shape;23;p1"/>
          <p:cNvGrpSpPr/>
          <p:nvPr/>
        </p:nvGrpSpPr>
        <p:grpSpPr>
          <a:xfrm>
            <a:off x="7188458" y="3868032"/>
            <a:ext cx="4268537" cy="1607286"/>
            <a:chOff x="7276699" y="2964222"/>
            <a:chExt cx="4268537" cy="1607286"/>
          </a:xfrm>
        </p:grpSpPr>
        <p:sp>
          <p:nvSpPr>
            <p:cNvPr id="24" name="Google Shape;24;p1"/>
            <p:cNvSpPr txBox="1"/>
            <p:nvPr/>
          </p:nvSpPr>
          <p:spPr>
            <a:xfrm>
              <a:off x="7276699" y="2964222"/>
              <a:ext cx="4268537" cy="995134"/>
            </a:xfrm>
            <a:prstGeom prst="rect">
              <a:avLst/>
            </a:prstGeom>
            <a:noFill/>
            <a:ln>
              <a:noFill/>
            </a:ln>
          </p:spPr>
          <p:txBody>
            <a:bodyPr spcFirstLastPara="1" wrap="square" lIns="81275" tIns="81275" rIns="81275" bIns="81275" anchor="t" anchorCtr="0">
              <a:spAutoFit/>
            </a:bodyPr>
            <a:lstStyle/>
            <a:p>
              <a:pPr marL="0" marR="0" lvl="0" indent="0" algn="r" rtl="0">
                <a:lnSpc>
                  <a:spcPct val="100000"/>
                </a:lnSpc>
                <a:spcBef>
                  <a:spcPts val="0"/>
                </a:spcBef>
                <a:spcAft>
                  <a:spcPts val="0"/>
                </a:spcAft>
                <a:buClr>
                  <a:srgbClr val="009AD8"/>
                </a:buClr>
                <a:buSzPts val="2400"/>
                <a:buFont typeface="Open Sans SemiBold"/>
                <a:buNone/>
              </a:pPr>
              <a:r>
                <a:rPr lang="es-ES" sz="5400" b="0" i="0" u="none" strike="noStrike" cap="none">
                  <a:solidFill>
                    <a:schemeClr val="accent2"/>
                  </a:solidFill>
                  <a:latin typeface="Quattrocento Sans"/>
                  <a:ea typeface="Quattrocento Sans"/>
                  <a:cs typeface="Quattrocento Sans"/>
                  <a:sym typeface="Quattrocento Sans"/>
                </a:rPr>
                <a:t>Autónomos</a:t>
              </a:r>
              <a:endParaRPr/>
            </a:p>
          </p:txBody>
        </p:sp>
        <p:cxnSp>
          <p:nvCxnSpPr>
            <p:cNvPr id="25" name="Google Shape;25;p1"/>
            <p:cNvCxnSpPr/>
            <p:nvPr/>
          </p:nvCxnSpPr>
          <p:spPr>
            <a:xfrm>
              <a:off x="8343545" y="4571508"/>
              <a:ext cx="3081041" cy="0"/>
            </a:xfrm>
            <a:prstGeom prst="straightConnector1">
              <a:avLst/>
            </a:prstGeom>
            <a:noFill/>
            <a:ln w="38100" cap="rnd" cmpd="sng">
              <a:solidFill>
                <a:schemeClr val="accent2"/>
              </a:solidFill>
              <a:prstDash val="solid"/>
              <a:round/>
              <a:headEnd type="none" w="sm" len="sm"/>
              <a:tailEnd type="none" w="sm" len="sm"/>
            </a:ln>
          </p:spPr>
        </p:cxnSp>
        <p:sp>
          <p:nvSpPr>
            <p:cNvPr id="26" name="Google Shape;26;p1"/>
            <p:cNvSpPr txBox="1"/>
            <p:nvPr/>
          </p:nvSpPr>
          <p:spPr>
            <a:xfrm>
              <a:off x="7918991" y="3827835"/>
              <a:ext cx="3505595" cy="582112"/>
            </a:xfrm>
            <a:prstGeom prst="rect">
              <a:avLst/>
            </a:prstGeom>
            <a:noFill/>
            <a:ln>
              <a:noFill/>
            </a:ln>
          </p:spPr>
          <p:txBody>
            <a:bodyPr spcFirstLastPara="1" wrap="square" lIns="34275" tIns="34275" rIns="34275" bIns="34275" anchor="t" anchorCtr="0">
              <a:noAutofit/>
            </a:bodyPr>
            <a:lstStyle/>
            <a:p>
              <a:pPr marL="0" marR="0" lvl="0" indent="0" algn="r" rtl="0">
                <a:lnSpc>
                  <a:spcPct val="100000"/>
                </a:lnSpc>
                <a:spcBef>
                  <a:spcPts val="0"/>
                </a:spcBef>
                <a:spcAft>
                  <a:spcPts val="0"/>
                </a:spcAft>
                <a:buClr>
                  <a:srgbClr val="FFFFFF"/>
                </a:buClr>
                <a:buSzPts val="2000"/>
                <a:buFont typeface="Open Sans Light"/>
                <a:buNone/>
              </a:pPr>
              <a:r>
                <a:rPr lang="es-ES" sz="2800" b="0" i="0" u="none" strike="noStrike" cap="none">
                  <a:solidFill>
                    <a:srgbClr val="0C0C0C"/>
                  </a:solidFill>
                  <a:latin typeface="Quattrocento Sans"/>
                  <a:ea typeface="Quattrocento Sans"/>
                  <a:cs typeface="Quattrocento Sans"/>
                  <a:sym typeface="Quattrocento Sans"/>
                </a:rPr>
                <a:t>Alta y características</a:t>
              </a:r>
              <a:endParaRPr sz="2400" b="0" i="0" u="none" strike="noStrike" cap="none">
                <a:solidFill>
                  <a:srgbClr val="0C0C0C"/>
                </a:solidFill>
                <a:latin typeface="Quattrocento Sans"/>
                <a:ea typeface="Quattrocento Sans"/>
                <a:cs typeface="Quattrocento Sans"/>
                <a:sym typeface="Quattrocento Sans"/>
              </a:endParaRPr>
            </a:p>
          </p:txBody>
        </p:sp>
      </p:grpSp>
      <p:grpSp>
        <p:nvGrpSpPr>
          <p:cNvPr id="27" name="Google Shape;27;p1"/>
          <p:cNvGrpSpPr/>
          <p:nvPr/>
        </p:nvGrpSpPr>
        <p:grpSpPr>
          <a:xfrm>
            <a:off x="9117917" y="181873"/>
            <a:ext cx="3074085" cy="242447"/>
            <a:chOff x="7728920" y="5123639"/>
            <a:chExt cx="4091604" cy="429509"/>
          </a:xfrm>
        </p:grpSpPr>
        <p:grpSp>
          <p:nvGrpSpPr>
            <p:cNvPr id="28" name="Google Shape;28;p1"/>
            <p:cNvGrpSpPr/>
            <p:nvPr/>
          </p:nvGrpSpPr>
          <p:grpSpPr>
            <a:xfrm>
              <a:off x="7728920" y="5155557"/>
              <a:ext cx="4091604" cy="397591"/>
              <a:chOff x="7629523" y="5125077"/>
              <a:chExt cx="4091604" cy="397591"/>
            </a:xfrm>
          </p:grpSpPr>
          <p:sp>
            <p:nvSpPr>
              <p:cNvPr id="29" name="Google Shape;29;p1"/>
              <p:cNvSpPr/>
              <p:nvPr/>
            </p:nvSpPr>
            <p:spPr>
              <a:xfrm>
                <a:off x="7750099" y="5125077"/>
                <a:ext cx="3971028" cy="397591"/>
              </a:xfrm>
              <a:prstGeom prst="rect">
                <a:avLst/>
              </a:prstGeom>
              <a:solidFill>
                <a:srgbClr val="D9D9D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chemeClr val="lt1"/>
                  </a:solidFill>
                  <a:latin typeface="Quattrocento Sans"/>
                  <a:ea typeface="Quattrocento Sans"/>
                  <a:cs typeface="Quattrocento Sans"/>
                  <a:sym typeface="Quattrocento Sans"/>
                </a:endParaRPr>
              </a:p>
            </p:txBody>
          </p:sp>
          <p:sp>
            <p:nvSpPr>
              <p:cNvPr id="30" name="Google Shape;30;p1"/>
              <p:cNvSpPr/>
              <p:nvPr/>
            </p:nvSpPr>
            <p:spPr>
              <a:xfrm>
                <a:off x="7629523" y="5125077"/>
                <a:ext cx="289828" cy="397591"/>
              </a:xfrm>
              <a:prstGeom prst="ellipse">
                <a:avLst/>
              </a:prstGeom>
              <a:solidFill>
                <a:srgbClr val="D9D9D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chemeClr val="lt1"/>
                  </a:solidFill>
                  <a:latin typeface="Quattrocento Sans"/>
                  <a:ea typeface="Quattrocento Sans"/>
                  <a:cs typeface="Quattrocento Sans"/>
                  <a:sym typeface="Quattrocento Sans"/>
                </a:endParaRPr>
              </a:p>
            </p:txBody>
          </p:sp>
        </p:grpSp>
        <p:sp>
          <p:nvSpPr>
            <p:cNvPr id="31" name="Google Shape;31;p1"/>
            <p:cNvSpPr txBox="1"/>
            <p:nvPr/>
          </p:nvSpPr>
          <p:spPr>
            <a:xfrm>
              <a:off x="7875385" y="5123639"/>
              <a:ext cx="3875593" cy="33796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1050" b="0" i="0" u="none" strike="noStrike" cap="none">
                  <a:solidFill>
                    <a:schemeClr val="lt1"/>
                  </a:solidFill>
                  <a:latin typeface="Quattrocento Sans"/>
                  <a:ea typeface="Quattrocento Sans"/>
                  <a:cs typeface="Quattrocento Sans"/>
                  <a:sym typeface="Quattrocento Sans"/>
                </a:rPr>
                <a:t>ACOMPAÑAMIENTO LABORAL </a:t>
              </a:r>
              <a:endParaRPr sz="1050">
                <a:solidFill>
                  <a:schemeClr val="lt1"/>
                </a:solidFill>
                <a:latin typeface="Quattrocento Sans"/>
                <a:ea typeface="Quattrocento Sans"/>
                <a:cs typeface="Quattrocento Sans"/>
                <a:sym typeface="Quattrocento Sans"/>
              </a:endParaRPr>
            </a:p>
          </p:txBody>
        </p:sp>
      </p:grpSp>
      <p:pic>
        <p:nvPicPr>
          <p:cNvPr id="32" name="Google Shape;32;p1"/>
          <p:cNvPicPr preferRelativeResize="0"/>
          <p:nvPr/>
        </p:nvPicPr>
        <p:blipFill rotWithShape="1">
          <a:blip r:embed="rId4">
            <a:alphaModFix/>
          </a:blip>
          <a:srcRect/>
          <a:stretch/>
        </p:blipFill>
        <p:spPr>
          <a:xfrm>
            <a:off x="8851875" y="5775158"/>
            <a:ext cx="2519008" cy="503802"/>
          </a:xfrm>
          <a:prstGeom prst="rect">
            <a:avLst/>
          </a:prstGeom>
          <a:noFill/>
          <a:ln>
            <a:noFill/>
          </a:ln>
        </p:spPr>
      </p:pic>
      <p:grpSp>
        <p:nvGrpSpPr>
          <p:cNvPr id="33" name="Google Shape;33;p1"/>
          <p:cNvGrpSpPr/>
          <p:nvPr/>
        </p:nvGrpSpPr>
        <p:grpSpPr>
          <a:xfrm>
            <a:off x="10263099" y="403358"/>
            <a:ext cx="2059534" cy="253916"/>
            <a:chOff x="7728920" y="5123639"/>
            <a:chExt cx="2741237" cy="449827"/>
          </a:xfrm>
        </p:grpSpPr>
        <p:grpSp>
          <p:nvGrpSpPr>
            <p:cNvPr id="34" name="Google Shape;34;p1"/>
            <p:cNvGrpSpPr/>
            <p:nvPr/>
          </p:nvGrpSpPr>
          <p:grpSpPr>
            <a:xfrm>
              <a:off x="7728920" y="5155557"/>
              <a:ext cx="2567372" cy="397591"/>
              <a:chOff x="7629523" y="5125077"/>
              <a:chExt cx="2567372" cy="397591"/>
            </a:xfrm>
          </p:grpSpPr>
          <p:sp>
            <p:nvSpPr>
              <p:cNvPr id="35" name="Google Shape;35;p1"/>
              <p:cNvSpPr/>
              <p:nvPr/>
            </p:nvSpPr>
            <p:spPr>
              <a:xfrm>
                <a:off x="7750100" y="5125077"/>
                <a:ext cx="2446795" cy="397591"/>
              </a:xfrm>
              <a:prstGeom prst="rect">
                <a:avLst/>
              </a:prstGeom>
              <a:solidFill>
                <a:srgbClr val="B5B5B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a:solidFill>
                    <a:schemeClr val="lt1"/>
                  </a:solidFill>
                  <a:latin typeface="Quattrocento Sans"/>
                  <a:ea typeface="Quattrocento Sans"/>
                  <a:cs typeface="Quattrocento Sans"/>
                  <a:sym typeface="Quattrocento Sans"/>
                </a:endParaRPr>
              </a:p>
            </p:txBody>
          </p:sp>
          <p:sp>
            <p:nvSpPr>
              <p:cNvPr id="36" name="Google Shape;36;p1"/>
              <p:cNvSpPr/>
              <p:nvPr/>
            </p:nvSpPr>
            <p:spPr>
              <a:xfrm>
                <a:off x="7629523" y="5125077"/>
                <a:ext cx="289828" cy="397591"/>
              </a:xfrm>
              <a:prstGeom prst="ellipse">
                <a:avLst/>
              </a:prstGeom>
              <a:solidFill>
                <a:srgbClr val="B5B5B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a:solidFill>
                    <a:schemeClr val="lt1"/>
                  </a:solidFill>
                  <a:latin typeface="Quattrocento Sans"/>
                  <a:ea typeface="Quattrocento Sans"/>
                  <a:cs typeface="Quattrocento Sans"/>
                  <a:sym typeface="Quattrocento Sans"/>
                </a:endParaRPr>
              </a:p>
            </p:txBody>
          </p:sp>
        </p:grpSp>
        <p:sp>
          <p:nvSpPr>
            <p:cNvPr id="37" name="Google Shape;37;p1"/>
            <p:cNvSpPr txBox="1"/>
            <p:nvPr/>
          </p:nvSpPr>
          <p:spPr>
            <a:xfrm>
              <a:off x="7875384" y="5123639"/>
              <a:ext cx="2594773" cy="44982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1050">
                  <a:solidFill>
                    <a:schemeClr val="lt1"/>
                  </a:solidFill>
                  <a:latin typeface="Quattrocento Sans"/>
                  <a:ea typeface="Quattrocento Sans"/>
                  <a:cs typeface="Quattrocento Sans"/>
                  <a:sym typeface="Quattrocento Sans"/>
                </a:rPr>
                <a:t>EMPRENDIMIENTO</a:t>
              </a:r>
              <a:endParaRPr sz="1050">
                <a:solidFill>
                  <a:schemeClr val="lt1"/>
                </a:solidFill>
                <a:latin typeface="Quattrocento Sans"/>
                <a:ea typeface="Quattrocento Sans"/>
                <a:cs typeface="Quattrocento Sans"/>
                <a:sym typeface="Quattrocento Sans"/>
              </a:endParaRPr>
            </a:p>
          </p:txBody>
        </p:sp>
      </p:grpSp>
      <p:sp>
        <p:nvSpPr>
          <p:cNvPr id="2" name="CuadroTexto 1">
            <a:extLst>
              <a:ext uri="{FF2B5EF4-FFF2-40B4-BE49-F238E27FC236}">
                <a16:creationId xmlns:a16="http://schemas.microsoft.com/office/drawing/2014/main" id="{4705F9B0-52F5-437E-803C-76E90B5D312A}"/>
              </a:ext>
            </a:extLst>
          </p:cNvPr>
          <p:cNvSpPr txBox="1"/>
          <p:nvPr/>
        </p:nvSpPr>
        <p:spPr>
          <a:xfrm>
            <a:off x="6638923" y="6465455"/>
            <a:ext cx="1191827" cy="276999"/>
          </a:xfrm>
          <a:prstGeom prst="rect">
            <a:avLst/>
          </a:prstGeom>
          <a:noFill/>
        </p:spPr>
        <p:txBody>
          <a:bodyPr wrap="square" rtlCol="0">
            <a:spAutoFit/>
          </a:bodyPr>
          <a:lstStyle/>
          <a:p>
            <a:r>
              <a:rPr lang="es-ES" sz="1200" i="1" dirty="0"/>
              <a:t>Marzo-2023</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63"/>
        <p:cNvGrpSpPr/>
        <p:nvPr/>
      </p:nvGrpSpPr>
      <p:grpSpPr>
        <a:xfrm>
          <a:off x="0" y="0"/>
          <a:ext cx="0" cy="0"/>
          <a:chOff x="0" y="0"/>
          <a:chExt cx="0" cy="0"/>
        </a:xfrm>
      </p:grpSpPr>
      <p:pic>
        <p:nvPicPr>
          <p:cNvPr id="1064" name="Google Shape;1064;p10"/>
          <p:cNvPicPr preferRelativeResize="0"/>
          <p:nvPr/>
        </p:nvPicPr>
        <p:blipFill rotWithShape="1">
          <a:blip r:embed="rId3">
            <a:alphaModFix/>
          </a:blip>
          <a:srcRect l="8596" r="8596"/>
          <a:stretch/>
        </p:blipFill>
        <p:spPr>
          <a:xfrm>
            <a:off x="0" y="1446055"/>
            <a:ext cx="4335972" cy="3490771"/>
          </a:xfrm>
          <a:prstGeom prst="rect">
            <a:avLst/>
          </a:prstGeom>
          <a:noFill/>
          <a:ln>
            <a:noFill/>
          </a:ln>
        </p:spPr>
      </p:pic>
      <p:sp>
        <p:nvSpPr>
          <p:cNvPr id="1065" name="Google Shape;1065;p10"/>
          <p:cNvSpPr/>
          <p:nvPr/>
        </p:nvSpPr>
        <p:spPr>
          <a:xfrm>
            <a:off x="0" y="4898412"/>
            <a:ext cx="12190677" cy="195958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066" name="Google Shape;1066;p10"/>
          <p:cNvSpPr txBox="1"/>
          <p:nvPr/>
        </p:nvSpPr>
        <p:spPr>
          <a:xfrm>
            <a:off x="768694" y="5095721"/>
            <a:ext cx="2162466" cy="26224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lt1"/>
              </a:buClr>
              <a:buSzPts val="1800"/>
              <a:buFont typeface="Arial"/>
              <a:buNone/>
            </a:pPr>
            <a:r>
              <a:rPr lang="es-ES" sz="1800" b="0" i="0">
                <a:solidFill>
                  <a:schemeClr val="lt1"/>
                </a:solidFill>
                <a:latin typeface="Quattrocento Sans"/>
                <a:ea typeface="Quattrocento Sans"/>
                <a:cs typeface="Quattrocento Sans"/>
                <a:sym typeface="Quattrocento Sans"/>
              </a:rPr>
              <a:t>DESTACADO</a:t>
            </a:r>
            <a:endParaRPr/>
          </a:p>
        </p:txBody>
      </p:sp>
      <p:sp>
        <p:nvSpPr>
          <p:cNvPr id="1067" name="Google Shape;1067;p10"/>
          <p:cNvSpPr txBox="1"/>
          <p:nvPr/>
        </p:nvSpPr>
        <p:spPr>
          <a:xfrm>
            <a:off x="752739" y="740459"/>
            <a:ext cx="10035479" cy="405588"/>
          </a:xfrm>
          <a:prstGeom prst="rect">
            <a:avLst/>
          </a:prstGeom>
          <a:noFill/>
          <a:ln>
            <a:noFill/>
          </a:ln>
        </p:spPr>
        <p:txBody>
          <a:bodyPr spcFirstLastPara="1" wrap="square" lIns="0" tIns="0" rIns="0" bIns="0" anchor="t" anchorCtr="0">
            <a:noAutofit/>
          </a:bodyPr>
          <a:lstStyle/>
          <a:p>
            <a:pPr marL="0" marR="0" lvl="0" indent="0" algn="l" rtl="0">
              <a:lnSpc>
                <a:spcPct val="142857"/>
              </a:lnSpc>
              <a:spcBef>
                <a:spcPts val="0"/>
              </a:spcBef>
              <a:spcAft>
                <a:spcPts val="0"/>
              </a:spcAft>
              <a:buClr>
                <a:schemeClr val="accent1"/>
              </a:buClr>
              <a:buSzPts val="2000"/>
              <a:buFont typeface="Arial"/>
              <a:buNone/>
            </a:pPr>
            <a:r>
              <a:rPr lang="es-ES" sz="2800" b="1" i="0">
                <a:solidFill>
                  <a:schemeClr val="accent1"/>
                </a:solidFill>
                <a:latin typeface="Quattrocento Sans"/>
                <a:ea typeface="Quattrocento Sans"/>
                <a:cs typeface="Quattrocento Sans"/>
                <a:sym typeface="Quattrocento Sans"/>
              </a:rPr>
              <a:t>04</a:t>
            </a:r>
            <a:r>
              <a:rPr lang="es-ES" sz="2800" b="0" i="0">
                <a:solidFill>
                  <a:schemeClr val="accent1"/>
                </a:solidFill>
                <a:latin typeface="Quattrocento Sans"/>
                <a:ea typeface="Quattrocento Sans"/>
                <a:cs typeface="Quattrocento Sans"/>
                <a:sym typeface="Quattrocento Sans"/>
              </a:rPr>
              <a:t>. </a:t>
            </a:r>
            <a:r>
              <a:rPr lang="es-ES" sz="2800" b="0" i="0" u="none" strike="noStrike" cap="none">
                <a:solidFill>
                  <a:schemeClr val="dk1"/>
                </a:solidFill>
                <a:latin typeface="Quattrocento Sans"/>
                <a:ea typeface="Quattrocento Sans"/>
                <a:cs typeface="Quattrocento Sans"/>
                <a:sym typeface="Quattrocento Sans"/>
              </a:rPr>
              <a:t>PARTICULARIDADES DE LOS AUTÓNOMOS</a:t>
            </a:r>
            <a:endParaRPr sz="2000" b="0" i="0" u="none" strike="noStrike" cap="none" baseline="30000">
              <a:solidFill>
                <a:schemeClr val="dk1"/>
              </a:solidFill>
              <a:latin typeface="Quattrocento Sans"/>
              <a:ea typeface="Quattrocento Sans"/>
              <a:cs typeface="Quattrocento Sans"/>
              <a:sym typeface="Quattrocento Sans"/>
            </a:endParaRPr>
          </a:p>
        </p:txBody>
      </p:sp>
      <p:sp>
        <p:nvSpPr>
          <p:cNvPr id="1068" name="Google Shape;1068;p10"/>
          <p:cNvSpPr txBox="1"/>
          <p:nvPr/>
        </p:nvSpPr>
        <p:spPr>
          <a:xfrm>
            <a:off x="4761232" y="1510812"/>
            <a:ext cx="4885688" cy="26224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accent1"/>
              </a:buClr>
              <a:buSzPts val="1800"/>
              <a:buFont typeface="Arial"/>
              <a:buNone/>
            </a:pPr>
            <a:r>
              <a:rPr lang="es-ES" sz="1800" b="0" i="0">
                <a:solidFill>
                  <a:schemeClr val="accent1"/>
                </a:solidFill>
                <a:latin typeface="Quattrocento Sans"/>
                <a:ea typeface="Quattrocento Sans"/>
                <a:cs typeface="Quattrocento Sans"/>
                <a:sym typeface="Quattrocento Sans"/>
              </a:rPr>
              <a:t>ANTES DE EMPEZAR</a:t>
            </a:r>
            <a:endParaRPr/>
          </a:p>
        </p:txBody>
      </p:sp>
      <p:grpSp>
        <p:nvGrpSpPr>
          <p:cNvPr id="1069" name="Google Shape;1069;p10"/>
          <p:cNvGrpSpPr/>
          <p:nvPr/>
        </p:nvGrpSpPr>
        <p:grpSpPr>
          <a:xfrm>
            <a:off x="5386213" y="2920086"/>
            <a:ext cx="1975461" cy="554263"/>
            <a:chOff x="6718339" y="2788607"/>
            <a:chExt cx="1975461" cy="554263"/>
          </a:xfrm>
        </p:grpSpPr>
        <p:sp>
          <p:nvSpPr>
            <p:cNvPr id="1070" name="Google Shape;1070;p10"/>
            <p:cNvSpPr/>
            <p:nvPr/>
          </p:nvSpPr>
          <p:spPr>
            <a:xfrm>
              <a:off x="6718339" y="2788607"/>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C0C0C"/>
                </a:solidFill>
                <a:latin typeface="Quattrocento Sans"/>
                <a:ea typeface="Quattrocento Sans"/>
                <a:cs typeface="Quattrocento Sans"/>
                <a:sym typeface="Quattrocento Sans"/>
              </a:endParaRPr>
            </a:p>
          </p:txBody>
        </p:sp>
        <p:sp>
          <p:nvSpPr>
            <p:cNvPr id="1071" name="Google Shape;1071;p10"/>
            <p:cNvSpPr txBox="1"/>
            <p:nvPr/>
          </p:nvSpPr>
          <p:spPr>
            <a:xfrm>
              <a:off x="6947048" y="2911983"/>
              <a:ext cx="1746752"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Responsabilidad ilimitada</a:t>
              </a:r>
              <a:endParaRPr/>
            </a:p>
          </p:txBody>
        </p:sp>
      </p:grpSp>
      <p:sp>
        <p:nvSpPr>
          <p:cNvPr id="1072" name="Google Shape;1072;p10"/>
          <p:cNvSpPr/>
          <p:nvPr/>
        </p:nvSpPr>
        <p:spPr>
          <a:xfrm>
            <a:off x="5386213" y="3951303"/>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073" name="Google Shape;1073;p10"/>
          <p:cNvSpPr txBox="1"/>
          <p:nvPr/>
        </p:nvSpPr>
        <p:spPr>
          <a:xfrm>
            <a:off x="5614921" y="4074679"/>
            <a:ext cx="1671275" cy="21544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Imagen respecto S.L.</a:t>
            </a:r>
            <a:endParaRPr/>
          </a:p>
        </p:txBody>
      </p:sp>
      <p:grpSp>
        <p:nvGrpSpPr>
          <p:cNvPr id="1074" name="Google Shape;1074;p10"/>
          <p:cNvGrpSpPr/>
          <p:nvPr/>
        </p:nvGrpSpPr>
        <p:grpSpPr>
          <a:xfrm>
            <a:off x="5381408" y="1874585"/>
            <a:ext cx="1686329" cy="561639"/>
            <a:chOff x="6713534" y="1874585"/>
            <a:chExt cx="1686329" cy="561639"/>
          </a:xfrm>
        </p:grpSpPr>
        <p:sp>
          <p:nvSpPr>
            <p:cNvPr id="1075" name="Google Shape;1075;p10"/>
            <p:cNvSpPr/>
            <p:nvPr/>
          </p:nvSpPr>
          <p:spPr>
            <a:xfrm>
              <a:off x="6713534" y="1874585"/>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C0C0C"/>
                </a:solidFill>
                <a:latin typeface="Quattrocento Sans"/>
                <a:ea typeface="Quattrocento Sans"/>
                <a:cs typeface="Quattrocento Sans"/>
                <a:sym typeface="Quattrocento Sans"/>
              </a:endParaRPr>
            </a:p>
          </p:txBody>
        </p:sp>
        <p:sp>
          <p:nvSpPr>
            <p:cNvPr id="1076" name="Google Shape;1076;p10"/>
            <p:cNvSpPr txBox="1"/>
            <p:nvPr/>
          </p:nvSpPr>
          <p:spPr>
            <a:xfrm>
              <a:off x="6942242" y="2005337"/>
              <a:ext cx="1457621"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Facilidad de trámites de alta</a:t>
              </a:r>
              <a:endParaRPr/>
            </a:p>
          </p:txBody>
        </p:sp>
      </p:grpSp>
      <p:cxnSp>
        <p:nvCxnSpPr>
          <p:cNvPr id="1077" name="Google Shape;1077;p10"/>
          <p:cNvCxnSpPr/>
          <p:nvPr/>
        </p:nvCxnSpPr>
        <p:spPr>
          <a:xfrm>
            <a:off x="570084" y="861156"/>
            <a:ext cx="0" cy="258451"/>
          </a:xfrm>
          <a:prstGeom prst="straightConnector1">
            <a:avLst/>
          </a:prstGeom>
          <a:noFill/>
          <a:ln w="38100" cap="rnd" cmpd="sng">
            <a:solidFill>
              <a:schemeClr val="accent1"/>
            </a:solidFill>
            <a:prstDash val="solid"/>
            <a:round/>
            <a:headEnd type="none" w="sm" len="sm"/>
            <a:tailEnd type="none" w="sm" len="sm"/>
          </a:ln>
        </p:spPr>
      </p:cxnSp>
      <p:sp>
        <p:nvSpPr>
          <p:cNvPr id="1078" name="Google Shape;1078;p10"/>
          <p:cNvSpPr/>
          <p:nvPr/>
        </p:nvSpPr>
        <p:spPr>
          <a:xfrm>
            <a:off x="-162556" y="846389"/>
            <a:ext cx="621068" cy="287984"/>
          </a:xfrm>
          <a:prstGeom prst="roundRect">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079" name="Google Shape;1079;p10"/>
          <p:cNvSpPr/>
          <p:nvPr/>
        </p:nvSpPr>
        <p:spPr>
          <a:xfrm>
            <a:off x="0" y="6448425"/>
            <a:ext cx="12192000" cy="4095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080" name="Google Shape;1080;p10"/>
          <p:cNvSpPr txBox="1"/>
          <p:nvPr/>
        </p:nvSpPr>
        <p:spPr>
          <a:xfrm>
            <a:off x="544077" y="6498930"/>
            <a:ext cx="3679539" cy="280717"/>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ES" sz="700" b="0" i="0" u="none" strike="noStrike" cap="none">
                <a:solidFill>
                  <a:schemeClr val="dk2"/>
                </a:solidFill>
                <a:latin typeface="Quattrocento Sans"/>
                <a:ea typeface="Quattrocento Sans"/>
                <a:cs typeface="Quattrocento Sans"/>
                <a:sym typeface="Quattrocento Sans"/>
              </a:rPr>
              <a:t>Asociación de Voluntarios de CaixaBank 2022</a:t>
            </a:r>
            <a:endParaRPr/>
          </a:p>
        </p:txBody>
      </p:sp>
      <p:grpSp>
        <p:nvGrpSpPr>
          <p:cNvPr id="1081" name="Google Shape;1081;p10"/>
          <p:cNvGrpSpPr/>
          <p:nvPr/>
        </p:nvGrpSpPr>
        <p:grpSpPr>
          <a:xfrm>
            <a:off x="1307909" y="5516863"/>
            <a:ext cx="3289491" cy="1252233"/>
            <a:chOff x="1307909" y="5293343"/>
            <a:chExt cx="3289491" cy="1252233"/>
          </a:xfrm>
        </p:grpSpPr>
        <p:sp>
          <p:nvSpPr>
            <p:cNvPr id="1082" name="Google Shape;1082;p10"/>
            <p:cNvSpPr txBox="1"/>
            <p:nvPr/>
          </p:nvSpPr>
          <p:spPr>
            <a:xfrm>
              <a:off x="1542950" y="5390880"/>
              <a:ext cx="3054450" cy="553998"/>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s-ES" sz="1800" b="0" i="0" u="none" strike="noStrike" cap="none">
                  <a:solidFill>
                    <a:schemeClr val="lt1"/>
                  </a:solidFill>
                  <a:latin typeface="Quattrocento Sans"/>
                  <a:ea typeface="Quattrocento Sans"/>
                  <a:cs typeface="Quattrocento Sans"/>
                  <a:sym typeface="Quattrocento Sans"/>
                </a:rPr>
                <a:t>Hay ventajas pero también obligaciones</a:t>
              </a:r>
              <a:endParaRPr/>
            </a:p>
          </p:txBody>
        </p:sp>
        <p:cxnSp>
          <p:nvCxnSpPr>
            <p:cNvPr id="1083" name="Google Shape;1083;p10"/>
            <p:cNvCxnSpPr/>
            <p:nvPr/>
          </p:nvCxnSpPr>
          <p:spPr>
            <a:xfrm rot="10800000">
              <a:off x="1405905" y="5424530"/>
              <a:ext cx="0" cy="1121046"/>
            </a:xfrm>
            <a:prstGeom prst="straightConnector1">
              <a:avLst/>
            </a:prstGeom>
            <a:noFill/>
            <a:ln w="19050" cap="rnd" cmpd="sng">
              <a:solidFill>
                <a:schemeClr val="lt1"/>
              </a:solidFill>
              <a:prstDash val="solid"/>
              <a:round/>
              <a:headEnd type="none" w="sm" len="sm"/>
              <a:tailEnd type="none" w="sm" len="sm"/>
            </a:ln>
          </p:spPr>
        </p:cxnSp>
        <p:sp>
          <p:nvSpPr>
            <p:cNvPr id="1084" name="Google Shape;1084;p10"/>
            <p:cNvSpPr/>
            <p:nvPr/>
          </p:nvSpPr>
          <p:spPr>
            <a:xfrm>
              <a:off x="1307909" y="5293343"/>
              <a:ext cx="316960" cy="316960"/>
            </a:xfrm>
            <a:prstGeom prst="ellipse">
              <a:avLst/>
            </a:prstGeom>
            <a:solidFill>
              <a:schemeClr val="l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grpSp>
        <p:nvGrpSpPr>
          <p:cNvPr id="1085" name="Google Shape;1085;p10"/>
          <p:cNvGrpSpPr/>
          <p:nvPr/>
        </p:nvGrpSpPr>
        <p:grpSpPr>
          <a:xfrm>
            <a:off x="5354873" y="5516863"/>
            <a:ext cx="3305597" cy="1252233"/>
            <a:chOff x="4821870" y="5293343"/>
            <a:chExt cx="3305597" cy="1252233"/>
          </a:xfrm>
        </p:grpSpPr>
        <p:sp>
          <p:nvSpPr>
            <p:cNvPr id="1086" name="Google Shape;1086;p10"/>
            <p:cNvSpPr txBox="1"/>
            <p:nvPr/>
          </p:nvSpPr>
          <p:spPr>
            <a:xfrm>
              <a:off x="5056909" y="5390880"/>
              <a:ext cx="3070558" cy="553998"/>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s-ES" sz="1800" b="0" i="0" u="none" strike="noStrike" cap="none">
                  <a:solidFill>
                    <a:schemeClr val="lt1"/>
                  </a:solidFill>
                  <a:latin typeface="Quattrocento Sans"/>
                  <a:ea typeface="Quattrocento Sans"/>
                  <a:cs typeface="Quattrocento Sans"/>
                  <a:sym typeface="Quattrocento Sans"/>
                </a:rPr>
                <a:t>Antes de empezar valoremos que alta hemos de tramitar</a:t>
              </a:r>
              <a:endParaRPr/>
            </a:p>
          </p:txBody>
        </p:sp>
        <p:sp>
          <p:nvSpPr>
            <p:cNvPr id="1087" name="Google Shape;1087;p10"/>
            <p:cNvSpPr/>
            <p:nvPr/>
          </p:nvSpPr>
          <p:spPr>
            <a:xfrm>
              <a:off x="4821870" y="5293343"/>
              <a:ext cx="316960" cy="316960"/>
            </a:xfrm>
            <a:prstGeom prst="ellipse">
              <a:avLst/>
            </a:prstGeom>
            <a:solidFill>
              <a:schemeClr val="l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cxnSp>
          <p:nvCxnSpPr>
            <p:cNvPr id="1088" name="Google Shape;1088;p10"/>
            <p:cNvCxnSpPr/>
            <p:nvPr/>
          </p:nvCxnSpPr>
          <p:spPr>
            <a:xfrm rot="10800000">
              <a:off x="4919866" y="5424530"/>
              <a:ext cx="0" cy="1121046"/>
            </a:xfrm>
            <a:prstGeom prst="straightConnector1">
              <a:avLst/>
            </a:prstGeom>
            <a:noFill/>
            <a:ln w="19050" cap="rnd" cmpd="sng">
              <a:solidFill>
                <a:schemeClr val="lt1"/>
              </a:solidFill>
              <a:prstDash val="solid"/>
              <a:round/>
              <a:headEnd type="none" w="sm" len="sm"/>
              <a:tailEnd type="none" w="sm" len="sm"/>
            </a:ln>
          </p:spPr>
        </p:cxnSp>
      </p:grpSp>
      <p:grpSp>
        <p:nvGrpSpPr>
          <p:cNvPr id="1089" name="Google Shape;1089;p10"/>
          <p:cNvGrpSpPr/>
          <p:nvPr/>
        </p:nvGrpSpPr>
        <p:grpSpPr>
          <a:xfrm>
            <a:off x="9129718" y="2920086"/>
            <a:ext cx="1658500" cy="554263"/>
            <a:chOff x="6718339" y="2788607"/>
            <a:chExt cx="1658500" cy="554263"/>
          </a:xfrm>
        </p:grpSpPr>
        <p:sp>
          <p:nvSpPr>
            <p:cNvPr id="1090" name="Google Shape;1090;p10"/>
            <p:cNvSpPr/>
            <p:nvPr/>
          </p:nvSpPr>
          <p:spPr>
            <a:xfrm>
              <a:off x="6718339" y="2788607"/>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C0C0C"/>
                </a:solidFill>
                <a:latin typeface="Quattrocento Sans"/>
                <a:ea typeface="Quattrocento Sans"/>
                <a:cs typeface="Quattrocento Sans"/>
                <a:sym typeface="Quattrocento Sans"/>
              </a:endParaRPr>
            </a:p>
          </p:txBody>
        </p:sp>
        <p:sp>
          <p:nvSpPr>
            <p:cNvPr id="1091" name="Google Shape;1091;p10"/>
            <p:cNvSpPr txBox="1"/>
            <p:nvPr/>
          </p:nvSpPr>
          <p:spPr>
            <a:xfrm>
              <a:off x="6947048" y="2911983"/>
              <a:ext cx="1429791"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Diversas opciones de fiscalidad</a:t>
              </a:r>
              <a:endParaRPr/>
            </a:p>
          </p:txBody>
        </p:sp>
      </p:grpSp>
      <p:sp>
        <p:nvSpPr>
          <p:cNvPr id="1092" name="Google Shape;1092;p10"/>
          <p:cNvSpPr/>
          <p:nvPr/>
        </p:nvSpPr>
        <p:spPr>
          <a:xfrm>
            <a:off x="9129718" y="3951303"/>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093" name="Google Shape;1093;p10"/>
          <p:cNvSpPr txBox="1"/>
          <p:nvPr/>
        </p:nvSpPr>
        <p:spPr>
          <a:xfrm>
            <a:off x="9358426" y="4074679"/>
            <a:ext cx="1931773" cy="64633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A menudo hay vigentes bonificaciones para nuevas altas</a:t>
            </a:r>
            <a:endParaRPr/>
          </a:p>
        </p:txBody>
      </p:sp>
      <p:grpSp>
        <p:nvGrpSpPr>
          <p:cNvPr id="1094" name="Google Shape;1094;p10"/>
          <p:cNvGrpSpPr/>
          <p:nvPr/>
        </p:nvGrpSpPr>
        <p:grpSpPr>
          <a:xfrm>
            <a:off x="9124913" y="1874585"/>
            <a:ext cx="1899982" cy="777083"/>
            <a:chOff x="6713534" y="1874585"/>
            <a:chExt cx="1899982" cy="777083"/>
          </a:xfrm>
        </p:grpSpPr>
        <p:sp>
          <p:nvSpPr>
            <p:cNvPr id="1095" name="Google Shape;1095;p10"/>
            <p:cNvSpPr/>
            <p:nvPr/>
          </p:nvSpPr>
          <p:spPr>
            <a:xfrm>
              <a:off x="6713534" y="1874585"/>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C0C0C"/>
                </a:solidFill>
                <a:latin typeface="Quattrocento Sans"/>
                <a:ea typeface="Quattrocento Sans"/>
                <a:cs typeface="Quattrocento Sans"/>
                <a:sym typeface="Quattrocento Sans"/>
              </a:endParaRPr>
            </a:p>
          </p:txBody>
        </p:sp>
        <p:sp>
          <p:nvSpPr>
            <p:cNvPr id="1096" name="Google Shape;1096;p10"/>
            <p:cNvSpPr txBox="1"/>
            <p:nvPr/>
          </p:nvSpPr>
          <p:spPr>
            <a:xfrm>
              <a:off x="6942242" y="2005337"/>
              <a:ext cx="1671274" cy="64633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Régimen especial </a:t>
              </a:r>
              <a:br>
                <a:rPr lang="es-ES" sz="1400">
                  <a:solidFill>
                    <a:srgbClr val="0C0C0C"/>
                  </a:solidFill>
                  <a:latin typeface="Quattrocento Sans"/>
                  <a:ea typeface="Quattrocento Sans"/>
                  <a:cs typeface="Quattrocento Sans"/>
                  <a:sym typeface="Quattrocento Sans"/>
                </a:rPr>
              </a:br>
              <a:r>
                <a:rPr lang="es-ES" sz="1400">
                  <a:solidFill>
                    <a:srgbClr val="0C0C0C"/>
                  </a:solidFill>
                  <a:latin typeface="Quattrocento Sans"/>
                  <a:ea typeface="Quattrocento Sans"/>
                  <a:cs typeface="Quattrocento Sans"/>
                  <a:sym typeface="Quattrocento Sans"/>
                </a:rPr>
                <a:t>de cotización a Seguridad Social</a:t>
              </a:r>
              <a:endParaRPr/>
            </a:p>
          </p:txBody>
        </p:sp>
      </p:grpSp>
      <p:cxnSp>
        <p:nvCxnSpPr>
          <p:cNvPr id="1097" name="Google Shape;1097;p10"/>
          <p:cNvCxnSpPr/>
          <p:nvPr/>
        </p:nvCxnSpPr>
        <p:spPr>
          <a:xfrm rot="10800000">
            <a:off x="9195687" y="2017500"/>
            <a:ext cx="0" cy="2927178"/>
          </a:xfrm>
          <a:prstGeom prst="straightConnector1">
            <a:avLst/>
          </a:prstGeom>
          <a:noFill/>
          <a:ln w="19050" cap="rnd" cmpd="sng">
            <a:solidFill>
              <a:schemeClr val="accent2"/>
            </a:solidFill>
            <a:prstDash val="solid"/>
            <a:round/>
            <a:headEnd type="none" w="sm" len="sm"/>
            <a:tailEnd type="none" w="sm" len="sm"/>
          </a:ln>
        </p:spPr>
      </p:cxnSp>
      <p:cxnSp>
        <p:nvCxnSpPr>
          <p:cNvPr id="1098" name="Google Shape;1098;p10"/>
          <p:cNvCxnSpPr/>
          <p:nvPr/>
        </p:nvCxnSpPr>
        <p:spPr>
          <a:xfrm rot="10800000">
            <a:off x="5452182" y="2017501"/>
            <a:ext cx="0" cy="2880911"/>
          </a:xfrm>
          <a:prstGeom prst="straightConnector1">
            <a:avLst/>
          </a:prstGeom>
          <a:noFill/>
          <a:ln w="19050" cap="rnd" cmpd="sng">
            <a:solidFill>
              <a:schemeClr val="accent2"/>
            </a:solidFill>
            <a:prstDash val="solid"/>
            <a:round/>
            <a:headEnd type="none" w="sm" len="sm"/>
            <a:tailEnd type="none" w="sm" len="sm"/>
          </a:ln>
        </p:spPr>
      </p:cxnSp>
      <p:sp>
        <p:nvSpPr>
          <p:cNvPr id="1099" name="Google Shape;1099;p10"/>
          <p:cNvSpPr txBox="1"/>
          <p:nvPr/>
        </p:nvSpPr>
        <p:spPr>
          <a:xfrm>
            <a:off x="-14990" y="1446055"/>
            <a:ext cx="4335972" cy="3452357"/>
          </a:xfrm>
          <a:prstGeom prst="rect">
            <a:avLst/>
          </a:prstGeom>
          <a:gradFill>
            <a:gsLst>
              <a:gs pos="0">
                <a:srgbClr val="009AD8">
                  <a:alpha val="7843"/>
                </a:srgbClr>
              </a:gs>
              <a:gs pos="18000">
                <a:srgbClr val="009AD8">
                  <a:alpha val="7843"/>
                </a:srgbClr>
              </a:gs>
              <a:gs pos="71000">
                <a:srgbClr val="4ABDF0">
                  <a:alpha val="9803"/>
                </a:srgbClr>
              </a:gs>
              <a:gs pos="87000">
                <a:srgbClr val="4ABDF0">
                  <a:alpha val="20000"/>
                </a:srgbClr>
              </a:gs>
              <a:gs pos="100000">
                <a:srgbClr val="4ABDF0">
                  <a:alpha val="11764"/>
                </a:srgbClr>
              </a:gs>
            </a:gsLst>
            <a:lin ang="8100000" scaled="0"/>
          </a:gra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FFFFFF"/>
              </a:buClr>
              <a:buSzPts val="1800"/>
              <a:buFont typeface="Arial"/>
              <a:buNone/>
            </a:pPr>
            <a:r>
              <a:rPr lang="es-ES" sz="1800">
                <a:solidFill>
                  <a:srgbClr val="FFFFFF"/>
                </a:solidFill>
                <a:latin typeface="Quattrocento Sans"/>
                <a:ea typeface="Quattrocento Sans"/>
                <a:cs typeface="Quattrocento Sans"/>
                <a:sym typeface="Quattrocento Sans"/>
              </a:rPr>
              <a:t>.</a:t>
            </a:r>
            <a:endParaRPr/>
          </a:p>
        </p:txBody>
      </p:sp>
      <p:grpSp>
        <p:nvGrpSpPr>
          <p:cNvPr id="1100" name="Google Shape;1100;p10"/>
          <p:cNvGrpSpPr/>
          <p:nvPr/>
        </p:nvGrpSpPr>
        <p:grpSpPr>
          <a:xfrm>
            <a:off x="4788208" y="5533120"/>
            <a:ext cx="474897" cy="494377"/>
            <a:chOff x="4788208" y="5533120"/>
            <a:chExt cx="474897" cy="494377"/>
          </a:xfrm>
        </p:grpSpPr>
        <p:sp>
          <p:nvSpPr>
            <p:cNvPr id="1101" name="Google Shape;1101;p10"/>
            <p:cNvSpPr/>
            <p:nvPr/>
          </p:nvSpPr>
          <p:spPr>
            <a:xfrm rot="-2555774">
              <a:off x="4850694" y="5595606"/>
              <a:ext cx="302618" cy="302619"/>
            </a:xfrm>
            <a:custGeom>
              <a:avLst/>
              <a:gdLst/>
              <a:ahLst/>
              <a:cxnLst/>
              <a:rect l="l" t="t" r="r" b="b"/>
              <a:pathLst>
                <a:path w="302618" h="302619" extrusionOk="0">
                  <a:moveTo>
                    <a:pt x="302619" y="151310"/>
                  </a:moveTo>
                  <a:cubicBezTo>
                    <a:pt x="302619" y="234876"/>
                    <a:pt x="234875" y="302619"/>
                    <a:pt x="151309" y="302619"/>
                  </a:cubicBezTo>
                  <a:cubicBezTo>
                    <a:pt x="67744" y="302619"/>
                    <a:pt x="0" y="234876"/>
                    <a:pt x="0" y="151310"/>
                  </a:cubicBezTo>
                  <a:cubicBezTo>
                    <a:pt x="0" y="67744"/>
                    <a:pt x="67744" y="0"/>
                    <a:pt x="151309" y="0"/>
                  </a:cubicBezTo>
                  <a:cubicBezTo>
                    <a:pt x="234875" y="0"/>
                    <a:pt x="302619" y="67744"/>
                    <a:pt x="302619" y="151310"/>
                  </a:cubicBez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02" name="Google Shape;1102;p10"/>
            <p:cNvSpPr/>
            <p:nvPr/>
          </p:nvSpPr>
          <p:spPr>
            <a:xfrm rot="-2555774">
              <a:off x="4906756" y="5651668"/>
              <a:ext cx="190496" cy="190496"/>
            </a:xfrm>
            <a:custGeom>
              <a:avLst/>
              <a:gdLst/>
              <a:ahLst/>
              <a:cxnLst/>
              <a:rect l="l" t="t" r="r" b="b"/>
              <a:pathLst>
                <a:path w="190496" h="190496" extrusionOk="0">
                  <a:moveTo>
                    <a:pt x="95248" y="190497"/>
                  </a:moveTo>
                  <a:cubicBezTo>
                    <a:pt x="42673" y="190497"/>
                    <a:pt x="0" y="147823"/>
                    <a:pt x="0" y="95248"/>
                  </a:cubicBezTo>
                  <a:cubicBezTo>
                    <a:pt x="0" y="42674"/>
                    <a:pt x="42673" y="0"/>
                    <a:pt x="95248" y="0"/>
                  </a:cubicBezTo>
                  <a:cubicBezTo>
                    <a:pt x="147823" y="0"/>
                    <a:pt x="190496" y="42674"/>
                    <a:pt x="190496" y="95248"/>
                  </a:cubicBezTo>
                  <a:cubicBezTo>
                    <a:pt x="190496" y="147684"/>
                    <a:pt x="147684" y="190497"/>
                    <a:pt x="95248" y="190497"/>
                  </a:cubicBez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03" name="Google Shape;1103;p10"/>
            <p:cNvSpPr/>
            <p:nvPr/>
          </p:nvSpPr>
          <p:spPr>
            <a:xfrm rot="-2555774">
              <a:off x="5123718" y="5845340"/>
              <a:ext cx="13945" cy="62476"/>
            </a:xfrm>
            <a:custGeom>
              <a:avLst/>
              <a:gdLst/>
              <a:ahLst/>
              <a:cxnLst/>
              <a:rect l="l" t="t" r="r" b="b"/>
              <a:pathLst>
                <a:path w="13945" h="62476" extrusionOk="0">
                  <a:moveTo>
                    <a:pt x="0" y="0"/>
                  </a:moveTo>
                  <a:lnTo>
                    <a:pt x="0" y="62476"/>
                  </a:lnTo>
                  <a:lnTo>
                    <a:pt x="0"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04" name="Google Shape;1104;p10"/>
            <p:cNvSpPr/>
            <p:nvPr/>
          </p:nvSpPr>
          <p:spPr>
            <a:xfrm rot="-2555774">
              <a:off x="5167271" y="5885424"/>
              <a:ext cx="54945" cy="142245"/>
            </a:xfrm>
            <a:custGeom>
              <a:avLst/>
              <a:gdLst/>
              <a:ahLst/>
              <a:cxnLst/>
              <a:rect l="l" t="t" r="r" b="b"/>
              <a:pathLst>
                <a:path w="54945" h="142245" extrusionOk="0">
                  <a:moveTo>
                    <a:pt x="54946" y="131368"/>
                  </a:moveTo>
                  <a:cubicBezTo>
                    <a:pt x="39466" y="145871"/>
                    <a:pt x="15340" y="145871"/>
                    <a:pt x="0" y="131368"/>
                  </a:cubicBezTo>
                  <a:lnTo>
                    <a:pt x="0" y="0"/>
                  </a:lnTo>
                  <a:lnTo>
                    <a:pt x="54946" y="0"/>
                  </a:lnTo>
                  <a:lnTo>
                    <a:pt x="54946" y="131368"/>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105" name="Google Shape;1105;p10"/>
          <p:cNvGrpSpPr/>
          <p:nvPr/>
        </p:nvGrpSpPr>
        <p:grpSpPr>
          <a:xfrm>
            <a:off x="801528" y="5613263"/>
            <a:ext cx="464517" cy="447412"/>
            <a:chOff x="801528" y="5613263"/>
            <a:chExt cx="464517" cy="447412"/>
          </a:xfrm>
        </p:grpSpPr>
        <p:sp>
          <p:nvSpPr>
            <p:cNvPr id="1106" name="Google Shape;1106;p10"/>
            <p:cNvSpPr/>
            <p:nvPr/>
          </p:nvSpPr>
          <p:spPr>
            <a:xfrm>
              <a:off x="801989" y="5813228"/>
              <a:ext cx="68921" cy="94968"/>
            </a:xfrm>
            <a:custGeom>
              <a:avLst/>
              <a:gdLst/>
              <a:ahLst/>
              <a:cxnLst/>
              <a:rect l="l" t="t" r="r" b="b"/>
              <a:pathLst>
                <a:path w="68921" h="94968" extrusionOk="0">
                  <a:moveTo>
                    <a:pt x="3688" y="29620"/>
                  </a:moveTo>
                  <a:cubicBezTo>
                    <a:pt x="3688" y="12102"/>
                    <a:pt x="14176" y="0"/>
                    <a:pt x="31694" y="0"/>
                  </a:cubicBezTo>
                  <a:cubicBezTo>
                    <a:pt x="49213" y="0"/>
                    <a:pt x="58318" y="12447"/>
                    <a:pt x="58318" y="26508"/>
                  </a:cubicBezTo>
                  <a:cubicBezTo>
                    <a:pt x="58318" y="64311"/>
                    <a:pt x="115" y="59125"/>
                    <a:pt x="115" y="94968"/>
                  </a:cubicBezTo>
                  <a:lnTo>
                    <a:pt x="68921" y="94968"/>
                  </a:lnTo>
                  <a:lnTo>
                    <a:pt x="0" y="94968"/>
                  </a:lnTo>
                  <a:cubicBezTo>
                    <a:pt x="0" y="59240"/>
                    <a:pt x="58203" y="64426"/>
                    <a:pt x="58203" y="26508"/>
                  </a:cubicBezTo>
                  <a:cubicBezTo>
                    <a:pt x="58203" y="12447"/>
                    <a:pt x="49098" y="0"/>
                    <a:pt x="31579" y="0"/>
                  </a:cubicBezTo>
                  <a:cubicBezTo>
                    <a:pt x="14176" y="0"/>
                    <a:pt x="3688" y="12102"/>
                    <a:pt x="3688" y="29620"/>
                  </a:cubicBez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07" name="Google Shape;1107;p10"/>
            <p:cNvSpPr/>
            <p:nvPr/>
          </p:nvSpPr>
          <p:spPr>
            <a:xfrm>
              <a:off x="809020" y="5960060"/>
              <a:ext cx="50250" cy="50250"/>
            </a:xfrm>
            <a:custGeom>
              <a:avLst/>
              <a:gdLst/>
              <a:ahLst/>
              <a:cxnLst/>
              <a:rect l="l" t="t" r="r" b="b"/>
              <a:pathLst>
                <a:path w="50250" h="50250" extrusionOk="0">
                  <a:moveTo>
                    <a:pt x="0" y="25125"/>
                  </a:moveTo>
                  <a:cubicBezTo>
                    <a:pt x="0" y="11179"/>
                    <a:pt x="11295" y="0"/>
                    <a:pt x="25125" y="0"/>
                  </a:cubicBezTo>
                  <a:cubicBezTo>
                    <a:pt x="39071" y="0"/>
                    <a:pt x="50250" y="11295"/>
                    <a:pt x="50250" y="25125"/>
                  </a:cubicBezTo>
                  <a:cubicBezTo>
                    <a:pt x="50250" y="38955"/>
                    <a:pt x="38955" y="50250"/>
                    <a:pt x="25125" y="50250"/>
                  </a:cubicBezTo>
                  <a:cubicBezTo>
                    <a:pt x="39071" y="50250"/>
                    <a:pt x="50250" y="38955"/>
                    <a:pt x="50250" y="25125"/>
                  </a:cubicBezTo>
                  <a:cubicBezTo>
                    <a:pt x="50250" y="11295"/>
                    <a:pt x="38955" y="0"/>
                    <a:pt x="25125" y="0"/>
                  </a:cubicBezTo>
                  <a:cubicBezTo>
                    <a:pt x="11295" y="0"/>
                    <a:pt x="0" y="11295"/>
                    <a:pt x="0" y="25125"/>
                  </a:cubicBez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08" name="Google Shape;1108;p10"/>
            <p:cNvSpPr/>
            <p:nvPr/>
          </p:nvSpPr>
          <p:spPr>
            <a:xfrm>
              <a:off x="809020" y="6010425"/>
              <a:ext cx="50250" cy="50250"/>
            </a:xfrm>
            <a:custGeom>
              <a:avLst/>
              <a:gdLst/>
              <a:ahLst/>
              <a:cxnLst/>
              <a:rect l="l" t="t" r="r" b="b"/>
              <a:pathLst>
                <a:path w="50250" h="50250" extrusionOk="0">
                  <a:moveTo>
                    <a:pt x="0" y="25125"/>
                  </a:moveTo>
                  <a:cubicBezTo>
                    <a:pt x="0" y="39071"/>
                    <a:pt x="11295" y="50250"/>
                    <a:pt x="25125" y="50250"/>
                  </a:cubicBezTo>
                  <a:cubicBezTo>
                    <a:pt x="39071" y="50250"/>
                    <a:pt x="50250" y="38955"/>
                    <a:pt x="50250" y="25125"/>
                  </a:cubicBezTo>
                  <a:cubicBezTo>
                    <a:pt x="50250" y="11180"/>
                    <a:pt x="38955" y="0"/>
                    <a:pt x="25125" y="0"/>
                  </a:cubicBezTo>
                  <a:cubicBezTo>
                    <a:pt x="39071" y="0"/>
                    <a:pt x="50250" y="11295"/>
                    <a:pt x="50250" y="25125"/>
                  </a:cubicBezTo>
                  <a:cubicBezTo>
                    <a:pt x="50250" y="39071"/>
                    <a:pt x="38955" y="50250"/>
                    <a:pt x="25125" y="50250"/>
                  </a:cubicBezTo>
                  <a:cubicBezTo>
                    <a:pt x="11295" y="50250"/>
                    <a:pt x="0" y="39071"/>
                    <a:pt x="0" y="25125"/>
                  </a:cubicBez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09" name="Google Shape;1109;p10"/>
            <p:cNvSpPr/>
            <p:nvPr/>
          </p:nvSpPr>
          <p:spPr>
            <a:xfrm>
              <a:off x="825155" y="6010425"/>
              <a:ext cx="9104" cy="11525"/>
            </a:xfrm>
            <a:custGeom>
              <a:avLst/>
              <a:gdLst/>
              <a:ahLst/>
              <a:cxnLst/>
              <a:rect l="l" t="t" r="r" b="b"/>
              <a:pathLst>
                <a:path w="9104" h="11525" extrusionOk="0">
                  <a:moveTo>
                    <a:pt x="9105" y="0"/>
                  </a:moveTo>
                  <a:lnTo>
                    <a:pt x="0" y="0"/>
                  </a:lnTo>
                  <a:lnTo>
                    <a:pt x="9105"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10" name="Google Shape;1110;p10"/>
            <p:cNvSpPr/>
            <p:nvPr/>
          </p:nvSpPr>
          <p:spPr>
            <a:xfrm>
              <a:off x="804294" y="5655102"/>
              <a:ext cx="29965" cy="106262"/>
            </a:xfrm>
            <a:custGeom>
              <a:avLst/>
              <a:gdLst/>
              <a:ahLst/>
              <a:cxnLst/>
              <a:rect l="l" t="t" r="r" b="b"/>
              <a:pathLst>
                <a:path w="29965" h="106262" extrusionOk="0">
                  <a:moveTo>
                    <a:pt x="0" y="29850"/>
                  </a:moveTo>
                  <a:lnTo>
                    <a:pt x="29966" y="0"/>
                  </a:lnTo>
                  <a:lnTo>
                    <a:pt x="29966" y="106263"/>
                  </a:lnTo>
                  <a:lnTo>
                    <a:pt x="29966"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11" name="Google Shape;1111;p10"/>
            <p:cNvSpPr/>
            <p:nvPr/>
          </p:nvSpPr>
          <p:spPr>
            <a:xfrm>
              <a:off x="801528" y="5761365"/>
              <a:ext cx="65348" cy="11525"/>
            </a:xfrm>
            <a:custGeom>
              <a:avLst/>
              <a:gdLst/>
              <a:ahLst/>
              <a:cxnLst/>
              <a:rect l="l" t="t" r="r" b="b"/>
              <a:pathLst>
                <a:path w="65348" h="11525" extrusionOk="0">
                  <a:moveTo>
                    <a:pt x="0" y="0"/>
                  </a:moveTo>
                  <a:lnTo>
                    <a:pt x="65348" y="0"/>
                  </a:lnTo>
                  <a:lnTo>
                    <a:pt x="0"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12" name="Google Shape;1112;p10"/>
            <p:cNvSpPr/>
            <p:nvPr/>
          </p:nvSpPr>
          <p:spPr>
            <a:xfrm>
              <a:off x="912286" y="5708233"/>
              <a:ext cx="248715" cy="11525"/>
            </a:xfrm>
            <a:custGeom>
              <a:avLst/>
              <a:gdLst/>
              <a:ahLst/>
              <a:cxnLst/>
              <a:rect l="l" t="t" r="r" b="b"/>
              <a:pathLst>
                <a:path w="248715" h="11525" extrusionOk="0">
                  <a:moveTo>
                    <a:pt x="0" y="0"/>
                  </a:moveTo>
                  <a:lnTo>
                    <a:pt x="248715" y="0"/>
                  </a:lnTo>
                  <a:lnTo>
                    <a:pt x="0"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13" name="Google Shape;1113;p10"/>
            <p:cNvSpPr/>
            <p:nvPr/>
          </p:nvSpPr>
          <p:spPr>
            <a:xfrm>
              <a:off x="912286" y="5784415"/>
              <a:ext cx="248715" cy="11525"/>
            </a:xfrm>
            <a:custGeom>
              <a:avLst/>
              <a:gdLst/>
              <a:ahLst/>
              <a:cxnLst/>
              <a:rect l="l" t="t" r="r" b="b"/>
              <a:pathLst>
                <a:path w="248715" h="11525" extrusionOk="0">
                  <a:moveTo>
                    <a:pt x="0" y="0"/>
                  </a:moveTo>
                  <a:lnTo>
                    <a:pt x="248715" y="0"/>
                  </a:lnTo>
                  <a:lnTo>
                    <a:pt x="0"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14" name="Google Shape;1114;p10"/>
            <p:cNvSpPr/>
            <p:nvPr/>
          </p:nvSpPr>
          <p:spPr>
            <a:xfrm>
              <a:off x="912286" y="5936894"/>
              <a:ext cx="248715" cy="11525"/>
            </a:xfrm>
            <a:custGeom>
              <a:avLst/>
              <a:gdLst/>
              <a:ahLst/>
              <a:cxnLst/>
              <a:rect l="l" t="t" r="r" b="b"/>
              <a:pathLst>
                <a:path w="248715" h="11525" extrusionOk="0">
                  <a:moveTo>
                    <a:pt x="0" y="0"/>
                  </a:moveTo>
                  <a:lnTo>
                    <a:pt x="248715" y="0"/>
                  </a:lnTo>
                  <a:lnTo>
                    <a:pt x="0"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15" name="Google Shape;1115;p10"/>
            <p:cNvSpPr/>
            <p:nvPr/>
          </p:nvSpPr>
          <p:spPr>
            <a:xfrm>
              <a:off x="912286" y="5860712"/>
              <a:ext cx="248715" cy="11525"/>
            </a:xfrm>
            <a:custGeom>
              <a:avLst/>
              <a:gdLst/>
              <a:ahLst/>
              <a:cxnLst/>
              <a:rect l="l" t="t" r="r" b="b"/>
              <a:pathLst>
                <a:path w="248715" h="11525" extrusionOk="0">
                  <a:moveTo>
                    <a:pt x="0" y="0"/>
                  </a:moveTo>
                  <a:lnTo>
                    <a:pt x="248715" y="0"/>
                  </a:lnTo>
                  <a:lnTo>
                    <a:pt x="0"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16" name="Google Shape;1116;p10"/>
            <p:cNvSpPr/>
            <p:nvPr/>
          </p:nvSpPr>
          <p:spPr>
            <a:xfrm>
              <a:off x="912286" y="6013192"/>
              <a:ext cx="248715" cy="11525"/>
            </a:xfrm>
            <a:custGeom>
              <a:avLst/>
              <a:gdLst/>
              <a:ahLst/>
              <a:cxnLst/>
              <a:rect l="l" t="t" r="r" b="b"/>
              <a:pathLst>
                <a:path w="248715" h="11525" extrusionOk="0">
                  <a:moveTo>
                    <a:pt x="0" y="0"/>
                  </a:moveTo>
                  <a:lnTo>
                    <a:pt x="248715" y="0"/>
                  </a:lnTo>
                  <a:lnTo>
                    <a:pt x="0"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17" name="Google Shape;1117;p10"/>
            <p:cNvSpPr/>
            <p:nvPr/>
          </p:nvSpPr>
          <p:spPr>
            <a:xfrm>
              <a:off x="1227041" y="5625597"/>
              <a:ext cx="11525" cy="416522"/>
            </a:xfrm>
            <a:custGeom>
              <a:avLst/>
              <a:gdLst/>
              <a:ahLst/>
              <a:cxnLst/>
              <a:rect l="l" t="t" r="r" b="b"/>
              <a:pathLst>
                <a:path w="11525" h="416522" extrusionOk="0">
                  <a:moveTo>
                    <a:pt x="0" y="0"/>
                  </a:moveTo>
                  <a:lnTo>
                    <a:pt x="0" y="416523"/>
                  </a:lnTo>
                  <a:lnTo>
                    <a:pt x="0"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18" name="Google Shape;1118;p10"/>
            <p:cNvSpPr/>
            <p:nvPr/>
          </p:nvSpPr>
          <p:spPr>
            <a:xfrm rot="-2700000">
              <a:off x="1199406" y="5624697"/>
              <a:ext cx="55206" cy="55205"/>
            </a:xfrm>
            <a:custGeom>
              <a:avLst/>
              <a:gdLst/>
              <a:ahLst/>
              <a:cxnLst/>
              <a:rect l="l" t="t" r="r" b="b"/>
              <a:pathLst>
                <a:path w="55206" h="55205" extrusionOk="0">
                  <a:moveTo>
                    <a:pt x="0" y="0"/>
                  </a:moveTo>
                  <a:lnTo>
                    <a:pt x="55206" y="0"/>
                  </a:lnTo>
                  <a:lnTo>
                    <a:pt x="55206" y="55205"/>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119" name="Google Shape;1119;p10"/>
          <p:cNvGrpSpPr/>
          <p:nvPr/>
        </p:nvGrpSpPr>
        <p:grpSpPr>
          <a:xfrm>
            <a:off x="8517987" y="2053953"/>
            <a:ext cx="506483" cy="507425"/>
            <a:chOff x="8517987" y="2053953"/>
            <a:chExt cx="506483" cy="507425"/>
          </a:xfrm>
        </p:grpSpPr>
        <p:grpSp>
          <p:nvGrpSpPr>
            <p:cNvPr id="1120" name="Google Shape;1120;p10"/>
            <p:cNvGrpSpPr/>
            <p:nvPr/>
          </p:nvGrpSpPr>
          <p:grpSpPr>
            <a:xfrm>
              <a:off x="8517987" y="2215412"/>
              <a:ext cx="247059" cy="250726"/>
              <a:chOff x="8517987" y="2215412"/>
              <a:chExt cx="247059" cy="250726"/>
            </a:xfrm>
          </p:grpSpPr>
          <p:grpSp>
            <p:nvGrpSpPr>
              <p:cNvPr id="1121" name="Google Shape;1121;p10"/>
              <p:cNvGrpSpPr/>
              <p:nvPr/>
            </p:nvGrpSpPr>
            <p:grpSpPr>
              <a:xfrm>
                <a:off x="8517987" y="2215412"/>
                <a:ext cx="247059" cy="250726"/>
                <a:chOff x="8517987" y="2215412"/>
                <a:chExt cx="247059" cy="250726"/>
              </a:xfrm>
            </p:grpSpPr>
            <p:sp>
              <p:nvSpPr>
                <p:cNvPr id="1122" name="Google Shape;1122;p10"/>
                <p:cNvSpPr/>
                <p:nvPr/>
              </p:nvSpPr>
              <p:spPr>
                <a:xfrm>
                  <a:off x="8517987" y="2215412"/>
                  <a:ext cx="247059" cy="250726"/>
                </a:xfrm>
                <a:custGeom>
                  <a:avLst/>
                  <a:gdLst/>
                  <a:ahLst/>
                  <a:cxnLst/>
                  <a:rect l="l" t="t" r="r" b="b"/>
                  <a:pathLst>
                    <a:path w="247059" h="250726" extrusionOk="0">
                      <a:moveTo>
                        <a:pt x="247060" y="250727"/>
                      </a:moveTo>
                      <a:lnTo>
                        <a:pt x="20955" y="250727"/>
                      </a:lnTo>
                      <a:cubicBezTo>
                        <a:pt x="9430" y="250727"/>
                        <a:pt x="0" y="241297"/>
                        <a:pt x="0" y="229772"/>
                      </a:cubicBezTo>
                      <a:lnTo>
                        <a:pt x="0" y="20955"/>
                      </a:lnTo>
                      <a:cubicBezTo>
                        <a:pt x="0" y="9430"/>
                        <a:pt x="9430" y="0"/>
                        <a:pt x="20955" y="0"/>
                      </a:cubicBezTo>
                      <a:lnTo>
                        <a:pt x="247060" y="0"/>
                      </a:ln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123" name="Google Shape;1123;p10"/>
                <p:cNvGrpSpPr/>
                <p:nvPr/>
              </p:nvGrpSpPr>
              <p:grpSpPr>
                <a:xfrm>
                  <a:off x="8517987" y="2215412"/>
                  <a:ext cx="67894" cy="250726"/>
                  <a:chOff x="8517987" y="2215412"/>
                  <a:chExt cx="67894" cy="250726"/>
                </a:xfrm>
              </p:grpSpPr>
              <p:sp>
                <p:nvSpPr>
                  <p:cNvPr id="1124" name="Google Shape;1124;p10"/>
                  <p:cNvSpPr/>
                  <p:nvPr/>
                </p:nvSpPr>
                <p:spPr>
                  <a:xfrm>
                    <a:off x="8517987" y="2398244"/>
                    <a:ext cx="67894" cy="67894"/>
                  </a:xfrm>
                  <a:custGeom>
                    <a:avLst/>
                    <a:gdLst/>
                    <a:ahLst/>
                    <a:cxnLst/>
                    <a:rect l="l" t="t" r="r" b="b"/>
                    <a:pathLst>
                      <a:path w="67894" h="67894" extrusionOk="0">
                        <a:moveTo>
                          <a:pt x="0" y="0"/>
                        </a:moveTo>
                        <a:cubicBezTo>
                          <a:pt x="37509" y="0"/>
                          <a:pt x="67894" y="30385"/>
                          <a:pt x="67894" y="67894"/>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25" name="Google Shape;1125;p10"/>
                  <p:cNvSpPr/>
                  <p:nvPr/>
                </p:nvSpPr>
                <p:spPr>
                  <a:xfrm>
                    <a:off x="8517987" y="2215412"/>
                    <a:ext cx="67894" cy="67894"/>
                  </a:xfrm>
                  <a:custGeom>
                    <a:avLst/>
                    <a:gdLst/>
                    <a:ahLst/>
                    <a:cxnLst/>
                    <a:rect l="l" t="t" r="r" b="b"/>
                    <a:pathLst>
                      <a:path w="67894" h="67894" extrusionOk="0">
                        <a:moveTo>
                          <a:pt x="67894" y="0"/>
                        </a:moveTo>
                        <a:cubicBezTo>
                          <a:pt x="67894" y="37509"/>
                          <a:pt x="37509" y="67894"/>
                          <a:pt x="0" y="67894"/>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126" name="Google Shape;1126;p10"/>
                <p:cNvGrpSpPr/>
                <p:nvPr/>
              </p:nvGrpSpPr>
              <p:grpSpPr>
                <a:xfrm>
                  <a:off x="8660272" y="2298812"/>
                  <a:ext cx="70198" cy="83820"/>
                  <a:chOff x="8660272" y="2298812"/>
                  <a:chExt cx="70198" cy="83820"/>
                </a:xfrm>
              </p:grpSpPr>
              <p:sp>
                <p:nvSpPr>
                  <p:cNvPr id="1127" name="Google Shape;1127;p10"/>
                  <p:cNvSpPr/>
                  <p:nvPr/>
                </p:nvSpPr>
                <p:spPr>
                  <a:xfrm>
                    <a:off x="8672216" y="2298812"/>
                    <a:ext cx="58254" cy="83820"/>
                  </a:xfrm>
                  <a:custGeom>
                    <a:avLst/>
                    <a:gdLst/>
                    <a:ahLst/>
                    <a:cxnLst/>
                    <a:rect l="l" t="t" r="r" b="b"/>
                    <a:pathLst>
                      <a:path w="58254" h="83820" extrusionOk="0">
                        <a:moveTo>
                          <a:pt x="58255" y="80572"/>
                        </a:moveTo>
                        <a:cubicBezTo>
                          <a:pt x="53226" y="82667"/>
                          <a:pt x="47777" y="83820"/>
                          <a:pt x="41910" y="83820"/>
                        </a:cubicBezTo>
                        <a:cubicBezTo>
                          <a:pt x="36147" y="83820"/>
                          <a:pt x="30594" y="82667"/>
                          <a:pt x="25565" y="80572"/>
                        </a:cubicBezTo>
                        <a:cubicBezTo>
                          <a:pt x="20536" y="78476"/>
                          <a:pt x="16031" y="75333"/>
                          <a:pt x="12259" y="71561"/>
                        </a:cubicBezTo>
                        <a:cubicBezTo>
                          <a:pt x="8487" y="67789"/>
                          <a:pt x="5448" y="63284"/>
                          <a:pt x="3248" y="58255"/>
                        </a:cubicBezTo>
                        <a:cubicBezTo>
                          <a:pt x="1153" y="53226"/>
                          <a:pt x="0" y="47777"/>
                          <a:pt x="0" y="41910"/>
                        </a:cubicBezTo>
                        <a:cubicBezTo>
                          <a:pt x="0" y="36147"/>
                          <a:pt x="1153" y="30594"/>
                          <a:pt x="3248" y="25565"/>
                        </a:cubicBezTo>
                        <a:cubicBezTo>
                          <a:pt x="5344" y="20536"/>
                          <a:pt x="8487" y="16031"/>
                          <a:pt x="12259" y="12259"/>
                        </a:cubicBezTo>
                        <a:cubicBezTo>
                          <a:pt x="16031" y="8487"/>
                          <a:pt x="20536" y="5448"/>
                          <a:pt x="25565" y="3248"/>
                        </a:cubicBezTo>
                        <a:cubicBezTo>
                          <a:pt x="30594" y="1153"/>
                          <a:pt x="36043" y="0"/>
                          <a:pt x="41910" y="0"/>
                        </a:cubicBezTo>
                        <a:cubicBezTo>
                          <a:pt x="47673" y="0"/>
                          <a:pt x="53226" y="1153"/>
                          <a:pt x="58255" y="3248"/>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28" name="Google Shape;1128;p10"/>
                  <p:cNvSpPr/>
                  <p:nvPr/>
                </p:nvSpPr>
                <p:spPr>
                  <a:xfrm>
                    <a:off x="8660272" y="2340722"/>
                    <a:ext cx="47777" cy="10477"/>
                  </a:xfrm>
                  <a:custGeom>
                    <a:avLst/>
                    <a:gdLst/>
                    <a:ahLst/>
                    <a:cxnLst/>
                    <a:rect l="l" t="t" r="r" b="b"/>
                    <a:pathLst>
                      <a:path w="47777" h="10477" extrusionOk="0">
                        <a:moveTo>
                          <a:pt x="0" y="0"/>
                        </a:moveTo>
                        <a:lnTo>
                          <a:pt x="47777"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sp>
            <p:nvSpPr>
              <p:cNvPr id="1129" name="Google Shape;1129;p10"/>
              <p:cNvSpPr/>
              <p:nvPr/>
            </p:nvSpPr>
            <p:spPr>
              <a:xfrm>
                <a:off x="8600760" y="2340722"/>
                <a:ext cx="20955" cy="10477"/>
              </a:xfrm>
              <a:custGeom>
                <a:avLst/>
                <a:gdLst/>
                <a:ahLst/>
                <a:cxnLst/>
                <a:rect l="l" t="t" r="r" b="b"/>
                <a:pathLst>
                  <a:path w="20955" h="10477" extrusionOk="0">
                    <a:moveTo>
                      <a:pt x="0" y="0"/>
                    </a:moveTo>
                    <a:lnTo>
                      <a:pt x="20955"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130" name="Google Shape;1130;p10"/>
            <p:cNvGrpSpPr/>
            <p:nvPr/>
          </p:nvGrpSpPr>
          <p:grpSpPr>
            <a:xfrm>
              <a:off x="8712659" y="2053953"/>
              <a:ext cx="311811" cy="496947"/>
              <a:chOff x="8712659" y="2053953"/>
              <a:chExt cx="311811" cy="496947"/>
            </a:xfrm>
          </p:grpSpPr>
          <p:sp>
            <p:nvSpPr>
              <p:cNvPr id="1131" name="Google Shape;1131;p10"/>
              <p:cNvSpPr/>
              <p:nvPr/>
            </p:nvSpPr>
            <p:spPr>
              <a:xfrm>
                <a:off x="8762847" y="2183455"/>
                <a:ext cx="261623" cy="367445"/>
              </a:xfrm>
              <a:custGeom>
                <a:avLst/>
                <a:gdLst/>
                <a:ahLst/>
                <a:cxnLst/>
                <a:rect l="l" t="t" r="r" b="b"/>
                <a:pathLst>
                  <a:path w="261623" h="367445" extrusionOk="0">
                    <a:moveTo>
                      <a:pt x="41805" y="0"/>
                    </a:moveTo>
                    <a:lnTo>
                      <a:pt x="5867" y="0"/>
                    </a:lnTo>
                    <a:cubicBezTo>
                      <a:pt x="2619" y="0"/>
                      <a:pt x="0" y="2619"/>
                      <a:pt x="0" y="5867"/>
                    </a:cubicBezTo>
                    <a:lnTo>
                      <a:pt x="0" y="361579"/>
                    </a:lnTo>
                    <a:cubicBezTo>
                      <a:pt x="0" y="364827"/>
                      <a:pt x="2619" y="367446"/>
                      <a:pt x="5867" y="367446"/>
                    </a:cubicBezTo>
                    <a:lnTo>
                      <a:pt x="255756" y="367446"/>
                    </a:lnTo>
                    <a:cubicBezTo>
                      <a:pt x="259004" y="367446"/>
                      <a:pt x="261623" y="364827"/>
                      <a:pt x="261623" y="361579"/>
                    </a:cubicBezTo>
                    <a:lnTo>
                      <a:pt x="261623" y="5867"/>
                    </a:lnTo>
                    <a:cubicBezTo>
                      <a:pt x="261623" y="2619"/>
                      <a:pt x="259004" y="0"/>
                      <a:pt x="255756" y="0"/>
                    </a:cubicBezTo>
                    <a:lnTo>
                      <a:pt x="219713"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32" name="Google Shape;1132;p10"/>
              <p:cNvSpPr/>
              <p:nvPr/>
            </p:nvSpPr>
            <p:spPr>
              <a:xfrm>
                <a:off x="8712659" y="2053953"/>
                <a:ext cx="269900" cy="186080"/>
              </a:xfrm>
              <a:custGeom>
                <a:avLst/>
                <a:gdLst/>
                <a:ahLst/>
                <a:cxnLst/>
                <a:rect l="l" t="t" r="r" b="b"/>
                <a:pathLst>
                  <a:path w="269900" h="186080" extrusionOk="0">
                    <a:moveTo>
                      <a:pt x="45996" y="0"/>
                    </a:moveTo>
                    <a:lnTo>
                      <a:pt x="218142" y="0"/>
                    </a:lnTo>
                    <a:cubicBezTo>
                      <a:pt x="246745" y="0"/>
                      <a:pt x="269901" y="23155"/>
                      <a:pt x="269901" y="51759"/>
                    </a:cubicBezTo>
                    <a:lnTo>
                      <a:pt x="269901" y="186080"/>
                    </a:lnTo>
                    <a:lnTo>
                      <a:pt x="91993" y="186080"/>
                    </a:lnTo>
                    <a:lnTo>
                      <a:pt x="91993" y="45996"/>
                    </a:lnTo>
                    <a:cubicBezTo>
                      <a:pt x="91993" y="20641"/>
                      <a:pt x="71457" y="0"/>
                      <a:pt x="45996" y="0"/>
                    </a:cubicBezTo>
                    <a:lnTo>
                      <a:pt x="45996" y="0"/>
                    </a:lnTo>
                    <a:cubicBezTo>
                      <a:pt x="20536" y="0"/>
                      <a:pt x="0" y="20641"/>
                      <a:pt x="0" y="45996"/>
                    </a:cubicBezTo>
                    <a:lnTo>
                      <a:pt x="0" y="161354"/>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33" name="Google Shape;1133;p10"/>
              <p:cNvSpPr/>
              <p:nvPr/>
            </p:nvSpPr>
            <p:spPr>
              <a:xfrm>
                <a:off x="8825607" y="2302899"/>
                <a:ext cx="135893" cy="62865"/>
              </a:xfrm>
              <a:custGeom>
                <a:avLst/>
                <a:gdLst/>
                <a:ahLst/>
                <a:cxnLst/>
                <a:rect l="l" t="t" r="r" b="b"/>
                <a:pathLst>
                  <a:path w="135893" h="62865" extrusionOk="0">
                    <a:moveTo>
                      <a:pt x="0" y="0"/>
                    </a:moveTo>
                    <a:lnTo>
                      <a:pt x="135893" y="0"/>
                    </a:lnTo>
                    <a:lnTo>
                      <a:pt x="135893" y="62865"/>
                    </a:lnTo>
                    <a:lnTo>
                      <a:pt x="0" y="62865"/>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1134" name="Google Shape;1134;p10"/>
            <p:cNvSpPr/>
            <p:nvPr/>
          </p:nvSpPr>
          <p:spPr>
            <a:xfrm>
              <a:off x="8825607" y="2395834"/>
              <a:ext cx="10477" cy="20955"/>
            </a:xfrm>
            <a:custGeom>
              <a:avLst/>
              <a:gdLst/>
              <a:ahLst/>
              <a:cxnLst/>
              <a:rect l="l" t="t" r="r" b="b"/>
              <a:pathLst>
                <a:path w="10477" h="20955" extrusionOk="0">
                  <a:moveTo>
                    <a:pt x="0" y="0"/>
                  </a:moveTo>
                  <a:lnTo>
                    <a:pt x="0" y="20955"/>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35" name="Google Shape;1135;p10"/>
            <p:cNvSpPr/>
            <p:nvPr/>
          </p:nvSpPr>
          <p:spPr>
            <a:xfrm>
              <a:off x="8870975" y="2395834"/>
              <a:ext cx="10477" cy="20955"/>
            </a:xfrm>
            <a:custGeom>
              <a:avLst/>
              <a:gdLst/>
              <a:ahLst/>
              <a:cxnLst/>
              <a:rect l="l" t="t" r="r" b="b"/>
              <a:pathLst>
                <a:path w="10477" h="20955" extrusionOk="0">
                  <a:moveTo>
                    <a:pt x="0" y="0"/>
                  </a:moveTo>
                  <a:lnTo>
                    <a:pt x="0" y="20955"/>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36" name="Google Shape;1136;p10"/>
            <p:cNvSpPr/>
            <p:nvPr/>
          </p:nvSpPr>
          <p:spPr>
            <a:xfrm>
              <a:off x="8916237" y="2395834"/>
              <a:ext cx="10477" cy="20955"/>
            </a:xfrm>
            <a:custGeom>
              <a:avLst/>
              <a:gdLst/>
              <a:ahLst/>
              <a:cxnLst/>
              <a:rect l="l" t="t" r="r" b="b"/>
              <a:pathLst>
                <a:path w="10477" h="20955" extrusionOk="0">
                  <a:moveTo>
                    <a:pt x="0" y="0"/>
                  </a:moveTo>
                  <a:lnTo>
                    <a:pt x="0" y="20955"/>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37" name="Google Shape;1137;p10"/>
            <p:cNvSpPr/>
            <p:nvPr/>
          </p:nvSpPr>
          <p:spPr>
            <a:xfrm>
              <a:off x="8961605" y="2395834"/>
              <a:ext cx="10477" cy="20955"/>
            </a:xfrm>
            <a:custGeom>
              <a:avLst/>
              <a:gdLst/>
              <a:ahLst/>
              <a:cxnLst/>
              <a:rect l="l" t="t" r="r" b="b"/>
              <a:pathLst>
                <a:path w="10477" h="20955" extrusionOk="0">
                  <a:moveTo>
                    <a:pt x="0" y="0"/>
                  </a:moveTo>
                  <a:lnTo>
                    <a:pt x="0" y="20955"/>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38" name="Google Shape;1138;p10"/>
            <p:cNvSpPr/>
            <p:nvPr/>
          </p:nvSpPr>
          <p:spPr>
            <a:xfrm>
              <a:off x="8825607" y="2437744"/>
              <a:ext cx="10477" cy="20955"/>
            </a:xfrm>
            <a:custGeom>
              <a:avLst/>
              <a:gdLst/>
              <a:ahLst/>
              <a:cxnLst/>
              <a:rect l="l" t="t" r="r" b="b"/>
              <a:pathLst>
                <a:path w="10477" h="20955" extrusionOk="0">
                  <a:moveTo>
                    <a:pt x="0" y="0"/>
                  </a:moveTo>
                  <a:lnTo>
                    <a:pt x="0" y="20955"/>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39" name="Google Shape;1139;p10"/>
            <p:cNvSpPr/>
            <p:nvPr/>
          </p:nvSpPr>
          <p:spPr>
            <a:xfrm>
              <a:off x="8870975" y="2437744"/>
              <a:ext cx="10477" cy="20955"/>
            </a:xfrm>
            <a:custGeom>
              <a:avLst/>
              <a:gdLst/>
              <a:ahLst/>
              <a:cxnLst/>
              <a:rect l="l" t="t" r="r" b="b"/>
              <a:pathLst>
                <a:path w="10477" h="20955" extrusionOk="0">
                  <a:moveTo>
                    <a:pt x="0" y="0"/>
                  </a:moveTo>
                  <a:lnTo>
                    <a:pt x="0" y="20955"/>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40" name="Google Shape;1140;p10"/>
            <p:cNvSpPr/>
            <p:nvPr/>
          </p:nvSpPr>
          <p:spPr>
            <a:xfrm>
              <a:off x="8916237" y="2437744"/>
              <a:ext cx="10477" cy="20955"/>
            </a:xfrm>
            <a:custGeom>
              <a:avLst/>
              <a:gdLst/>
              <a:ahLst/>
              <a:cxnLst/>
              <a:rect l="l" t="t" r="r" b="b"/>
              <a:pathLst>
                <a:path w="10477" h="20955" extrusionOk="0">
                  <a:moveTo>
                    <a:pt x="0" y="0"/>
                  </a:moveTo>
                  <a:lnTo>
                    <a:pt x="0" y="20955"/>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41" name="Google Shape;1141;p10"/>
            <p:cNvSpPr/>
            <p:nvPr/>
          </p:nvSpPr>
          <p:spPr>
            <a:xfrm>
              <a:off x="8961605" y="2437744"/>
              <a:ext cx="10477" cy="20955"/>
            </a:xfrm>
            <a:custGeom>
              <a:avLst/>
              <a:gdLst/>
              <a:ahLst/>
              <a:cxnLst/>
              <a:rect l="l" t="t" r="r" b="b"/>
              <a:pathLst>
                <a:path w="10477" h="20955" extrusionOk="0">
                  <a:moveTo>
                    <a:pt x="0" y="0"/>
                  </a:moveTo>
                  <a:lnTo>
                    <a:pt x="0" y="20955"/>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42" name="Google Shape;1142;p10"/>
            <p:cNvSpPr/>
            <p:nvPr/>
          </p:nvSpPr>
          <p:spPr>
            <a:xfrm>
              <a:off x="8825607" y="2479654"/>
              <a:ext cx="10477" cy="20955"/>
            </a:xfrm>
            <a:custGeom>
              <a:avLst/>
              <a:gdLst/>
              <a:ahLst/>
              <a:cxnLst/>
              <a:rect l="l" t="t" r="r" b="b"/>
              <a:pathLst>
                <a:path w="10477" h="20955" extrusionOk="0">
                  <a:moveTo>
                    <a:pt x="0" y="0"/>
                  </a:moveTo>
                  <a:lnTo>
                    <a:pt x="0" y="20955"/>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43" name="Google Shape;1143;p10"/>
            <p:cNvSpPr/>
            <p:nvPr/>
          </p:nvSpPr>
          <p:spPr>
            <a:xfrm>
              <a:off x="8870975" y="2479654"/>
              <a:ext cx="10477" cy="20955"/>
            </a:xfrm>
            <a:custGeom>
              <a:avLst/>
              <a:gdLst/>
              <a:ahLst/>
              <a:cxnLst/>
              <a:rect l="l" t="t" r="r" b="b"/>
              <a:pathLst>
                <a:path w="10477" h="20955" extrusionOk="0">
                  <a:moveTo>
                    <a:pt x="0" y="0"/>
                  </a:moveTo>
                  <a:lnTo>
                    <a:pt x="0" y="20955"/>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44" name="Google Shape;1144;p10"/>
            <p:cNvSpPr/>
            <p:nvPr/>
          </p:nvSpPr>
          <p:spPr>
            <a:xfrm>
              <a:off x="8916237" y="2479654"/>
              <a:ext cx="10477" cy="20955"/>
            </a:xfrm>
            <a:custGeom>
              <a:avLst/>
              <a:gdLst/>
              <a:ahLst/>
              <a:cxnLst/>
              <a:rect l="l" t="t" r="r" b="b"/>
              <a:pathLst>
                <a:path w="10477" h="20955" extrusionOk="0">
                  <a:moveTo>
                    <a:pt x="0" y="0"/>
                  </a:moveTo>
                  <a:lnTo>
                    <a:pt x="0" y="20955"/>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45" name="Google Shape;1145;p10"/>
            <p:cNvSpPr/>
            <p:nvPr/>
          </p:nvSpPr>
          <p:spPr>
            <a:xfrm>
              <a:off x="8961605" y="2479654"/>
              <a:ext cx="10477" cy="20955"/>
            </a:xfrm>
            <a:custGeom>
              <a:avLst/>
              <a:gdLst/>
              <a:ahLst/>
              <a:cxnLst/>
              <a:rect l="l" t="t" r="r" b="b"/>
              <a:pathLst>
                <a:path w="10477" h="20955" extrusionOk="0">
                  <a:moveTo>
                    <a:pt x="0" y="0"/>
                  </a:moveTo>
                  <a:lnTo>
                    <a:pt x="0" y="20955"/>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46" name="Google Shape;1146;p10"/>
            <p:cNvSpPr/>
            <p:nvPr/>
          </p:nvSpPr>
          <p:spPr>
            <a:xfrm>
              <a:off x="8517987" y="2508048"/>
              <a:ext cx="202949" cy="10477"/>
            </a:xfrm>
            <a:custGeom>
              <a:avLst/>
              <a:gdLst/>
              <a:ahLst/>
              <a:cxnLst/>
              <a:rect l="l" t="t" r="r" b="b"/>
              <a:pathLst>
                <a:path w="202949" h="10477" extrusionOk="0">
                  <a:moveTo>
                    <a:pt x="0" y="0"/>
                  </a:moveTo>
                  <a:lnTo>
                    <a:pt x="202949"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47" name="Google Shape;1147;p10"/>
            <p:cNvSpPr/>
            <p:nvPr/>
          </p:nvSpPr>
          <p:spPr>
            <a:xfrm>
              <a:off x="8517987" y="2550901"/>
              <a:ext cx="202949" cy="10477"/>
            </a:xfrm>
            <a:custGeom>
              <a:avLst/>
              <a:gdLst/>
              <a:ahLst/>
              <a:cxnLst/>
              <a:rect l="l" t="t" r="r" b="b"/>
              <a:pathLst>
                <a:path w="202949" h="10477" extrusionOk="0">
                  <a:moveTo>
                    <a:pt x="0" y="0"/>
                  </a:moveTo>
                  <a:lnTo>
                    <a:pt x="202949"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48" name="Google Shape;1148;p10"/>
            <p:cNvSpPr/>
            <p:nvPr/>
          </p:nvSpPr>
          <p:spPr>
            <a:xfrm>
              <a:off x="8573623" y="2143850"/>
              <a:ext cx="59302" cy="29651"/>
            </a:xfrm>
            <a:custGeom>
              <a:avLst/>
              <a:gdLst/>
              <a:ahLst/>
              <a:cxnLst/>
              <a:rect l="l" t="t" r="r" b="b"/>
              <a:pathLst>
                <a:path w="59302" h="29651" extrusionOk="0">
                  <a:moveTo>
                    <a:pt x="59303" y="0"/>
                  </a:moveTo>
                  <a:lnTo>
                    <a:pt x="29651" y="29651"/>
                  </a:ln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49" name="Google Shape;1149;p10"/>
            <p:cNvSpPr/>
            <p:nvPr/>
          </p:nvSpPr>
          <p:spPr>
            <a:xfrm>
              <a:off x="8603274" y="2053953"/>
              <a:ext cx="10477" cy="111375"/>
            </a:xfrm>
            <a:custGeom>
              <a:avLst/>
              <a:gdLst/>
              <a:ahLst/>
              <a:cxnLst/>
              <a:rect l="l" t="t" r="r" b="b"/>
              <a:pathLst>
                <a:path w="10477" h="111375" extrusionOk="0">
                  <a:moveTo>
                    <a:pt x="0" y="111376"/>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150" name="Google Shape;1150;p10"/>
          <p:cNvGrpSpPr/>
          <p:nvPr/>
        </p:nvGrpSpPr>
        <p:grpSpPr>
          <a:xfrm>
            <a:off x="8594041" y="3095422"/>
            <a:ext cx="402812" cy="466725"/>
            <a:chOff x="8594041" y="3095422"/>
            <a:chExt cx="402812" cy="466725"/>
          </a:xfrm>
        </p:grpSpPr>
        <p:sp>
          <p:nvSpPr>
            <p:cNvPr id="1151" name="Google Shape;1151;p10"/>
            <p:cNvSpPr/>
            <p:nvPr/>
          </p:nvSpPr>
          <p:spPr>
            <a:xfrm>
              <a:off x="8594041" y="3095422"/>
              <a:ext cx="364712" cy="457200"/>
            </a:xfrm>
            <a:custGeom>
              <a:avLst/>
              <a:gdLst/>
              <a:ahLst/>
              <a:cxnLst/>
              <a:rect l="l" t="t" r="r" b="b"/>
              <a:pathLst>
                <a:path w="364712" h="457200" extrusionOk="0">
                  <a:moveTo>
                    <a:pt x="78962" y="457200"/>
                  </a:moveTo>
                  <a:lnTo>
                    <a:pt x="0" y="457200"/>
                  </a:lnTo>
                  <a:lnTo>
                    <a:pt x="0" y="0"/>
                  </a:lnTo>
                  <a:lnTo>
                    <a:pt x="364712" y="0"/>
                  </a:lnTo>
                  <a:lnTo>
                    <a:pt x="364712" y="201073"/>
                  </a:ln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152" name="Google Shape;1152;p10"/>
            <p:cNvGrpSpPr/>
            <p:nvPr/>
          </p:nvGrpSpPr>
          <p:grpSpPr>
            <a:xfrm>
              <a:off x="8649286" y="3136189"/>
              <a:ext cx="42481" cy="114300"/>
              <a:chOff x="8649286" y="3136189"/>
              <a:chExt cx="42481" cy="114300"/>
            </a:xfrm>
          </p:grpSpPr>
          <p:sp>
            <p:nvSpPr>
              <p:cNvPr id="1153" name="Google Shape;1153;p10"/>
              <p:cNvSpPr/>
              <p:nvPr/>
            </p:nvSpPr>
            <p:spPr>
              <a:xfrm>
                <a:off x="8649286" y="3157715"/>
                <a:ext cx="42481" cy="71247"/>
              </a:xfrm>
              <a:custGeom>
                <a:avLst/>
                <a:gdLst/>
                <a:ahLst/>
                <a:cxnLst/>
                <a:rect l="l" t="t" r="r" b="b"/>
                <a:pathLst>
                  <a:path w="42481" h="71247" extrusionOk="0">
                    <a:moveTo>
                      <a:pt x="0" y="53435"/>
                    </a:moveTo>
                    <a:cubicBezTo>
                      <a:pt x="0" y="63246"/>
                      <a:pt x="9525" y="71247"/>
                      <a:pt x="21241" y="71247"/>
                    </a:cubicBezTo>
                    <a:cubicBezTo>
                      <a:pt x="32957" y="71247"/>
                      <a:pt x="42482" y="63246"/>
                      <a:pt x="42482" y="53435"/>
                    </a:cubicBezTo>
                    <a:cubicBezTo>
                      <a:pt x="42482" y="43625"/>
                      <a:pt x="34957" y="35623"/>
                      <a:pt x="21241" y="35623"/>
                    </a:cubicBezTo>
                    <a:cubicBezTo>
                      <a:pt x="7048" y="35623"/>
                      <a:pt x="0" y="27622"/>
                      <a:pt x="0" y="17812"/>
                    </a:cubicBezTo>
                    <a:cubicBezTo>
                      <a:pt x="0" y="8001"/>
                      <a:pt x="9525" y="0"/>
                      <a:pt x="21241" y="0"/>
                    </a:cubicBezTo>
                    <a:cubicBezTo>
                      <a:pt x="32957" y="0"/>
                      <a:pt x="42482" y="8001"/>
                      <a:pt x="42482" y="17812"/>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54" name="Google Shape;1154;p10"/>
              <p:cNvSpPr/>
              <p:nvPr/>
            </p:nvSpPr>
            <p:spPr>
              <a:xfrm>
                <a:off x="8670527" y="3136189"/>
                <a:ext cx="9525" cy="21621"/>
              </a:xfrm>
              <a:custGeom>
                <a:avLst/>
                <a:gdLst/>
                <a:ahLst/>
                <a:cxnLst/>
                <a:rect l="l" t="t" r="r" b="b"/>
                <a:pathLst>
                  <a:path w="9525" h="21621" extrusionOk="0">
                    <a:moveTo>
                      <a:pt x="0" y="21622"/>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55" name="Google Shape;1155;p10"/>
              <p:cNvSpPr/>
              <p:nvPr/>
            </p:nvSpPr>
            <p:spPr>
              <a:xfrm>
                <a:off x="8670527" y="3228963"/>
                <a:ext cx="9525" cy="21526"/>
              </a:xfrm>
              <a:custGeom>
                <a:avLst/>
                <a:gdLst/>
                <a:ahLst/>
                <a:cxnLst/>
                <a:rect l="l" t="t" r="r" b="b"/>
                <a:pathLst>
                  <a:path w="9525" h="21526" extrusionOk="0">
                    <a:moveTo>
                      <a:pt x="0" y="21527"/>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156" name="Google Shape;1156;p10"/>
            <p:cNvGrpSpPr/>
            <p:nvPr/>
          </p:nvGrpSpPr>
          <p:grpSpPr>
            <a:xfrm>
              <a:off x="8711103" y="3334595"/>
              <a:ext cx="285750" cy="227552"/>
              <a:chOff x="8711103" y="3334595"/>
              <a:chExt cx="285750" cy="227552"/>
            </a:xfrm>
          </p:grpSpPr>
          <p:sp>
            <p:nvSpPr>
              <p:cNvPr id="1157" name="Google Shape;1157;p10"/>
              <p:cNvSpPr/>
              <p:nvPr/>
            </p:nvSpPr>
            <p:spPr>
              <a:xfrm>
                <a:off x="8711103" y="3552622"/>
                <a:ext cx="285750" cy="9525"/>
              </a:xfrm>
              <a:custGeom>
                <a:avLst/>
                <a:gdLst/>
                <a:ahLst/>
                <a:cxnLst/>
                <a:rect l="l" t="t" r="r" b="b"/>
                <a:pathLst>
                  <a:path w="285750" h="9525" extrusionOk="0">
                    <a:moveTo>
                      <a:pt x="0" y="0"/>
                    </a:moveTo>
                    <a:lnTo>
                      <a:pt x="28575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58" name="Google Shape;1158;p10"/>
              <p:cNvSpPr/>
              <p:nvPr/>
            </p:nvSpPr>
            <p:spPr>
              <a:xfrm>
                <a:off x="8844453" y="3514522"/>
                <a:ext cx="152400" cy="38100"/>
              </a:xfrm>
              <a:custGeom>
                <a:avLst/>
                <a:gdLst/>
                <a:ahLst/>
                <a:cxnLst/>
                <a:rect l="l" t="t" r="r" b="b"/>
                <a:pathLst>
                  <a:path w="152400" h="38100" extrusionOk="0">
                    <a:moveTo>
                      <a:pt x="152400" y="38100"/>
                    </a:moveTo>
                    <a:lnTo>
                      <a:pt x="0" y="38100"/>
                    </a:lnTo>
                    <a:lnTo>
                      <a:pt x="0" y="19050"/>
                    </a:lnTo>
                    <a:cubicBezTo>
                      <a:pt x="0" y="8573"/>
                      <a:pt x="8572" y="0"/>
                      <a:pt x="19050" y="0"/>
                    </a:cubicBezTo>
                    <a:lnTo>
                      <a:pt x="133350" y="0"/>
                    </a:lnTo>
                    <a:cubicBezTo>
                      <a:pt x="143827" y="0"/>
                      <a:pt x="152400" y="8573"/>
                      <a:pt x="152400" y="19050"/>
                    </a:cubicBezTo>
                    <a:lnTo>
                      <a:pt x="152400" y="3810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59" name="Google Shape;1159;p10"/>
              <p:cNvSpPr/>
              <p:nvPr/>
            </p:nvSpPr>
            <p:spPr>
              <a:xfrm>
                <a:off x="8883982" y="3334595"/>
                <a:ext cx="74295" cy="141827"/>
              </a:xfrm>
              <a:custGeom>
                <a:avLst/>
                <a:gdLst/>
                <a:ahLst/>
                <a:cxnLst/>
                <a:rect l="l" t="t" r="r" b="b"/>
                <a:pathLst>
                  <a:path w="74295" h="141827" extrusionOk="0">
                    <a:moveTo>
                      <a:pt x="0" y="0"/>
                    </a:moveTo>
                    <a:lnTo>
                      <a:pt x="74295" y="0"/>
                    </a:lnTo>
                    <a:lnTo>
                      <a:pt x="74295" y="70961"/>
                    </a:lnTo>
                    <a:lnTo>
                      <a:pt x="74295" y="141827"/>
                    </a:lnTo>
                    <a:lnTo>
                      <a:pt x="0" y="141827"/>
                    </a:lnTo>
                    <a:lnTo>
                      <a:pt x="0" y="71819"/>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60" name="Google Shape;1160;p10"/>
              <p:cNvSpPr/>
              <p:nvPr/>
            </p:nvSpPr>
            <p:spPr>
              <a:xfrm>
                <a:off x="8871219" y="3476422"/>
                <a:ext cx="99821" cy="9525"/>
              </a:xfrm>
              <a:custGeom>
                <a:avLst/>
                <a:gdLst/>
                <a:ahLst/>
                <a:cxnLst/>
                <a:rect l="l" t="t" r="r" b="b"/>
                <a:pathLst>
                  <a:path w="99821" h="9525" extrusionOk="0">
                    <a:moveTo>
                      <a:pt x="0" y="0"/>
                    </a:moveTo>
                    <a:lnTo>
                      <a:pt x="99822"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61" name="Google Shape;1161;p10"/>
              <p:cNvSpPr/>
              <p:nvPr/>
            </p:nvSpPr>
            <p:spPr>
              <a:xfrm>
                <a:off x="8871219" y="3334595"/>
                <a:ext cx="99821" cy="9525"/>
              </a:xfrm>
              <a:custGeom>
                <a:avLst/>
                <a:gdLst/>
                <a:ahLst/>
                <a:cxnLst/>
                <a:rect l="l" t="t" r="r" b="b"/>
                <a:pathLst>
                  <a:path w="99821" h="9525" extrusionOk="0">
                    <a:moveTo>
                      <a:pt x="99822"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62" name="Google Shape;1162;p10"/>
              <p:cNvSpPr/>
              <p:nvPr/>
            </p:nvSpPr>
            <p:spPr>
              <a:xfrm>
                <a:off x="8845882" y="3381553"/>
                <a:ext cx="38100" cy="47910"/>
              </a:xfrm>
              <a:custGeom>
                <a:avLst/>
                <a:gdLst/>
                <a:ahLst/>
                <a:cxnLst/>
                <a:rect l="l" t="t" r="r" b="b"/>
                <a:pathLst>
                  <a:path w="38100" h="47910" extrusionOk="0">
                    <a:moveTo>
                      <a:pt x="0" y="9525"/>
                    </a:moveTo>
                    <a:lnTo>
                      <a:pt x="38100" y="0"/>
                    </a:lnTo>
                    <a:lnTo>
                      <a:pt x="38100" y="47911"/>
                    </a:lnTo>
                    <a:lnTo>
                      <a:pt x="0" y="40481"/>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63" name="Google Shape;1163;p10"/>
              <p:cNvSpPr/>
              <p:nvPr/>
            </p:nvSpPr>
            <p:spPr>
              <a:xfrm>
                <a:off x="8711103" y="3405556"/>
                <a:ext cx="134778" cy="9525"/>
              </a:xfrm>
              <a:custGeom>
                <a:avLst/>
                <a:gdLst/>
                <a:ahLst/>
                <a:cxnLst/>
                <a:rect l="l" t="t" r="r" b="b"/>
                <a:pathLst>
                  <a:path w="134778" h="9525" extrusionOk="0">
                    <a:moveTo>
                      <a:pt x="134779"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164" name="Google Shape;1164;p10"/>
            <p:cNvGrpSpPr/>
            <p:nvPr/>
          </p:nvGrpSpPr>
          <p:grpSpPr>
            <a:xfrm>
              <a:off x="8777111" y="3143809"/>
              <a:ext cx="133350" cy="133350"/>
              <a:chOff x="8777111" y="3143809"/>
              <a:chExt cx="133350" cy="133350"/>
            </a:xfrm>
          </p:grpSpPr>
          <p:grpSp>
            <p:nvGrpSpPr>
              <p:cNvPr id="1165" name="Google Shape;1165;p10"/>
              <p:cNvGrpSpPr/>
              <p:nvPr/>
            </p:nvGrpSpPr>
            <p:grpSpPr>
              <a:xfrm>
                <a:off x="8830356" y="3197054"/>
                <a:ext cx="26955" cy="26955"/>
                <a:chOff x="8830356" y="3197054"/>
                <a:chExt cx="26955" cy="26955"/>
              </a:xfrm>
            </p:grpSpPr>
            <p:sp>
              <p:nvSpPr>
                <p:cNvPr id="1166" name="Google Shape;1166;p10"/>
                <p:cNvSpPr/>
                <p:nvPr/>
              </p:nvSpPr>
              <p:spPr>
                <a:xfrm>
                  <a:off x="8830356" y="3197054"/>
                  <a:ext cx="26955" cy="26955"/>
                </a:xfrm>
                <a:custGeom>
                  <a:avLst/>
                  <a:gdLst/>
                  <a:ahLst/>
                  <a:cxnLst/>
                  <a:rect l="l" t="t" r="r" b="b"/>
                  <a:pathLst>
                    <a:path w="26955" h="26955" extrusionOk="0">
                      <a:moveTo>
                        <a:pt x="0" y="0"/>
                      </a:moveTo>
                      <a:lnTo>
                        <a:pt x="26956" y="26956"/>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67" name="Google Shape;1167;p10"/>
                <p:cNvSpPr/>
                <p:nvPr/>
              </p:nvSpPr>
              <p:spPr>
                <a:xfrm>
                  <a:off x="8830356" y="3197054"/>
                  <a:ext cx="26955" cy="26955"/>
                </a:xfrm>
                <a:custGeom>
                  <a:avLst/>
                  <a:gdLst/>
                  <a:ahLst/>
                  <a:cxnLst/>
                  <a:rect l="l" t="t" r="r" b="b"/>
                  <a:pathLst>
                    <a:path w="26955" h="26955" extrusionOk="0">
                      <a:moveTo>
                        <a:pt x="26956" y="0"/>
                      </a:moveTo>
                      <a:lnTo>
                        <a:pt x="0" y="26956"/>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1168" name="Google Shape;1168;p10"/>
              <p:cNvSpPr/>
              <p:nvPr/>
            </p:nvSpPr>
            <p:spPr>
              <a:xfrm>
                <a:off x="8777111" y="3143809"/>
                <a:ext cx="133350" cy="133350"/>
              </a:xfrm>
              <a:custGeom>
                <a:avLst/>
                <a:gdLst/>
                <a:ahLst/>
                <a:cxnLst/>
                <a:rect l="l" t="t" r="r" b="b"/>
                <a:pathLst>
                  <a:path w="133350" h="133350" extrusionOk="0">
                    <a:moveTo>
                      <a:pt x="133350" y="66675"/>
                    </a:moveTo>
                    <a:cubicBezTo>
                      <a:pt x="133350" y="103537"/>
                      <a:pt x="103537" y="133350"/>
                      <a:pt x="66675" y="133350"/>
                    </a:cubicBezTo>
                    <a:cubicBezTo>
                      <a:pt x="29813" y="133350"/>
                      <a:pt x="0" y="103537"/>
                      <a:pt x="0" y="66675"/>
                    </a:cubicBezTo>
                    <a:cubicBezTo>
                      <a:pt x="0" y="29813"/>
                      <a:pt x="29813" y="0"/>
                      <a:pt x="66675" y="0"/>
                    </a:cubicBezTo>
                    <a:cubicBezTo>
                      <a:pt x="103537" y="0"/>
                      <a:pt x="133350" y="29909"/>
                      <a:pt x="133350" y="66675"/>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1169" name="Google Shape;1169;p10"/>
            <p:cNvSpPr/>
            <p:nvPr/>
          </p:nvSpPr>
          <p:spPr>
            <a:xfrm>
              <a:off x="8651191" y="3296495"/>
              <a:ext cx="108204" cy="9525"/>
            </a:xfrm>
            <a:custGeom>
              <a:avLst/>
              <a:gdLst/>
              <a:ahLst/>
              <a:cxnLst/>
              <a:rect l="l" t="t" r="r" b="b"/>
              <a:pathLst>
                <a:path w="108204" h="9525" extrusionOk="0">
                  <a:moveTo>
                    <a:pt x="108204"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70" name="Google Shape;1170;p10"/>
            <p:cNvSpPr/>
            <p:nvPr/>
          </p:nvSpPr>
          <p:spPr>
            <a:xfrm>
              <a:off x="8651191" y="3334595"/>
              <a:ext cx="127254" cy="9525"/>
            </a:xfrm>
            <a:custGeom>
              <a:avLst/>
              <a:gdLst/>
              <a:ahLst/>
              <a:cxnLst/>
              <a:rect l="l" t="t" r="r" b="b"/>
              <a:pathLst>
                <a:path w="127254" h="9525" extrusionOk="0">
                  <a:moveTo>
                    <a:pt x="127254"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171" name="Google Shape;1171;p10"/>
          <p:cNvGrpSpPr/>
          <p:nvPr/>
        </p:nvGrpSpPr>
        <p:grpSpPr>
          <a:xfrm>
            <a:off x="4848035" y="2017057"/>
            <a:ext cx="355816" cy="495796"/>
            <a:chOff x="8555989" y="4017970"/>
            <a:chExt cx="391398" cy="545375"/>
          </a:xfrm>
        </p:grpSpPr>
        <p:sp>
          <p:nvSpPr>
            <p:cNvPr id="1172" name="Google Shape;1172;p10"/>
            <p:cNvSpPr/>
            <p:nvPr/>
          </p:nvSpPr>
          <p:spPr>
            <a:xfrm>
              <a:off x="8555989" y="4017970"/>
              <a:ext cx="365004" cy="434386"/>
            </a:xfrm>
            <a:custGeom>
              <a:avLst/>
              <a:gdLst/>
              <a:ahLst/>
              <a:cxnLst/>
              <a:rect l="l" t="t" r="r" b="b"/>
              <a:pathLst>
                <a:path w="365004" h="434386" extrusionOk="0">
                  <a:moveTo>
                    <a:pt x="176682" y="434387"/>
                  </a:moveTo>
                  <a:lnTo>
                    <a:pt x="34230" y="434387"/>
                  </a:lnTo>
                  <a:cubicBezTo>
                    <a:pt x="15329" y="434387"/>
                    <a:pt x="0" y="419058"/>
                    <a:pt x="0" y="400157"/>
                  </a:cubicBezTo>
                  <a:lnTo>
                    <a:pt x="0" y="34230"/>
                  </a:lnTo>
                  <a:cubicBezTo>
                    <a:pt x="0" y="15329"/>
                    <a:pt x="15329" y="0"/>
                    <a:pt x="34230" y="0"/>
                  </a:cubicBezTo>
                  <a:lnTo>
                    <a:pt x="330775" y="0"/>
                  </a:lnTo>
                  <a:cubicBezTo>
                    <a:pt x="349676" y="0"/>
                    <a:pt x="365005" y="15329"/>
                    <a:pt x="365005" y="34230"/>
                  </a:cubicBezTo>
                  <a:lnTo>
                    <a:pt x="365005" y="257013"/>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73" name="Google Shape;1173;p10"/>
            <p:cNvSpPr/>
            <p:nvPr/>
          </p:nvSpPr>
          <p:spPr>
            <a:xfrm>
              <a:off x="8603819" y="4113514"/>
              <a:ext cx="269345" cy="275914"/>
            </a:xfrm>
            <a:custGeom>
              <a:avLst/>
              <a:gdLst/>
              <a:ahLst/>
              <a:cxnLst/>
              <a:rect l="l" t="t" r="r" b="b"/>
              <a:pathLst>
                <a:path w="269345" h="275914" extrusionOk="0">
                  <a:moveTo>
                    <a:pt x="87361" y="275914"/>
                  </a:moveTo>
                  <a:lnTo>
                    <a:pt x="0" y="275914"/>
                  </a:lnTo>
                  <a:lnTo>
                    <a:pt x="0" y="0"/>
                  </a:lnTo>
                  <a:lnTo>
                    <a:pt x="269345" y="0"/>
                  </a:lnTo>
                  <a:lnTo>
                    <a:pt x="269345" y="139571"/>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174" name="Google Shape;1174;p10"/>
            <p:cNvGrpSpPr/>
            <p:nvPr/>
          </p:nvGrpSpPr>
          <p:grpSpPr>
            <a:xfrm>
              <a:off x="8684842" y="4065800"/>
              <a:ext cx="106492" cy="11525"/>
              <a:chOff x="8684842" y="4065800"/>
              <a:chExt cx="106492" cy="11525"/>
            </a:xfrm>
          </p:grpSpPr>
          <p:sp>
            <p:nvSpPr>
              <p:cNvPr id="1175" name="Google Shape;1175;p10"/>
              <p:cNvSpPr/>
              <p:nvPr/>
            </p:nvSpPr>
            <p:spPr>
              <a:xfrm>
                <a:off x="8684842" y="4065800"/>
                <a:ext cx="23857" cy="11525"/>
              </a:xfrm>
              <a:custGeom>
                <a:avLst/>
                <a:gdLst/>
                <a:ahLst/>
                <a:cxnLst/>
                <a:rect l="l" t="t" r="r" b="b"/>
                <a:pathLst>
                  <a:path w="23857" h="11525" extrusionOk="0">
                    <a:moveTo>
                      <a:pt x="0" y="0"/>
                    </a:moveTo>
                    <a:lnTo>
                      <a:pt x="23857"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76" name="Google Shape;1176;p10"/>
              <p:cNvSpPr/>
              <p:nvPr/>
            </p:nvSpPr>
            <p:spPr>
              <a:xfrm>
                <a:off x="8732671" y="4065800"/>
                <a:ext cx="58663" cy="11525"/>
              </a:xfrm>
              <a:custGeom>
                <a:avLst/>
                <a:gdLst/>
                <a:ahLst/>
                <a:cxnLst/>
                <a:rect l="l" t="t" r="r" b="b"/>
                <a:pathLst>
                  <a:path w="58663" h="11525" extrusionOk="0">
                    <a:moveTo>
                      <a:pt x="0" y="0"/>
                    </a:moveTo>
                    <a:lnTo>
                      <a:pt x="58664"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1177" name="Google Shape;1177;p10"/>
            <p:cNvSpPr/>
            <p:nvPr/>
          </p:nvSpPr>
          <p:spPr>
            <a:xfrm>
              <a:off x="8639778" y="4161344"/>
              <a:ext cx="106378" cy="11525"/>
            </a:xfrm>
            <a:custGeom>
              <a:avLst/>
              <a:gdLst/>
              <a:ahLst/>
              <a:cxnLst/>
              <a:rect l="l" t="t" r="r" b="b"/>
              <a:pathLst>
                <a:path w="106378" h="11525" extrusionOk="0">
                  <a:moveTo>
                    <a:pt x="0" y="0"/>
                  </a:moveTo>
                  <a:lnTo>
                    <a:pt x="106378"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78" name="Google Shape;1178;p10"/>
            <p:cNvSpPr/>
            <p:nvPr/>
          </p:nvSpPr>
          <p:spPr>
            <a:xfrm>
              <a:off x="8639778" y="4257004"/>
              <a:ext cx="78602" cy="11525"/>
            </a:xfrm>
            <a:custGeom>
              <a:avLst/>
              <a:gdLst/>
              <a:ahLst/>
              <a:cxnLst/>
              <a:rect l="l" t="t" r="r" b="b"/>
              <a:pathLst>
                <a:path w="78602" h="11525" extrusionOk="0">
                  <a:moveTo>
                    <a:pt x="0" y="0"/>
                  </a:moveTo>
                  <a:lnTo>
                    <a:pt x="78602"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79" name="Google Shape;1179;p10"/>
            <p:cNvSpPr/>
            <p:nvPr/>
          </p:nvSpPr>
          <p:spPr>
            <a:xfrm>
              <a:off x="8639778" y="4209174"/>
              <a:ext cx="127699" cy="11525"/>
            </a:xfrm>
            <a:custGeom>
              <a:avLst/>
              <a:gdLst/>
              <a:ahLst/>
              <a:cxnLst/>
              <a:rect l="l" t="t" r="r" b="b"/>
              <a:pathLst>
                <a:path w="127699" h="11525" extrusionOk="0">
                  <a:moveTo>
                    <a:pt x="0" y="0"/>
                  </a:moveTo>
                  <a:lnTo>
                    <a:pt x="12770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180" name="Google Shape;1180;p10"/>
            <p:cNvGrpSpPr/>
            <p:nvPr/>
          </p:nvGrpSpPr>
          <p:grpSpPr>
            <a:xfrm>
              <a:off x="8719957" y="4209981"/>
              <a:ext cx="227430" cy="353364"/>
              <a:chOff x="8719957" y="4209981"/>
              <a:chExt cx="227430" cy="353364"/>
            </a:xfrm>
          </p:grpSpPr>
          <p:sp>
            <p:nvSpPr>
              <p:cNvPr id="1181" name="Google Shape;1181;p10"/>
              <p:cNvSpPr/>
              <p:nvPr/>
            </p:nvSpPr>
            <p:spPr>
              <a:xfrm>
                <a:off x="8719957" y="4209981"/>
                <a:ext cx="227429" cy="293087"/>
              </a:xfrm>
              <a:custGeom>
                <a:avLst/>
                <a:gdLst/>
                <a:ahLst/>
                <a:cxnLst/>
                <a:rect l="l" t="t" r="r" b="b"/>
                <a:pathLst>
                  <a:path w="227429" h="293087" extrusionOk="0">
                    <a:moveTo>
                      <a:pt x="3494" y="160662"/>
                    </a:moveTo>
                    <a:cubicBezTo>
                      <a:pt x="-1347" y="154554"/>
                      <a:pt x="-1231" y="145564"/>
                      <a:pt x="4301" y="139571"/>
                    </a:cubicBezTo>
                    <a:cubicBezTo>
                      <a:pt x="10409" y="133001"/>
                      <a:pt x="20551" y="134269"/>
                      <a:pt x="27236" y="138649"/>
                    </a:cubicBezTo>
                    <a:lnTo>
                      <a:pt x="70686" y="165618"/>
                    </a:lnTo>
                    <a:lnTo>
                      <a:pt x="80252" y="13369"/>
                    </a:lnTo>
                    <a:cubicBezTo>
                      <a:pt x="80713" y="5878"/>
                      <a:pt x="86937" y="0"/>
                      <a:pt x="94428" y="0"/>
                    </a:cubicBezTo>
                    <a:lnTo>
                      <a:pt x="94428" y="0"/>
                    </a:lnTo>
                    <a:cubicBezTo>
                      <a:pt x="101689" y="0"/>
                      <a:pt x="107913" y="5532"/>
                      <a:pt x="108604" y="12793"/>
                    </a:cubicBezTo>
                    <a:lnTo>
                      <a:pt x="125086" y="104649"/>
                    </a:lnTo>
                    <a:cubicBezTo>
                      <a:pt x="125086" y="104649"/>
                      <a:pt x="197349" y="113408"/>
                      <a:pt x="208183" y="116405"/>
                    </a:cubicBezTo>
                    <a:cubicBezTo>
                      <a:pt x="215559" y="118480"/>
                      <a:pt x="227430" y="121822"/>
                      <a:pt x="227430" y="141415"/>
                    </a:cubicBezTo>
                    <a:lnTo>
                      <a:pt x="226738" y="243990"/>
                    </a:lnTo>
                    <a:cubicBezTo>
                      <a:pt x="226508" y="267616"/>
                      <a:pt x="216711" y="260125"/>
                      <a:pt x="216711" y="293087"/>
                    </a:cubicBezTo>
                    <a:lnTo>
                      <a:pt x="93391" y="293087"/>
                    </a:lnTo>
                    <a:cubicBezTo>
                      <a:pt x="93391" y="281562"/>
                      <a:pt x="75412" y="262545"/>
                      <a:pt x="65269" y="248139"/>
                    </a:cubicBezTo>
                    <a:lnTo>
                      <a:pt x="3494" y="160662"/>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82" name="Google Shape;1182;p10"/>
              <p:cNvSpPr/>
              <p:nvPr/>
            </p:nvSpPr>
            <p:spPr>
              <a:xfrm>
                <a:off x="8777966" y="4503068"/>
                <a:ext cx="169421" cy="60277"/>
              </a:xfrm>
              <a:custGeom>
                <a:avLst/>
                <a:gdLst/>
                <a:ahLst/>
                <a:cxnLst/>
                <a:rect l="l" t="t" r="r" b="b"/>
                <a:pathLst>
                  <a:path w="169421" h="60277" extrusionOk="0">
                    <a:moveTo>
                      <a:pt x="169421" y="60277"/>
                    </a:moveTo>
                    <a:lnTo>
                      <a:pt x="169421" y="0"/>
                    </a:lnTo>
                    <a:lnTo>
                      <a:pt x="0" y="0"/>
                    </a:lnTo>
                    <a:lnTo>
                      <a:pt x="0" y="60277"/>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83" name="Google Shape;1183;p10"/>
              <p:cNvSpPr/>
              <p:nvPr/>
            </p:nvSpPr>
            <p:spPr>
              <a:xfrm>
                <a:off x="8825680" y="4538911"/>
                <a:ext cx="11525" cy="23972"/>
              </a:xfrm>
              <a:custGeom>
                <a:avLst/>
                <a:gdLst/>
                <a:ahLst/>
                <a:cxnLst/>
                <a:rect l="l" t="t" r="r" b="b"/>
                <a:pathLst>
                  <a:path w="11525" h="23972" extrusionOk="0">
                    <a:moveTo>
                      <a:pt x="0" y="0"/>
                    </a:moveTo>
                    <a:lnTo>
                      <a:pt x="0" y="23973"/>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1184" name="Google Shape;1184;p10"/>
          <p:cNvGrpSpPr/>
          <p:nvPr/>
        </p:nvGrpSpPr>
        <p:grpSpPr>
          <a:xfrm>
            <a:off x="8577040" y="4008406"/>
            <a:ext cx="416585" cy="455562"/>
            <a:chOff x="8577040" y="4008406"/>
            <a:chExt cx="416585" cy="455562"/>
          </a:xfrm>
        </p:grpSpPr>
        <p:sp>
          <p:nvSpPr>
            <p:cNvPr id="1185" name="Google Shape;1185;p10"/>
            <p:cNvSpPr/>
            <p:nvPr/>
          </p:nvSpPr>
          <p:spPr>
            <a:xfrm>
              <a:off x="8577040" y="4453491"/>
              <a:ext cx="86439" cy="10477"/>
            </a:xfrm>
            <a:custGeom>
              <a:avLst/>
              <a:gdLst/>
              <a:ahLst/>
              <a:cxnLst/>
              <a:rect l="l" t="t" r="r" b="b"/>
              <a:pathLst>
                <a:path w="86439" h="10477" extrusionOk="0">
                  <a:moveTo>
                    <a:pt x="0" y="0"/>
                  </a:moveTo>
                  <a:lnTo>
                    <a:pt x="86439"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86" name="Google Shape;1186;p10"/>
            <p:cNvSpPr/>
            <p:nvPr/>
          </p:nvSpPr>
          <p:spPr>
            <a:xfrm>
              <a:off x="8685168" y="4453491"/>
              <a:ext cx="86439" cy="10477"/>
            </a:xfrm>
            <a:custGeom>
              <a:avLst/>
              <a:gdLst/>
              <a:ahLst/>
              <a:cxnLst/>
              <a:rect l="l" t="t" r="r" b="b"/>
              <a:pathLst>
                <a:path w="86439" h="10477" extrusionOk="0">
                  <a:moveTo>
                    <a:pt x="0" y="0"/>
                  </a:moveTo>
                  <a:lnTo>
                    <a:pt x="86439"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87" name="Google Shape;1187;p10"/>
            <p:cNvSpPr/>
            <p:nvPr/>
          </p:nvSpPr>
          <p:spPr>
            <a:xfrm>
              <a:off x="8577040" y="4410219"/>
              <a:ext cx="86439" cy="10477"/>
            </a:xfrm>
            <a:custGeom>
              <a:avLst/>
              <a:gdLst/>
              <a:ahLst/>
              <a:cxnLst/>
              <a:rect l="l" t="t" r="r" b="b"/>
              <a:pathLst>
                <a:path w="86439" h="10477" extrusionOk="0">
                  <a:moveTo>
                    <a:pt x="0" y="0"/>
                  </a:moveTo>
                  <a:lnTo>
                    <a:pt x="86439"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88" name="Google Shape;1188;p10"/>
            <p:cNvSpPr/>
            <p:nvPr/>
          </p:nvSpPr>
          <p:spPr>
            <a:xfrm>
              <a:off x="8685168" y="4410219"/>
              <a:ext cx="86439" cy="10477"/>
            </a:xfrm>
            <a:custGeom>
              <a:avLst/>
              <a:gdLst/>
              <a:ahLst/>
              <a:cxnLst/>
              <a:rect l="l" t="t" r="r" b="b"/>
              <a:pathLst>
                <a:path w="86439" h="10477" extrusionOk="0">
                  <a:moveTo>
                    <a:pt x="0" y="0"/>
                  </a:moveTo>
                  <a:lnTo>
                    <a:pt x="86439"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89" name="Google Shape;1189;p10"/>
            <p:cNvSpPr/>
            <p:nvPr/>
          </p:nvSpPr>
          <p:spPr>
            <a:xfrm>
              <a:off x="8577040" y="4367051"/>
              <a:ext cx="86439" cy="10477"/>
            </a:xfrm>
            <a:custGeom>
              <a:avLst/>
              <a:gdLst/>
              <a:ahLst/>
              <a:cxnLst/>
              <a:rect l="l" t="t" r="r" b="b"/>
              <a:pathLst>
                <a:path w="86439" h="10477" extrusionOk="0">
                  <a:moveTo>
                    <a:pt x="0" y="0"/>
                  </a:moveTo>
                  <a:lnTo>
                    <a:pt x="86439"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90" name="Google Shape;1190;p10"/>
            <p:cNvSpPr/>
            <p:nvPr/>
          </p:nvSpPr>
          <p:spPr>
            <a:xfrm>
              <a:off x="8685168" y="4367051"/>
              <a:ext cx="86439" cy="10477"/>
            </a:xfrm>
            <a:custGeom>
              <a:avLst/>
              <a:gdLst/>
              <a:ahLst/>
              <a:cxnLst/>
              <a:rect l="l" t="t" r="r" b="b"/>
              <a:pathLst>
                <a:path w="86439" h="10477" extrusionOk="0">
                  <a:moveTo>
                    <a:pt x="0" y="0"/>
                  </a:moveTo>
                  <a:lnTo>
                    <a:pt x="86439"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91" name="Google Shape;1191;p10"/>
            <p:cNvSpPr/>
            <p:nvPr/>
          </p:nvSpPr>
          <p:spPr>
            <a:xfrm>
              <a:off x="8577040" y="4323779"/>
              <a:ext cx="86439" cy="10477"/>
            </a:xfrm>
            <a:custGeom>
              <a:avLst/>
              <a:gdLst/>
              <a:ahLst/>
              <a:cxnLst/>
              <a:rect l="l" t="t" r="r" b="b"/>
              <a:pathLst>
                <a:path w="86439" h="10477" extrusionOk="0">
                  <a:moveTo>
                    <a:pt x="86439" y="0"/>
                  </a:moveTo>
                  <a:lnTo>
                    <a:pt x="0" y="0"/>
                  </a:lnTo>
                  <a:lnTo>
                    <a:pt x="86439"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92" name="Google Shape;1192;p10"/>
            <p:cNvSpPr/>
            <p:nvPr/>
          </p:nvSpPr>
          <p:spPr>
            <a:xfrm>
              <a:off x="8577040" y="4280612"/>
              <a:ext cx="86439" cy="10477"/>
            </a:xfrm>
            <a:custGeom>
              <a:avLst/>
              <a:gdLst/>
              <a:ahLst/>
              <a:cxnLst/>
              <a:rect l="l" t="t" r="r" b="b"/>
              <a:pathLst>
                <a:path w="86439" h="10477" extrusionOk="0">
                  <a:moveTo>
                    <a:pt x="86439" y="0"/>
                  </a:moveTo>
                  <a:lnTo>
                    <a:pt x="0" y="0"/>
                  </a:lnTo>
                  <a:lnTo>
                    <a:pt x="86439"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93" name="Google Shape;1193;p10"/>
            <p:cNvSpPr/>
            <p:nvPr/>
          </p:nvSpPr>
          <p:spPr>
            <a:xfrm>
              <a:off x="8577040" y="4237340"/>
              <a:ext cx="86439" cy="10477"/>
            </a:xfrm>
            <a:custGeom>
              <a:avLst/>
              <a:gdLst/>
              <a:ahLst/>
              <a:cxnLst/>
              <a:rect l="l" t="t" r="r" b="b"/>
              <a:pathLst>
                <a:path w="86439" h="10477" extrusionOk="0">
                  <a:moveTo>
                    <a:pt x="86439" y="0"/>
                  </a:moveTo>
                  <a:lnTo>
                    <a:pt x="0" y="0"/>
                  </a:lnTo>
                  <a:lnTo>
                    <a:pt x="86439"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94" name="Google Shape;1194;p10"/>
            <p:cNvSpPr/>
            <p:nvPr/>
          </p:nvSpPr>
          <p:spPr>
            <a:xfrm>
              <a:off x="8697846" y="4209784"/>
              <a:ext cx="60979" cy="102260"/>
            </a:xfrm>
            <a:custGeom>
              <a:avLst/>
              <a:gdLst/>
              <a:ahLst/>
              <a:cxnLst/>
              <a:rect l="l" t="t" r="r" b="b"/>
              <a:pathLst>
                <a:path w="60979" h="102260" extrusionOk="0">
                  <a:moveTo>
                    <a:pt x="0" y="76695"/>
                  </a:moveTo>
                  <a:cubicBezTo>
                    <a:pt x="0" y="90840"/>
                    <a:pt x="13726" y="102261"/>
                    <a:pt x="30490" y="102261"/>
                  </a:cubicBezTo>
                  <a:cubicBezTo>
                    <a:pt x="47358" y="102261"/>
                    <a:pt x="60979" y="90840"/>
                    <a:pt x="60979" y="76695"/>
                  </a:cubicBezTo>
                  <a:cubicBezTo>
                    <a:pt x="60979" y="62551"/>
                    <a:pt x="50187" y="51130"/>
                    <a:pt x="30490" y="51130"/>
                  </a:cubicBezTo>
                  <a:cubicBezTo>
                    <a:pt x="10058" y="51130"/>
                    <a:pt x="0" y="39710"/>
                    <a:pt x="0" y="25565"/>
                  </a:cubicBezTo>
                  <a:cubicBezTo>
                    <a:pt x="0" y="11420"/>
                    <a:pt x="13726" y="0"/>
                    <a:pt x="30490" y="0"/>
                  </a:cubicBezTo>
                  <a:cubicBezTo>
                    <a:pt x="47358" y="0"/>
                    <a:pt x="60979" y="11420"/>
                    <a:pt x="60979" y="25565"/>
                  </a:cubicBezTo>
                  <a:cubicBezTo>
                    <a:pt x="60979" y="11420"/>
                    <a:pt x="47254" y="0"/>
                    <a:pt x="30490" y="0"/>
                  </a:cubicBezTo>
                  <a:cubicBezTo>
                    <a:pt x="13621" y="0"/>
                    <a:pt x="0" y="11420"/>
                    <a:pt x="0" y="25565"/>
                  </a:cubicBezTo>
                  <a:cubicBezTo>
                    <a:pt x="0" y="39710"/>
                    <a:pt x="10163" y="51130"/>
                    <a:pt x="30490" y="51130"/>
                  </a:cubicBezTo>
                  <a:cubicBezTo>
                    <a:pt x="50187" y="51130"/>
                    <a:pt x="60979" y="62551"/>
                    <a:pt x="60979" y="76695"/>
                  </a:cubicBezTo>
                  <a:cubicBezTo>
                    <a:pt x="60979" y="90840"/>
                    <a:pt x="47254" y="102261"/>
                    <a:pt x="30490" y="102261"/>
                  </a:cubicBezTo>
                  <a:cubicBezTo>
                    <a:pt x="13621" y="102156"/>
                    <a:pt x="0" y="90735"/>
                    <a:pt x="0" y="76695"/>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95" name="Google Shape;1195;p10"/>
            <p:cNvSpPr/>
            <p:nvPr/>
          </p:nvSpPr>
          <p:spPr>
            <a:xfrm>
              <a:off x="8728336" y="4187153"/>
              <a:ext cx="10477" cy="17602"/>
            </a:xfrm>
            <a:custGeom>
              <a:avLst/>
              <a:gdLst/>
              <a:ahLst/>
              <a:cxnLst/>
              <a:rect l="l" t="t" r="r" b="b"/>
              <a:pathLst>
                <a:path w="10477" h="17602" extrusionOk="0">
                  <a:moveTo>
                    <a:pt x="0" y="17602"/>
                  </a:moveTo>
                  <a:lnTo>
                    <a:pt x="0" y="0"/>
                  </a:lnTo>
                  <a:lnTo>
                    <a:pt x="0" y="17602"/>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96" name="Google Shape;1196;p10"/>
            <p:cNvSpPr/>
            <p:nvPr/>
          </p:nvSpPr>
          <p:spPr>
            <a:xfrm>
              <a:off x="8728336" y="4316969"/>
              <a:ext cx="10477" cy="17602"/>
            </a:xfrm>
            <a:custGeom>
              <a:avLst/>
              <a:gdLst/>
              <a:ahLst/>
              <a:cxnLst/>
              <a:rect l="l" t="t" r="r" b="b"/>
              <a:pathLst>
                <a:path w="10477" h="17602" extrusionOk="0">
                  <a:moveTo>
                    <a:pt x="0" y="17602"/>
                  </a:moveTo>
                  <a:lnTo>
                    <a:pt x="0" y="0"/>
                  </a:lnTo>
                  <a:lnTo>
                    <a:pt x="0" y="17602"/>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97" name="Google Shape;1197;p10"/>
            <p:cNvSpPr/>
            <p:nvPr/>
          </p:nvSpPr>
          <p:spPr>
            <a:xfrm>
              <a:off x="8914311" y="4237340"/>
              <a:ext cx="69989" cy="69989"/>
            </a:xfrm>
            <a:custGeom>
              <a:avLst/>
              <a:gdLst/>
              <a:ahLst/>
              <a:cxnLst/>
              <a:rect l="l" t="t" r="r" b="b"/>
              <a:pathLst>
                <a:path w="69989" h="69989" extrusionOk="0">
                  <a:moveTo>
                    <a:pt x="0" y="0"/>
                  </a:moveTo>
                  <a:cubicBezTo>
                    <a:pt x="0" y="38662"/>
                    <a:pt x="31328" y="69990"/>
                    <a:pt x="69990" y="69990"/>
                  </a:cubicBezTo>
                  <a:cubicBezTo>
                    <a:pt x="31328" y="69990"/>
                    <a:pt x="0" y="38662"/>
                    <a:pt x="0" y="0"/>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98" name="Google Shape;1198;p10"/>
            <p:cNvSpPr/>
            <p:nvPr/>
          </p:nvSpPr>
          <p:spPr>
            <a:xfrm>
              <a:off x="8914311" y="4383082"/>
              <a:ext cx="69989" cy="69989"/>
            </a:xfrm>
            <a:custGeom>
              <a:avLst/>
              <a:gdLst/>
              <a:ahLst/>
              <a:cxnLst/>
              <a:rect l="l" t="t" r="r" b="b"/>
              <a:pathLst>
                <a:path w="69989" h="69989" extrusionOk="0">
                  <a:moveTo>
                    <a:pt x="0" y="69990"/>
                  </a:moveTo>
                  <a:cubicBezTo>
                    <a:pt x="0" y="31328"/>
                    <a:pt x="31328" y="0"/>
                    <a:pt x="69990" y="0"/>
                  </a:cubicBezTo>
                  <a:cubicBezTo>
                    <a:pt x="31328" y="0"/>
                    <a:pt x="0" y="31328"/>
                    <a:pt x="0" y="69990"/>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99" name="Google Shape;1199;p10"/>
            <p:cNvSpPr/>
            <p:nvPr/>
          </p:nvSpPr>
          <p:spPr>
            <a:xfrm>
              <a:off x="8793191" y="4237340"/>
              <a:ext cx="191109" cy="215731"/>
            </a:xfrm>
            <a:custGeom>
              <a:avLst/>
              <a:gdLst/>
              <a:ahLst/>
              <a:cxnLst/>
              <a:rect l="l" t="t" r="r" b="b"/>
              <a:pathLst>
                <a:path w="191109" h="215731" extrusionOk="0">
                  <a:moveTo>
                    <a:pt x="0" y="215732"/>
                  </a:moveTo>
                  <a:lnTo>
                    <a:pt x="191110" y="215732"/>
                  </a:lnTo>
                  <a:lnTo>
                    <a:pt x="191110" y="0"/>
                  </a:lnTo>
                  <a:lnTo>
                    <a:pt x="0" y="0"/>
                  </a:lnTo>
                  <a:lnTo>
                    <a:pt x="191110" y="0"/>
                  </a:lnTo>
                  <a:lnTo>
                    <a:pt x="191110" y="215732"/>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00" name="Google Shape;1200;p10"/>
            <p:cNvSpPr/>
            <p:nvPr/>
          </p:nvSpPr>
          <p:spPr>
            <a:xfrm>
              <a:off x="8793191" y="4283860"/>
              <a:ext cx="61398" cy="122796"/>
            </a:xfrm>
            <a:custGeom>
              <a:avLst/>
              <a:gdLst/>
              <a:ahLst/>
              <a:cxnLst/>
              <a:rect l="l" t="t" r="r" b="b"/>
              <a:pathLst>
                <a:path w="61398" h="122796" extrusionOk="0">
                  <a:moveTo>
                    <a:pt x="0" y="122796"/>
                  </a:moveTo>
                  <a:cubicBezTo>
                    <a:pt x="33947" y="122796"/>
                    <a:pt x="61398" y="95345"/>
                    <a:pt x="61398" y="61398"/>
                  </a:cubicBezTo>
                  <a:cubicBezTo>
                    <a:pt x="61398" y="27451"/>
                    <a:pt x="33947" y="0"/>
                    <a:pt x="0" y="0"/>
                  </a:cubicBezTo>
                  <a:cubicBezTo>
                    <a:pt x="33947" y="0"/>
                    <a:pt x="61398" y="27451"/>
                    <a:pt x="61398" y="61398"/>
                  </a:cubicBezTo>
                  <a:cubicBezTo>
                    <a:pt x="61398" y="95345"/>
                    <a:pt x="33947" y="122796"/>
                    <a:pt x="0" y="122796"/>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01" name="Google Shape;1201;p10"/>
            <p:cNvSpPr/>
            <p:nvPr/>
          </p:nvSpPr>
          <p:spPr>
            <a:xfrm>
              <a:off x="8897443" y="4345258"/>
              <a:ext cx="21583" cy="10477"/>
            </a:xfrm>
            <a:custGeom>
              <a:avLst/>
              <a:gdLst/>
              <a:ahLst/>
              <a:cxnLst/>
              <a:rect l="l" t="t" r="r" b="b"/>
              <a:pathLst>
                <a:path w="21583" h="10477" extrusionOk="0">
                  <a:moveTo>
                    <a:pt x="0" y="0"/>
                  </a:moveTo>
                  <a:lnTo>
                    <a:pt x="21584"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02" name="Google Shape;1202;p10"/>
            <p:cNvSpPr/>
            <p:nvPr/>
          </p:nvSpPr>
          <p:spPr>
            <a:xfrm>
              <a:off x="8802097" y="4103647"/>
              <a:ext cx="10477" cy="86439"/>
            </a:xfrm>
            <a:custGeom>
              <a:avLst/>
              <a:gdLst/>
              <a:ahLst/>
              <a:cxnLst/>
              <a:rect l="l" t="t" r="r" b="b"/>
              <a:pathLst>
                <a:path w="10477" h="86439" extrusionOk="0">
                  <a:moveTo>
                    <a:pt x="0" y="0"/>
                  </a:moveTo>
                  <a:lnTo>
                    <a:pt x="0" y="86439"/>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03" name="Google Shape;1203;p10"/>
            <p:cNvSpPr/>
            <p:nvPr/>
          </p:nvSpPr>
          <p:spPr>
            <a:xfrm>
              <a:off x="8758930" y="4146814"/>
              <a:ext cx="86439" cy="10477"/>
            </a:xfrm>
            <a:custGeom>
              <a:avLst/>
              <a:gdLst/>
              <a:ahLst/>
              <a:cxnLst/>
              <a:rect l="l" t="t" r="r" b="b"/>
              <a:pathLst>
                <a:path w="86439" h="10477" extrusionOk="0">
                  <a:moveTo>
                    <a:pt x="0" y="0"/>
                  </a:moveTo>
                  <a:lnTo>
                    <a:pt x="86439"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04" name="Google Shape;1204;p10"/>
            <p:cNvSpPr/>
            <p:nvPr/>
          </p:nvSpPr>
          <p:spPr>
            <a:xfrm>
              <a:off x="8961146" y="4132146"/>
              <a:ext cx="10477" cy="64855"/>
            </a:xfrm>
            <a:custGeom>
              <a:avLst/>
              <a:gdLst/>
              <a:ahLst/>
              <a:cxnLst/>
              <a:rect l="l" t="t" r="r" b="b"/>
              <a:pathLst>
                <a:path w="10477" h="64855" extrusionOk="0">
                  <a:moveTo>
                    <a:pt x="0" y="0"/>
                  </a:moveTo>
                  <a:lnTo>
                    <a:pt x="0" y="64856"/>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05" name="Google Shape;1205;p10"/>
            <p:cNvSpPr/>
            <p:nvPr/>
          </p:nvSpPr>
          <p:spPr>
            <a:xfrm>
              <a:off x="8928770" y="4164626"/>
              <a:ext cx="64855" cy="10477"/>
            </a:xfrm>
            <a:custGeom>
              <a:avLst/>
              <a:gdLst/>
              <a:ahLst/>
              <a:cxnLst/>
              <a:rect l="l" t="t" r="r" b="b"/>
              <a:pathLst>
                <a:path w="64855" h="10477" extrusionOk="0">
                  <a:moveTo>
                    <a:pt x="0" y="0"/>
                  </a:moveTo>
                  <a:lnTo>
                    <a:pt x="64856"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06" name="Google Shape;1206;p10"/>
            <p:cNvSpPr/>
            <p:nvPr/>
          </p:nvSpPr>
          <p:spPr>
            <a:xfrm>
              <a:off x="8897443" y="4036696"/>
              <a:ext cx="10477" cy="64855"/>
            </a:xfrm>
            <a:custGeom>
              <a:avLst/>
              <a:gdLst/>
              <a:ahLst/>
              <a:cxnLst/>
              <a:rect l="l" t="t" r="r" b="b"/>
              <a:pathLst>
                <a:path w="10477" h="64855" extrusionOk="0">
                  <a:moveTo>
                    <a:pt x="0" y="0"/>
                  </a:moveTo>
                  <a:lnTo>
                    <a:pt x="0" y="64856"/>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07" name="Google Shape;1207;p10"/>
            <p:cNvSpPr/>
            <p:nvPr/>
          </p:nvSpPr>
          <p:spPr>
            <a:xfrm>
              <a:off x="8865067" y="4069071"/>
              <a:ext cx="64855" cy="10477"/>
            </a:xfrm>
            <a:custGeom>
              <a:avLst/>
              <a:gdLst/>
              <a:ahLst/>
              <a:cxnLst/>
              <a:rect l="l" t="t" r="r" b="b"/>
              <a:pathLst>
                <a:path w="64855" h="10477" extrusionOk="0">
                  <a:moveTo>
                    <a:pt x="0" y="0"/>
                  </a:moveTo>
                  <a:lnTo>
                    <a:pt x="64856"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08" name="Google Shape;1208;p10"/>
            <p:cNvSpPr/>
            <p:nvPr/>
          </p:nvSpPr>
          <p:spPr>
            <a:xfrm>
              <a:off x="8721839" y="4008406"/>
              <a:ext cx="10477" cy="64855"/>
            </a:xfrm>
            <a:custGeom>
              <a:avLst/>
              <a:gdLst/>
              <a:ahLst/>
              <a:cxnLst/>
              <a:rect l="l" t="t" r="r" b="b"/>
              <a:pathLst>
                <a:path w="10477" h="64855" extrusionOk="0">
                  <a:moveTo>
                    <a:pt x="0" y="0"/>
                  </a:moveTo>
                  <a:lnTo>
                    <a:pt x="0" y="64856"/>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09" name="Google Shape;1209;p10"/>
            <p:cNvSpPr/>
            <p:nvPr/>
          </p:nvSpPr>
          <p:spPr>
            <a:xfrm>
              <a:off x="8689464" y="4040782"/>
              <a:ext cx="64855" cy="10477"/>
            </a:xfrm>
            <a:custGeom>
              <a:avLst/>
              <a:gdLst/>
              <a:ahLst/>
              <a:cxnLst/>
              <a:rect l="l" t="t" r="r" b="b"/>
              <a:pathLst>
                <a:path w="64855" h="10477" extrusionOk="0">
                  <a:moveTo>
                    <a:pt x="0" y="0"/>
                  </a:moveTo>
                  <a:lnTo>
                    <a:pt x="64856"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10" name="Google Shape;1210;p10"/>
            <p:cNvSpPr/>
            <p:nvPr/>
          </p:nvSpPr>
          <p:spPr>
            <a:xfrm>
              <a:off x="8620312" y="4118315"/>
              <a:ext cx="10477" cy="64855"/>
            </a:xfrm>
            <a:custGeom>
              <a:avLst/>
              <a:gdLst/>
              <a:ahLst/>
              <a:cxnLst/>
              <a:rect l="l" t="t" r="r" b="b"/>
              <a:pathLst>
                <a:path w="10477" h="64855" extrusionOk="0">
                  <a:moveTo>
                    <a:pt x="0" y="0"/>
                  </a:moveTo>
                  <a:lnTo>
                    <a:pt x="0" y="64856"/>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11" name="Google Shape;1211;p10"/>
            <p:cNvSpPr/>
            <p:nvPr/>
          </p:nvSpPr>
          <p:spPr>
            <a:xfrm>
              <a:off x="8587832" y="4150796"/>
              <a:ext cx="64855" cy="10477"/>
            </a:xfrm>
            <a:custGeom>
              <a:avLst/>
              <a:gdLst/>
              <a:ahLst/>
              <a:cxnLst/>
              <a:rect l="l" t="t" r="r" b="b"/>
              <a:pathLst>
                <a:path w="64855" h="10477" extrusionOk="0">
                  <a:moveTo>
                    <a:pt x="0" y="0"/>
                  </a:moveTo>
                  <a:lnTo>
                    <a:pt x="64856"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212" name="Google Shape;1212;p10"/>
          <p:cNvGrpSpPr/>
          <p:nvPr/>
        </p:nvGrpSpPr>
        <p:grpSpPr>
          <a:xfrm>
            <a:off x="4803661" y="3066997"/>
            <a:ext cx="469337" cy="415575"/>
            <a:chOff x="4803661" y="3066997"/>
            <a:chExt cx="469337" cy="415575"/>
          </a:xfrm>
        </p:grpSpPr>
        <p:sp>
          <p:nvSpPr>
            <p:cNvPr id="1213" name="Google Shape;1213;p10"/>
            <p:cNvSpPr/>
            <p:nvPr/>
          </p:nvSpPr>
          <p:spPr>
            <a:xfrm>
              <a:off x="4803895" y="3141023"/>
              <a:ext cx="468752" cy="341549"/>
            </a:xfrm>
            <a:custGeom>
              <a:avLst/>
              <a:gdLst/>
              <a:ahLst/>
              <a:cxnLst/>
              <a:rect l="l" t="t" r="r" b="b"/>
              <a:pathLst>
                <a:path w="468752" h="341549" extrusionOk="0">
                  <a:moveTo>
                    <a:pt x="468752" y="341549"/>
                  </a:moveTo>
                  <a:lnTo>
                    <a:pt x="0" y="341549"/>
                  </a:lnTo>
                  <a:lnTo>
                    <a:pt x="0" y="30805"/>
                  </a:lnTo>
                  <a:cubicBezTo>
                    <a:pt x="0" y="13821"/>
                    <a:pt x="13821" y="0"/>
                    <a:pt x="30805" y="0"/>
                  </a:cubicBezTo>
                  <a:lnTo>
                    <a:pt x="437947" y="0"/>
                  </a:lnTo>
                  <a:cubicBezTo>
                    <a:pt x="454931" y="0"/>
                    <a:pt x="468752" y="13821"/>
                    <a:pt x="468752" y="30805"/>
                  </a:cubicBezTo>
                  <a:lnTo>
                    <a:pt x="468752" y="341549"/>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14" name="Google Shape;1214;p10"/>
            <p:cNvSpPr/>
            <p:nvPr/>
          </p:nvSpPr>
          <p:spPr>
            <a:xfrm>
              <a:off x="5140877" y="3242574"/>
              <a:ext cx="131887" cy="61375"/>
            </a:xfrm>
            <a:custGeom>
              <a:avLst/>
              <a:gdLst/>
              <a:ahLst/>
              <a:cxnLst/>
              <a:rect l="l" t="t" r="r" b="b"/>
              <a:pathLst>
                <a:path w="131887" h="61375" extrusionOk="0">
                  <a:moveTo>
                    <a:pt x="0" y="61376"/>
                  </a:moveTo>
                  <a:lnTo>
                    <a:pt x="77305" y="61376"/>
                  </a:lnTo>
                  <a:cubicBezTo>
                    <a:pt x="107408" y="61376"/>
                    <a:pt x="131888" y="36896"/>
                    <a:pt x="131888" y="6794"/>
                  </a:cubicBezTo>
                  <a:lnTo>
                    <a:pt x="131888"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15" name="Google Shape;1215;p10"/>
            <p:cNvSpPr/>
            <p:nvPr/>
          </p:nvSpPr>
          <p:spPr>
            <a:xfrm>
              <a:off x="4803895" y="3242574"/>
              <a:ext cx="131887" cy="61375"/>
            </a:xfrm>
            <a:custGeom>
              <a:avLst/>
              <a:gdLst/>
              <a:ahLst/>
              <a:cxnLst/>
              <a:rect l="l" t="t" r="r" b="b"/>
              <a:pathLst>
                <a:path w="131887" h="61375" extrusionOk="0">
                  <a:moveTo>
                    <a:pt x="131888" y="61376"/>
                  </a:moveTo>
                  <a:lnTo>
                    <a:pt x="54582" y="61376"/>
                  </a:lnTo>
                  <a:cubicBezTo>
                    <a:pt x="24480" y="61376"/>
                    <a:pt x="0" y="36896"/>
                    <a:pt x="0" y="6794"/>
                  </a:cubicBez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16" name="Google Shape;1216;p10"/>
            <p:cNvSpPr/>
            <p:nvPr/>
          </p:nvSpPr>
          <p:spPr>
            <a:xfrm>
              <a:off x="4985095" y="3303950"/>
              <a:ext cx="106353" cy="11712"/>
            </a:xfrm>
            <a:custGeom>
              <a:avLst/>
              <a:gdLst/>
              <a:ahLst/>
              <a:cxnLst/>
              <a:rect l="l" t="t" r="r" b="b"/>
              <a:pathLst>
                <a:path w="106353" h="11712" extrusionOk="0">
                  <a:moveTo>
                    <a:pt x="0" y="0"/>
                  </a:moveTo>
                  <a:lnTo>
                    <a:pt x="106354"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217" name="Google Shape;1217;p10"/>
            <p:cNvGrpSpPr/>
            <p:nvPr/>
          </p:nvGrpSpPr>
          <p:grpSpPr>
            <a:xfrm>
              <a:off x="4937071" y="3280524"/>
              <a:ext cx="202517" cy="46851"/>
              <a:chOff x="4937071" y="3280524"/>
              <a:chExt cx="202517" cy="46851"/>
            </a:xfrm>
          </p:grpSpPr>
          <p:sp>
            <p:nvSpPr>
              <p:cNvPr id="1218" name="Google Shape;1218;p10"/>
              <p:cNvSpPr/>
              <p:nvPr/>
            </p:nvSpPr>
            <p:spPr>
              <a:xfrm>
                <a:off x="4937071" y="3280524"/>
                <a:ext cx="46851" cy="46851"/>
              </a:xfrm>
              <a:custGeom>
                <a:avLst/>
                <a:gdLst/>
                <a:ahLst/>
                <a:cxnLst/>
                <a:rect l="l" t="t" r="r" b="b"/>
                <a:pathLst>
                  <a:path w="46851" h="46851" extrusionOk="0">
                    <a:moveTo>
                      <a:pt x="0" y="0"/>
                    </a:moveTo>
                    <a:lnTo>
                      <a:pt x="46852" y="0"/>
                    </a:lnTo>
                    <a:lnTo>
                      <a:pt x="46852" y="46852"/>
                    </a:lnTo>
                    <a:lnTo>
                      <a:pt x="0" y="46852"/>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19" name="Google Shape;1219;p10"/>
              <p:cNvSpPr/>
              <p:nvPr/>
            </p:nvSpPr>
            <p:spPr>
              <a:xfrm>
                <a:off x="5092737" y="3280524"/>
                <a:ext cx="46851" cy="46851"/>
              </a:xfrm>
              <a:custGeom>
                <a:avLst/>
                <a:gdLst/>
                <a:ahLst/>
                <a:cxnLst/>
                <a:rect l="l" t="t" r="r" b="b"/>
                <a:pathLst>
                  <a:path w="46851" h="46851" extrusionOk="0">
                    <a:moveTo>
                      <a:pt x="0" y="0"/>
                    </a:moveTo>
                    <a:lnTo>
                      <a:pt x="46852" y="0"/>
                    </a:lnTo>
                    <a:lnTo>
                      <a:pt x="46852" y="46852"/>
                    </a:lnTo>
                    <a:lnTo>
                      <a:pt x="0" y="46852"/>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1220" name="Google Shape;1220;p10"/>
            <p:cNvSpPr/>
            <p:nvPr/>
          </p:nvSpPr>
          <p:spPr>
            <a:xfrm>
              <a:off x="4972679" y="3066997"/>
              <a:ext cx="130950" cy="74025"/>
            </a:xfrm>
            <a:custGeom>
              <a:avLst/>
              <a:gdLst/>
              <a:ahLst/>
              <a:cxnLst/>
              <a:rect l="l" t="t" r="r" b="b"/>
              <a:pathLst>
                <a:path w="130950" h="74025" extrusionOk="0">
                  <a:moveTo>
                    <a:pt x="0" y="74026"/>
                  </a:moveTo>
                  <a:lnTo>
                    <a:pt x="0" y="21318"/>
                  </a:lnTo>
                  <a:cubicBezTo>
                    <a:pt x="0" y="9487"/>
                    <a:pt x="9605" y="0"/>
                    <a:pt x="21318" y="0"/>
                  </a:cubicBezTo>
                  <a:lnTo>
                    <a:pt x="109633" y="0"/>
                  </a:lnTo>
                  <a:cubicBezTo>
                    <a:pt x="121463" y="0"/>
                    <a:pt x="130951" y="9605"/>
                    <a:pt x="130951" y="21318"/>
                  </a:cubicBezTo>
                  <a:lnTo>
                    <a:pt x="130951" y="74026"/>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21" name="Google Shape;1221;p10"/>
            <p:cNvSpPr/>
            <p:nvPr/>
          </p:nvSpPr>
          <p:spPr>
            <a:xfrm>
              <a:off x="5202604" y="3411943"/>
              <a:ext cx="70394" cy="70394"/>
            </a:xfrm>
            <a:custGeom>
              <a:avLst/>
              <a:gdLst/>
              <a:ahLst/>
              <a:cxnLst/>
              <a:rect l="l" t="t" r="r" b="b"/>
              <a:pathLst>
                <a:path w="70394" h="70394" extrusionOk="0">
                  <a:moveTo>
                    <a:pt x="70395" y="0"/>
                  </a:moveTo>
                  <a:lnTo>
                    <a:pt x="0" y="70395"/>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22" name="Google Shape;1222;p10"/>
            <p:cNvSpPr/>
            <p:nvPr/>
          </p:nvSpPr>
          <p:spPr>
            <a:xfrm>
              <a:off x="4803661" y="3411943"/>
              <a:ext cx="70277" cy="70394"/>
            </a:xfrm>
            <a:custGeom>
              <a:avLst/>
              <a:gdLst/>
              <a:ahLst/>
              <a:cxnLst/>
              <a:rect l="l" t="t" r="r" b="b"/>
              <a:pathLst>
                <a:path w="70277" h="70394" extrusionOk="0">
                  <a:moveTo>
                    <a:pt x="0" y="0"/>
                  </a:moveTo>
                  <a:lnTo>
                    <a:pt x="70278" y="70395"/>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223" name="Google Shape;1223;p10"/>
          <p:cNvGrpSpPr/>
          <p:nvPr/>
        </p:nvGrpSpPr>
        <p:grpSpPr>
          <a:xfrm>
            <a:off x="4810798" y="4012407"/>
            <a:ext cx="483851" cy="448961"/>
            <a:chOff x="4810798" y="4012407"/>
            <a:chExt cx="483851" cy="448961"/>
          </a:xfrm>
        </p:grpSpPr>
        <p:sp>
          <p:nvSpPr>
            <p:cNvPr id="1224" name="Google Shape;1224;p10"/>
            <p:cNvSpPr/>
            <p:nvPr/>
          </p:nvSpPr>
          <p:spPr>
            <a:xfrm>
              <a:off x="4971942" y="4316464"/>
              <a:ext cx="161353" cy="130340"/>
            </a:xfrm>
            <a:custGeom>
              <a:avLst/>
              <a:gdLst/>
              <a:ahLst/>
              <a:cxnLst/>
              <a:rect l="l" t="t" r="r" b="b"/>
              <a:pathLst>
                <a:path w="161353" h="130340" extrusionOk="0">
                  <a:moveTo>
                    <a:pt x="161354" y="130340"/>
                  </a:moveTo>
                  <a:lnTo>
                    <a:pt x="161354" y="35414"/>
                  </a:lnTo>
                  <a:cubicBezTo>
                    <a:pt x="161354" y="26089"/>
                    <a:pt x="155067" y="18021"/>
                    <a:pt x="145952" y="15716"/>
                  </a:cubicBezTo>
                  <a:lnTo>
                    <a:pt x="85601" y="629"/>
                  </a:lnTo>
                  <a:cubicBezTo>
                    <a:pt x="82353" y="-210"/>
                    <a:pt x="79000" y="-210"/>
                    <a:pt x="75752" y="629"/>
                  </a:cubicBezTo>
                  <a:lnTo>
                    <a:pt x="15402" y="15716"/>
                  </a:lnTo>
                  <a:cubicBezTo>
                    <a:pt x="6391" y="18021"/>
                    <a:pt x="0" y="26089"/>
                    <a:pt x="0" y="35414"/>
                  </a:cubicBezTo>
                  <a:lnTo>
                    <a:pt x="0" y="130340"/>
                  </a:lnTo>
                  <a:lnTo>
                    <a:pt x="0" y="35414"/>
                  </a:lnTo>
                  <a:cubicBezTo>
                    <a:pt x="0" y="26089"/>
                    <a:pt x="6287" y="18021"/>
                    <a:pt x="15402" y="15716"/>
                  </a:cubicBezTo>
                  <a:lnTo>
                    <a:pt x="75752" y="629"/>
                  </a:lnTo>
                  <a:cubicBezTo>
                    <a:pt x="79000" y="-210"/>
                    <a:pt x="82353" y="-210"/>
                    <a:pt x="85601" y="629"/>
                  </a:cubicBezTo>
                  <a:lnTo>
                    <a:pt x="145952" y="15716"/>
                  </a:lnTo>
                  <a:cubicBezTo>
                    <a:pt x="154962" y="18021"/>
                    <a:pt x="161354" y="26089"/>
                    <a:pt x="161354" y="35414"/>
                  </a:cubicBezTo>
                  <a:lnTo>
                    <a:pt x="161354" y="13034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25" name="Google Shape;1225;p10"/>
            <p:cNvSpPr/>
            <p:nvPr/>
          </p:nvSpPr>
          <p:spPr>
            <a:xfrm>
              <a:off x="5012386" y="4376396"/>
              <a:ext cx="10477" cy="84972"/>
            </a:xfrm>
            <a:custGeom>
              <a:avLst/>
              <a:gdLst/>
              <a:ahLst/>
              <a:cxnLst/>
              <a:rect l="l" t="t" r="r" b="b"/>
              <a:pathLst>
                <a:path w="10477" h="84972" extrusionOk="0">
                  <a:moveTo>
                    <a:pt x="0" y="0"/>
                  </a:moveTo>
                  <a:lnTo>
                    <a:pt x="0" y="84972"/>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26" name="Google Shape;1226;p10"/>
            <p:cNvSpPr/>
            <p:nvPr/>
          </p:nvSpPr>
          <p:spPr>
            <a:xfrm>
              <a:off x="5093062" y="4376396"/>
              <a:ext cx="10477" cy="84972"/>
            </a:xfrm>
            <a:custGeom>
              <a:avLst/>
              <a:gdLst/>
              <a:ahLst/>
              <a:cxnLst/>
              <a:rect l="l" t="t" r="r" b="b"/>
              <a:pathLst>
                <a:path w="10477" h="84972" extrusionOk="0">
                  <a:moveTo>
                    <a:pt x="0" y="0"/>
                  </a:moveTo>
                  <a:lnTo>
                    <a:pt x="0" y="84972"/>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27" name="Google Shape;1227;p10"/>
            <p:cNvSpPr/>
            <p:nvPr/>
          </p:nvSpPr>
          <p:spPr>
            <a:xfrm>
              <a:off x="5051991" y="4093189"/>
              <a:ext cx="161353" cy="109385"/>
            </a:xfrm>
            <a:custGeom>
              <a:avLst/>
              <a:gdLst/>
              <a:ahLst/>
              <a:cxnLst/>
              <a:rect l="l" t="t" r="r" b="b"/>
              <a:pathLst>
                <a:path w="161353" h="109385" extrusionOk="0">
                  <a:moveTo>
                    <a:pt x="161354" y="76695"/>
                  </a:moveTo>
                  <a:lnTo>
                    <a:pt x="161354" y="35414"/>
                  </a:lnTo>
                  <a:cubicBezTo>
                    <a:pt x="161354" y="26089"/>
                    <a:pt x="155067" y="18021"/>
                    <a:pt x="145952" y="15716"/>
                  </a:cubicBezTo>
                  <a:lnTo>
                    <a:pt x="85601" y="629"/>
                  </a:lnTo>
                  <a:cubicBezTo>
                    <a:pt x="82353" y="-210"/>
                    <a:pt x="79000" y="-210"/>
                    <a:pt x="75752" y="629"/>
                  </a:cubicBezTo>
                  <a:lnTo>
                    <a:pt x="15402" y="15716"/>
                  </a:lnTo>
                  <a:cubicBezTo>
                    <a:pt x="6391" y="18021"/>
                    <a:pt x="0" y="26089"/>
                    <a:pt x="0" y="35414"/>
                  </a:cubicBezTo>
                  <a:lnTo>
                    <a:pt x="0" y="109385"/>
                  </a:lnTo>
                  <a:lnTo>
                    <a:pt x="0" y="35414"/>
                  </a:lnTo>
                  <a:cubicBezTo>
                    <a:pt x="0" y="26089"/>
                    <a:pt x="6287" y="18021"/>
                    <a:pt x="15402" y="15716"/>
                  </a:cubicBezTo>
                  <a:lnTo>
                    <a:pt x="75752" y="629"/>
                  </a:lnTo>
                  <a:cubicBezTo>
                    <a:pt x="79000" y="-210"/>
                    <a:pt x="82353" y="-210"/>
                    <a:pt x="85601" y="629"/>
                  </a:cubicBezTo>
                  <a:lnTo>
                    <a:pt x="145952" y="15716"/>
                  </a:lnTo>
                  <a:cubicBezTo>
                    <a:pt x="154962" y="18021"/>
                    <a:pt x="161354" y="26089"/>
                    <a:pt x="161354" y="35414"/>
                  </a:cubicBezTo>
                  <a:lnTo>
                    <a:pt x="161354" y="76695"/>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28" name="Google Shape;1228;p10"/>
            <p:cNvSpPr/>
            <p:nvPr/>
          </p:nvSpPr>
          <p:spPr>
            <a:xfrm>
              <a:off x="5092329" y="4147253"/>
              <a:ext cx="10477" cy="36147"/>
            </a:xfrm>
            <a:custGeom>
              <a:avLst/>
              <a:gdLst/>
              <a:ahLst/>
              <a:cxnLst/>
              <a:rect l="l" t="t" r="r" b="b"/>
              <a:pathLst>
                <a:path w="10477" h="36147" extrusionOk="0">
                  <a:moveTo>
                    <a:pt x="0" y="0"/>
                  </a:moveTo>
                  <a:lnTo>
                    <a:pt x="0" y="36147"/>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29" name="Google Shape;1229;p10"/>
            <p:cNvSpPr/>
            <p:nvPr/>
          </p:nvSpPr>
          <p:spPr>
            <a:xfrm>
              <a:off x="5173006" y="4147253"/>
              <a:ext cx="10477" cy="22631"/>
            </a:xfrm>
            <a:custGeom>
              <a:avLst/>
              <a:gdLst/>
              <a:ahLst/>
              <a:cxnLst/>
              <a:rect l="l" t="t" r="r" b="b"/>
              <a:pathLst>
                <a:path w="10477" h="22631" extrusionOk="0">
                  <a:moveTo>
                    <a:pt x="0" y="0"/>
                  </a:moveTo>
                  <a:lnTo>
                    <a:pt x="0" y="22631"/>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30" name="Google Shape;1230;p10"/>
            <p:cNvSpPr/>
            <p:nvPr/>
          </p:nvSpPr>
          <p:spPr>
            <a:xfrm>
              <a:off x="5011757" y="4147253"/>
              <a:ext cx="10477" cy="36147"/>
            </a:xfrm>
            <a:custGeom>
              <a:avLst/>
              <a:gdLst/>
              <a:ahLst/>
              <a:cxnLst/>
              <a:rect l="l" t="t" r="r" b="b"/>
              <a:pathLst>
                <a:path w="10477" h="36147" extrusionOk="0">
                  <a:moveTo>
                    <a:pt x="0" y="0"/>
                  </a:moveTo>
                  <a:lnTo>
                    <a:pt x="0" y="36147"/>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31" name="Google Shape;1231;p10"/>
            <p:cNvSpPr/>
            <p:nvPr/>
          </p:nvSpPr>
          <p:spPr>
            <a:xfrm>
              <a:off x="4890742" y="4093294"/>
              <a:ext cx="161353" cy="109280"/>
            </a:xfrm>
            <a:custGeom>
              <a:avLst/>
              <a:gdLst/>
              <a:ahLst/>
              <a:cxnLst/>
              <a:rect l="l" t="t" r="r" b="b"/>
              <a:pathLst>
                <a:path w="161353" h="109280" extrusionOk="0">
                  <a:moveTo>
                    <a:pt x="161354" y="109280"/>
                  </a:moveTo>
                  <a:lnTo>
                    <a:pt x="161354" y="35309"/>
                  </a:lnTo>
                  <a:cubicBezTo>
                    <a:pt x="161354" y="25984"/>
                    <a:pt x="155067" y="17917"/>
                    <a:pt x="145952" y="15611"/>
                  </a:cubicBezTo>
                  <a:lnTo>
                    <a:pt x="85601" y="629"/>
                  </a:lnTo>
                  <a:cubicBezTo>
                    <a:pt x="82353" y="-210"/>
                    <a:pt x="79000" y="-210"/>
                    <a:pt x="75752" y="629"/>
                  </a:cubicBezTo>
                  <a:lnTo>
                    <a:pt x="15402" y="15716"/>
                  </a:lnTo>
                  <a:cubicBezTo>
                    <a:pt x="6391" y="18021"/>
                    <a:pt x="0" y="26089"/>
                    <a:pt x="0" y="35414"/>
                  </a:cubicBezTo>
                  <a:lnTo>
                    <a:pt x="0" y="76695"/>
                  </a:lnTo>
                  <a:lnTo>
                    <a:pt x="0" y="35414"/>
                  </a:lnTo>
                  <a:cubicBezTo>
                    <a:pt x="0" y="26089"/>
                    <a:pt x="6287" y="18021"/>
                    <a:pt x="15402" y="15716"/>
                  </a:cubicBezTo>
                  <a:lnTo>
                    <a:pt x="75752" y="629"/>
                  </a:lnTo>
                  <a:cubicBezTo>
                    <a:pt x="79000" y="-210"/>
                    <a:pt x="82353" y="-210"/>
                    <a:pt x="85601" y="629"/>
                  </a:cubicBezTo>
                  <a:lnTo>
                    <a:pt x="145952" y="15716"/>
                  </a:lnTo>
                  <a:cubicBezTo>
                    <a:pt x="154962" y="18021"/>
                    <a:pt x="161354" y="26089"/>
                    <a:pt x="161354" y="35414"/>
                  </a:cubicBezTo>
                  <a:lnTo>
                    <a:pt x="161354" y="10928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32" name="Google Shape;1232;p10"/>
            <p:cNvSpPr/>
            <p:nvPr/>
          </p:nvSpPr>
          <p:spPr>
            <a:xfrm>
              <a:off x="4931080" y="4147253"/>
              <a:ext cx="10477" cy="22631"/>
            </a:xfrm>
            <a:custGeom>
              <a:avLst/>
              <a:gdLst/>
              <a:ahLst/>
              <a:cxnLst/>
              <a:rect l="l" t="t" r="r" b="b"/>
              <a:pathLst>
                <a:path w="10477" h="22631" extrusionOk="0">
                  <a:moveTo>
                    <a:pt x="0" y="0"/>
                  </a:moveTo>
                  <a:lnTo>
                    <a:pt x="0" y="22631"/>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33" name="Google Shape;1233;p10"/>
            <p:cNvSpPr/>
            <p:nvPr/>
          </p:nvSpPr>
          <p:spPr>
            <a:xfrm>
              <a:off x="5148698" y="4283565"/>
              <a:ext cx="145951" cy="130340"/>
            </a:xfrm>
            <a:custGeom>
              <a:avLst/>
              <a:gdLst/>
              <a:ahLst/>
              <a:cxnLst/>
              <a:rect l="l" t="t" r="r" b="b"/>
              <a:pathLst>
                <a:path w="145951" h="130340" extrusionOk="0">
                  <a:moveTo>
                    <a:pt x="0" y="15716"/>
                  </a:moveTo>
                  <a:lnTo>
                    <a:pt x="60350" y="629"/>
                  </a:lnTo>
                  <a:cubicBezTo>
                    <a:pt x="63598" y="-210"/>
                    <a:pt x="66951" y="-210"/>
                    <a:pt x="70199" y="629"/>
                  </a:cubicBezTo>
                  <a:lnTo>
                    <a:pt x="130550" y="15716"/>
                  </a:lnTo>
                  <a:cubicBezTo>
                    <a:pt x="139560" y="18021"/>
                    <a:pt x="145952" y="26089"/>
                    <a:pt x="145952" y="35414"/>
                  </a:cubicBezTo>
                  <a:lnTo>
                    <a:pt x="145952" y="130340"/>
                  </a:lnTo>
                  <a:lnTo>
                    <a:pt x="145952" y="35414"/>
                  </a:lnTo>
                  <a:cubicBezTo>
                    <a:pt x="145952" y="26089"/>
                    <a:pt x="139665" y="18021"/>
                    <a:pt x="130550" y="15716"/>
                  </a:cubicBezTo>
                  <a:lnTo>
                    <a:pt x="70199" y="629"/>
                  </a:lnTo>
                  <a:cubicBezTo>
                    <a:pt x="66951" y="-210"/>
                    <a:pt x="63598" y="-210"/>
                    <a:pt x="60350" y="629"/>
                  </a:cubicBezTo>
                  <a:lnTo>
                    <a:pt x="0" y="15716"/>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34" name="Google Shape;1234;p10"/>
            <p:cNvSpPr/>
            <p:nvPr/>
          </p:nvSpPr>
          <p:spPr>
            <a:xfrm>
              <a:off x="5213973" y="4413800"/>
              <a:ext cx="10477" cy="47463"/>
            </a:xfrm>
            <a:custGeom>
              <a:avLst/>
              <a:gdLst/>
              <a:ahLst/>
              <a:cxnLst/>
              <a:rect l="l" t="t" r="r" b="b"/>
              <a:pathLst>
                <a:path w="10477" h="47463" extrusionOk="0">
                  <a:moveTo>
                    <a:pt x="0" y="0"/>
                  </a:moveTo>
                  <a:lnTo>
                    <a:pt x="0" y="47463"/>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35" name="Google Shape;1235;p10"/>
            <p:cNvSpPr/>
            <p:nvPr/>
          </p:nvSpPr>
          <p:spPr>
            <a:xfrm>
              <a:off x="5052724" y="4413800"/>
              <a:ext cx="10477" cy="47463"/>
            </a:xfrm>
            <a:custGeom>
              <a:avLst/>
              <a:gdLst/>
              <a:ahLst/>
              <a:cxnLst/>
              <a:rect l="l" t="t" r="r" b="b"/>
              <a:pathLst>
                <a:path w="10477" h="47463" extrusionOk="0">
                  <a:moveTo>
                    <a:pt x="0" y="0"/>
                  </a:moveTo>
                  <a:lnTo>
                    <a:pt x="0" y="47463"/>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36" name="Google Shape;1236;p10"/>
            <p:cNvSpPr/>
            <p:nvPr/>
          </p:nvSpPr>
          <p:spPr>
            <a:xfrm>
              <a:off x="5173634" y="4343391"/>
              <a:ext cx="10477" cy="117871"/>
            </a:xfrm>
            <a:custGeom>
              <a:avLst/>
              <a:gdLst/>
              <a:ahLst/>
              <a:cxnLst/>
              <a:rect l="l" t="t" r="r" b="b"/>
              <a:pathLst>
                <a:path w="10477" h="117871" extrusionOk="0">
                  <a:moveTo>
                    <a:pt x="0" y="0"/>
                  </a:moveTo>
                  <a:lnTo>
                    <a:pt x="0" y="117872"/>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37" name="Google Shape;1237;p10"/>
            <p:cNvSpPr/>
            <p:nvPr/>
          </p:nvSpPr>
          <p:spPr>
            <a:xfrm>
              <a:off x="5254311" y="4343391"/>
              <a:ext cx="10477" cy="117871"/>
            </a:xfrm>
            <a:custGeom>
              <a:avLst/>
              <a:gdLst/>
              <a:ahLst/>
              <a:cxnLst/>
              <a:rect l="l" t="t" r="r" b="b"/>
              <a:pathLst>
                <a:path w="10477" h="117871" extrusionOk="0">
                  <a:moveTo>
                    <a:pt x="0" y="0"/>
                  </a:moveTo>
                  <a:lnTo>
                    <a:pt x="0" y="117872"/>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38" name="Google Shape;1238;p10"/>
            <p:cNvSpPr/>
            <p:nvPr/>
          </p:nvSpPr>
          <p:spPr>
            <a:xfrm>
              <a:off x="4810798" y="4283565"/>
              <a:ext cx="145951" cy="130340"/>
            </a:xfrm>
            <a:custGeom>
              <a:avLst/>
              <a:gdLst/>
              <a:ahLst/>
              <a:cxnLst/>
              <a:rect l="l" t="t" r="r" b="b"/>
              <a:pathLst>
                <a:path w="145951" h="130340" extrusionOk="0">
                  <a:moveTo>
                    <a:pt x="145952" y="15716"/>
                  </a:moveTo>
                  <a:lnTo>
                    <a:pt x="85601" y="629"/>
                  </a:lnTo>
                  <a:cubicBezTo>
                    <a:pt x="82353" y="-210"/>
                    <a:pt x="79000" y="-210"/>
                    <a:pt x="75752" y="629"/>
                  </a:cubicBezTo>
                  <a:lnTo>
                    <a:pt x="15402" y="15716"/>
                  </a:lnTo>
                  <a:cubicBezTo>
                    <a:pt x="6391" y="18021"/>
                    <a:pt x="0" y="26089"/>
                    <a:pt x="0" y="35414"/>
                  </a:cubicBezTo>
                  <a:lnTo>
                    <a:pt x="0" y="130340"/>
                  </a:lnTo>
                  <a:lnTo>
                    <a:pt x="0" y="35414"/>
                  </a:lnTo>
                  <a:cubicBezTo>
                    <a:pt x="0" y="26089"/>
                    <a:pt x="6287" y="18021"/>
                    <a:pt x="15402" y="15716"/>
                  </a:cubicBezTo>
                  <a:lnTo>
                    <a:pt x="75752" y="629"/>
                  </a:lnTo>
                  <a:cubicBezTo>
                    <a:pt x="79000" y="-210"/>
                    <a:pt x="82353" y="-210"/>
                    <a:pt x="85601" y="629"/>
                  </a:cubicBezTo>
                  <a:lnTo>
                    <a:pt x="145952" y="15716"/>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39" name="Google Shape;1239;p10"/>
            <p:cNvSpPr/>
            <p:nvPr/>
          </p:nvSpPr>
          <p:spPr>
            <a:xfrm>
              <a:off x="4891475" y="4413800"/>
              <a:ext cx="10477" cy="47463"/>
            </a:xfrm>
            <a:custGeom>
              <a:avLst/>
              <a:gdLst/>
              <a:ahLst/>
              <a:cxnLst/>
              <a:rect l="l" t="t" r="r" b="b"/>
              <a:pathLst>
                <a:path w="10477" h="47463" extrusionOk="0">
                  <a:moveTo>
                    <a:pt x="0" y="0"/>
                  </a:moveTo>
                  <a:lnTo>
                    <a:pt x="0" y="47463"/>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40" name="Google Shape;1240;p10"/>
            <p:cNvSpPr/>
            <p:nvPr/>
          </p:nvSpPr>
          <p:spPr>
            <a:xfrm>
              <a:off x="4851137" y="4343391"/>
              <a:ext cx="10477" cy="117871"/>
            </a:xfrm>
            <a:custGeom>
              <a:avLst/>
              <a:gdLst/>
              <a:ahLst/>
              <a:cxnLst/>
              <a:rect l="l" t="t" r="r" b="b"/>
              <a:pathLst>
                <a:path w="10477" h="117871" extrusionOk="0">
                  <a:moveTo>
                    <a:pt x="0" y="0"/>
                  </a:moveTo>
                  <a:lnTo>
                    <a:pt x="0" y="117872"/>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41" name="Google Shape;1241;p10"/>
            <p:cNvSpPr/>
            <p:nvPr/>
          </p:nvSpPr>
          <p:spPr>
            <a:xfrm>
              <a:off x="4931814" y="4343391"/>
              <a:ext cx="10477" cy="117871"/>
            </a:xfrm>
            <a:custGeom>
              <a:avLst/>
              <a:gdLst/>
              <a:ahLst/>
              <a:cxnLst/>
              <a:rect l="l" t="t" r="r" b="b"/>
              <a:pathLst>
                <a:path w="10477" h="117871" extrusionOk="0">
                  <a:moveTo>
                    <a:pt x="0" y="0"/>
                  </a:moveTo>
                  <a:lnTo>
                    <a:pt x="0" y="117872"/>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42" name="Google Shape;1242;p10"/>
            <p:cNvSpPr/>
            <p:nvPr/>
          </p:nvSpPr>
          <p:spPr>
            <a:xfrm>
              <a:off x="4944072" y="4012407"/>
              <a:ext cx="54902" cy="54902"/>
            </a:xfrm>
            <a:custGeom>
              <a:avLst/>
              <a:gdLst/>
              <a:ahLst/>
              <a:cxnLst/>
              <a:rect l="l" t="t" r="r" b="b"/>
              <a:pathLst>
                <a:path w="54902" h="54902" extrusionOk="0">
                  <a:moveTo>
                    <a:pt x="54902" y="27451"/>
                  </a:moveTo>
                  <a:cubicBezTo>
                    <a:pt x="54902" y="42539"/>
                    <a:pt x="42643" y="54902"/>
                    <a:pt x="27451" y="54902"/>
                  </a:cubicBezTo>
                  <a:cubicBezTo>
                    <a:pt x="12363" y="54902"/>
                    <a:pt x="0" y="42643"/>
                    <a:pt x="0" y="27451"/>
                  </a:cubicBezTo>
                  <a:cubicBezTo>
                    <a:pt x="0" y="12259"/>
                    <a:pt x="12259" y="0"/>
                    <a:pt x="27451" y="0"/>
                  </a:cubicBezTo>
                  <a:cubicBezTo>
                    <a:pt x="42643" y="0"/>
                    <a:pt x="54902" y="12259"/>
                    <a:pt x="54902" y="27451"/>
                  </a:cubicBez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43" name="Google Shape;1243;p10"/>
            <p:cNvSpPr/>
            <p:nvPr/>
          </p:nvSpPr>
          <p:spPr>
            <a:xfrm>
              <a:off x="4863291" y="4204250"/>
              <a:ext cx="54902" cy="54902"/>
            </a:xfrm>
            <a:custGeom>
              <a:avLst/>
              <a:gdLst/>
              <a:ahLst/>
              <a:cxnLst/>
              <a:rect l="l" t="t" r="r" b="b"/>
              <a:pathLst>
                <a:path w="54902" h="54902" extrusionOk="0">
                  <a:moveTo>
                    <a:pt x="54902" y="27451"/>
                  </a:moveTo>
                  <a:cubicBezTo>
                    <a:pt x="54902" y="42539"/>
                    <a:pt x="42643" y="54902"/>
                    <a:pt x="27451" y="54902"/>
                  </a:cubicBezTo>
                  <a:cubicBezTo>
                    <a:pt x="12259" y="54902"/>
                    <a:pt x="0" y="42643"/>
                    <a:pt x="0" y="27451"/>
                  </a:cubicBezTo>
                  <a:cubicBezTo>
                    <a:pt x="0" y="12363"/>
                    <a:pt x="12259" y="0"/>
                    <a:pt x="27451" y="0"/>
                  </a:cubicBezTo>
                  <a:cubicBezTo>
                    <a:pt x="42643" y="0"/>
                    <a:pt x="54902" y="12363"/>
                    <a:pt x="54902" y="27451"/>
                  </a:cubicBez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44" name="Google Shape;1244;p10"/>
            <p:cNvSpPr/>
            <p:nvPr/>
          </p:nvSpPr>
          <p:spPr>
            <a:xfrm>
              <a:off x="5025168" y="4242074"/>
              <a:ext cx="54902" cy="54902"/>
            </a:xfrm>
            <a:custGeom>
              <a:avLst/>
              <a:gdLst/>
              <a:ahLst/>
              <a:cxnLst/>
              <a:rect l="l" t="t" r="r" b="b"/>
              <a:pathLst>
                <a:path w="54902" h="54902" extrusionOk="0">
                  <a:moveTo>
                    <a:pt x="54902" y="27451"/>
                  </a:moveTo>
                  <a:cubicBezTo>
                    <a:pt x="54902" y="42539"/>
                    <a:pt x="42643" y="54902"/>
                    <a:pt x="27451" y="54902"/>
                  </a:cubicBezTo>
                  <a:cubicBezTo>
                    <a:pt x="12363" y="54902"/>
                    <a:pt x="0" y="42643"/>
                    <a:pt x="0" y="27451"/>
                  </a:cubicBezTo>
                  <a:cubicBezTo>
                    <a:pt x="0" y="12259"/>
                    <a:pt x="12259" y="0"/>
                    <a:pt x="27451" y="0"/>
                  </a:cubicBezTo>
                  <a:cubicBezTo>
                    <a:pt x="42643" y="0"/>
                    <a:pt x="54902" y="12259"/>
                    <a:pt x="54902" y="27451"/>
                  </a:cubicBez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45" name="Google Shape;1245;p10"/>
            <p:cNvSpPr/>
            <p:nvPr/>
          </p:nvSpPr>
          <p:spPr>
            <a:xfrm>
              <a:off x="5185788" y="4204250"/>
              <a:ext cx="54902" cy="54902"/>
            </a:xfrm>
            <a:custGeom>
              <a:avLst/>
              <a:gdLst/>
              <a:ahLst/>
              <a:cxnLst/>
              <a:rect l="l" t="t" r="r" b="b"/>
              <a:pathLst>
                <a:path w="54902" h="54902" extrusionOk="0">
                  <a:moveTo>
                    <a:pt x="54902" y="27451"/>
                  </a:moveTo>
                  <a:cubicBezTo>
                    <a:pt x="54902" y="42539"/>
                    <a:pt x="42643" y="54902"/>
                    <a:pt x="27451" y="54902"/>
                  </a:cubicBezTo>
                  <a:cubicBezTo>
                    <a:pt x="12363" y="54902"/>
                    <a:pt x="0" y="42643"/>
                    <a:pt x="0" y="27451"/>
                  </a:cubicBezTo>
                  <a:cubicBezTo>
                    <a:pt x="0" y="12363"/>
                    <a:pt x="12259" y="0"/>
                    <a:pt x="27451" y="0"/>
                  </a:cubicBezTo>
                  <a:cubicBezTo>
                    <a:pt x="42643" y="105"/>
                    <a:pt x="54902" y="12363"/>
                    <a:pt x="54902" y="27451"/>
                  </a:cubicBez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46" name="Google Shape;1246;p10"/>
            <p:cNvSpPr/>
            <p:nvPr/>
          </p:nvSpPr>
          <p:spPr>
            <a:xfrm>
              <a:off x="5105216" y="4012407"/>
              <a:ext cx="54902" cy="54902"/>
            </a:xfrm>
            <a:custGeom>
              <a:avLst/>
              <a:gdLst/>
              <a:ahLst/>
              <a:cxnLst/>
              <a:rect l="l" t="t" r="r" b="b"/>
              <a:pathLst>
                <a:path w="54902" h="54902" extrusionOk="0">
                  <a:moveTo>
                    <a:pt x="54902" y="27451"/>
                  </a:moveTo>
                  <a:cubicBezTo>
                    <a:pt x="54902" y="42539"/>
                    <a:pt x="42643" y="54902"/>
                    <a:pt x="27451" y="54902"/>
                  </a:cubicBezTo>
                  <a:cubicBezTo>
                    <a:pt x="12363" y="54902"/>
                    <a:pt x="0" y="42643"/>
                    <a:pt x="0" y="27451"/>
                  </a:cubicBezTo>
                  <a:cubicBezTo>
                    <a:pt x="0" y="12259"/>
                    <a:pt x="12259" y="0"/>
                    <a:pt x="27451" y="0"/>
                  </a:cubicBezTo>
                  <a:cubicBezTo>
                    <a:pt x="42643" y="0"/>
                    <a:pt x="54902" y="12259"/>
                    <a:pt x="54902" y="27451"/>
                  </a:cubicBez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1247" name="Google Shape;1247;p10"/>
          <p:cNvSpPr txBox="1"/>
          <p:nvPr/>
        </p:nvSpPr>
        <p:spPr>
          <a:xfrm>
            <a:off x="11595386" y="6601396"/>
            <a:ext cx="407502" cy="170878"/>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s-ES" sz="900">
                <a:solidFill>
                  <a:schemeClr val="dk2"/>
                </a:solidFill>
                <a:latin typeface="Quattrocento Sans"/>
                <a:ea typeface="Quattrocento Sans"/>
                <a:cs typeface="Quattrocento Sans"/>
                <a:sym typeface="Quattrocento Sans"/>
              </a:rPr>
              <a:t>p. </a:t>
            </a:r>
            <a:fld id="{00000000-1234-1234-1234-123412341234}" type="slidenum">
              <a:rPr lang="es-ES" sz="900">
                <a:solidFill>
                  <a:schemeClr val="dk2"/>
                </a:solidFill>
                <a:latin typeface="Quattrocento Sans"/>
                <a:ea typeface="Quattrocento Sans"/>
                <a:cs typeface="Quattrocento Sans"/>
                <a:sym typeface="Quattrocento Sans"/>
              </a:rPr>
              <a:t>10</a:t>
            </a:fld>
            <a:endParaRPr sz="900">
              <a:solidFill>
                <a:schemeClr val="dk2"/>
              </a:solidFill>
              <a:latin typeface="Quattrocento Sans"/>
              <a:ea typeface="Quattrocento Sans"/>
              <a:cs typeface="Quattrocento Sans"/>
              <a:sym typeface="Quattrocento San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52"/>
        <p:cNvGrpSpPr/>
        <p:nvPr/>
      </p:nvGrpSpPr>
      <p:grpSpPr>
        <a:xfrm>
          <a:off x="0" y="0"/>
          <a:ext cx="0" cy="0"/>
          <a:chOff x="0" y="0"/>
          <a:chExt cx="0" cy="0"/>
        </a:xfrm>
      </p:grpSpPr>
      <p:pic>
        <p:nvPicPr>
          <p:cNvPr id="1253" name="Google Shape;1253;p11"/>
          <p:cNvPicPr preferRelativeResize="0"/>
          <p:nvPr/>
        </p:nvPicPr>
        <p:blipFill rotWithShape="1">
          <a:blip r:embed="rId3">
            <a:alphaModFix/>
          </a:blip>
          <a:srcRect t="22250" b="22249"/>
          <a:stretch/>
        </p:blipFill>
        <p:spPr>
          <a:xfrm>
            <a:off x="0" y="1510812"/>
            <a:ext cx="10580178" cy="3458968"/>
          </a:xfrm>
          <a:prstGeom prst="rect">
            <a:avLst/>
          </a:prstGeom>
          <a:noFill/>
          <a:ln>
            <a:noFill/>
          </a:ln>
        </p:spPr>
      </p:pic>
      <p:sp>
        <p:nvSpPr>
          <p:cNvPr id="1254" name="Google Shape;1254;p11"/>
          <p:cNvSpPr txBox="1"/>
          <p:nvPr/>
        </p:nvSpPr>
        <p:spPr>
          <a:xfrm>
            <a:off x="432" y="1486780"/>
            <a:ext cx="10580173" cy="3961243"/>
          </a:xfrm>
          <a:prstGeom prst="rect">
            <a:avLst/>
          </a:prstGeom>
          <a:gradFill>
            <a:gsLst>
              <a:gs pos="0">
                <a:srgbClr val="009AD8">
                  <a:alpha val="7843"/>
                </a:srgbClr>
              </a:gs>
              <a:gs pos="18000">
                <a:srgbClr val="009AD8">
                  <a:alpha val="7843"/>
                </a:srgbClr>
              </a:gs>
              <a:gs pos="71000">
                <a:srgbClr val="4ABDF0">
                  <a:alpha val="9803"/>
                </a:srgbClr>
              </a:gs>
              <a:gs pos="87000">
                <a:srgbClr val="4ABDF0">
                  <a:alpha val="20000"/>
                </a:srgbClr>
              </a:gs>
              <a:gs pos="100000">
                <a:srgbClr val="4ABDF0">
                  <a:alpha val="11764"/>
                </a:srgbClr>
              </a:gs>
            </a:gsLst>
            <a:lin ang="8100000" scaled="0"/>
          </a:gra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FFFFFF"/>
              </a:buClr>
              <a:buSzPts val="1800"/>
              <a:buFont typeface="Arial"/>
              <a:buNone/>
            </a:pPr>
            <a:r>
              <a:rPr lang="es-ES" sz="1800">
                <a:solidFill>
                  <a:srgbClr val="FFFFFF"/>
                </a:solidFill>
                <a:latin typeface="Quattrocento Sans"/>
                <a:ea typeface="Quattrocento Sans"/>
                <a:cs typeface="Quattrocento Sans"/>
                <a:sym typeface="Quattrocento Sans"/>
              </a:rPr>
              <a:t>.</a:t>
            </a:r>
            <a:endParaRPr/>
          </a:p>
        </p:txBody>
      </p:sp>
      <p:sp>
        <p:nvSpPr>
          <p:cNvPr id="1255" name="Google Shape;1255;p11"/>
          <p:cNvSpPr/>
          <p:nvPr/>
        </p:nvSpPr>
        <p:spPr>
          <a:xfrm>
            <a:off x="5053112" y="1483121"/>
            <a:ext cx="5527065" cy="2857657"/>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256" name="Google Shape;1256;p11"/>
          <p:cNvSpPr/>
          <p:nvPr/>
        </p:nvSpPr>
        <p:spPr>
          <a:xfrm>
            <a:off x="5880564" y="1952409"/>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257" name="Google Shape;1257;p11"/>
          <p:cNvSpPr/>
          <p:nvPr/>
        </p:nvSpPr>
        <p:spPr>
          <a:xfrm>
            <a:off x="5880564" y="3394669"/>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258" name="Google Shape;1258;p11"/>
          <p:cNvSpPr/>
          <p:nvPr/>
        </p:nvSpPr>
        <p:spPr>
          <a:xfrm>
            <a:off x="1322" y="4898412"/>
            <a:ext cx="12189357" cy="1550013"/>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259" name="Google Shape;1259;p11"/>
          <p:cNvSpPr/>
          <p:nvPr/>
        </p:nvSpPr>
        <p:spPr>
          <a:xfrm>
            <a:off x="0" y="6448425"/>
            <a:ext cx="12192000" cy="4095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sp>
        <p:nvSpPr>
          <p:cNvPr id="1260" name="Google Shape;1260;p11"/>
          <p:cNvSpPr txBox="1"/>
          <p:nvPr/>
        </p:nvSpPr>
        <p:spPr>
          <a:xfrm>
            <a:off x="544077" y="6498930"/>
            <a:ext cx="3679539" cy="280717"/>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ES" sz="700" b="0" i="0" u="none" strike="noStrike" cap="none">
                <a:solidFill>
                  <a:schemeClr val="dk2"/>
                </a:solidFill>
                <a:latin typeface="Quattrocento Sans"/>
                <a:ea typeface="Quattrocento Sans"/>
                <a:cs typeface="Quattrocento Sans"/>
                <a:sym typeface="Quattrocento Sans"/>
              </a:rPr>
              <a:t>Asociación de Voluntarios de CaixaBank 2022</a:t>
            </a:r>
            <a:endParaRPr/>
          </a:p>
        </p:txBody>
      </p:sp>
      <p:sp>
        <p:nvSpPr>
          <p:cNvPr id="1261" name="Google Shape;1261;p11"/>
          <p:cNvSpPr txBox="1"/>
          <p:nvPr/>
        </p:nvSpPr>
        <p:spPr>
          <a:xfrm>
            <a:off x="752739" y="740459"/>
            <a:ext cx="7060581" cy="405588"/>
          </a:xfrm>
          <a:prstGeom prst="rect">
            <a:avLst/>
          </a:prstGeom>
          <a:noFill/>
          <a:ln>
            <a:noFill/>
          </a:ln>
        </p:spPr>
        <p:txBody>
          <a:bodyPr spcFirstLastPara="1" wrap="square" lIns="0" tIns="0" rIns="0" bIns="0" anchor="t" anchorCtr="0">
            <a:noAutofit/>
          </a:bodyPr>
          <a:lstStyle/>
          <a:p>
            <a:pPr marL="0" marR="0" lvl="0" indent="0" algn="l" rtl="0">
              <a:lnSpc>
                <a:spcPct val="142857"/>
              </a:lnSpc>
              <a:spcBef>
                <a:spcPts val="0"/>
              </a:spcBef>
              <a:spcAft>
                <a:spcPts val="0"/>
              </a:spcAft>
              <a:buClr>
                <a:schemeClr val="accent1"/>
              </a:buClr>
              <a:buSzPts val="2000"/>
              <a:buFont typeface="Arial"/>
              <a:buNone/>
            </a:pPr>
            <a:r>
              <a:rPr lang="es-ES" sz="2800" b="1" i="0">
                <a:solidFill>
                  <a:schemeClr val="accent1"/>
                </a:solidFill>
                <a:latin typeface="Quattrocento Sans"/>
                <a:ea typeface="Quattrocento Sans"/>
                <a:cs typeface="Quattrocento Sans"/>
                <a:sym typeface="Quattrocento Sans"/>
              </a:rPr>
              <a:t>05</a:t>
            </a:r>
            <a:r>
              <a:rPr lang="es-ES" sz="2800" b="0" i="0">
                <a:solidFill>
                  <a:schemeClr val="accent1"/>
                </a:solidFill>
                <a:latin typeface="Quattrocento Sans"/>
                <a:ea typeface="Quattrocento Sans"/>
                <a:cs typeface="Quattrocento Sans"/>
                <a:sym typeface="Quattrocento Sans"/>
              </a:rPr>
              <a:t>. </a:t>
            </a:r>
            <a:r>
              <a:rPr lang="es-ES" sz="2800" b="0" i="0" u="none" strike="noStrike" cap="none">
                <a:solidFill>
                  <a:schemeClr val="dk1"/>
                </a:solidFill>
                <a:latin typeface="Quattrocento Sans"/>
                <a:ea typeface="Quattrocento Sans"/>
                <a:cs typeface="Quattrocento Sans"/>
                <a:sym typeface="Quattrocento Sans"/>
              </a:rPr>
              <a:t>TRIBUTACIÓN - </a:t>
            </a:r>
            <a:r>
              <a:rPr lang="es-ES" sz="2800" b="0" i="0">
                <a:solidFill>
                  <a:schemeClr val="dk1"/>
                </a:solidFill>
                <a:latin typeface="Quattrocento Sans"/>
                <a:ea typeface="Quattrocento Sans"/>
                <a:cs typeface="Quattrocento Sans"/>
                <a:sym typeface="Quattrocento Sans"/>
              </a:rPr>
              <a:t>IRPF</a:t>
            </a:r>
            <a:r>
              <a:rPr lang="es-ES" sz="2800" b="0" i="0" u="none" strike="noStrike" cap="none" baseline="30000">
                <a:solidFill>
                  <a:schemeClr val="dk1"/>
                </a:solidFill>
                <a:latin typeface="Quattrocento Sans"/>
                <a:ea typeface="Quattrocento Sans"/>
                <a:cs typeface="Quattrocento Sans"/>
                <a:sym typeface="Quattrocento Sans"/>
              </a:rPr>
              <a:t>(1)</a:t>
            </a:r>
            <a:endParaRPr sz="2000" b="0" i="0" u="none" strike="noStrike" cap="none" baseline="30000">
              <a:solidFill>
                <a:schemeClr val="dk1"/>
              </a:solidFill>
              <a:latin typeface="Quattrocento Sans"/>
              <a:ea typeface="Quattrocento Sans"/>
              <a:cs typeface="Quattrocento Sans"/>
              <a:sym typeface="Quattrocento Sans"/>
            </a:endParaRPr>
          </a:p>
        </p:txBody>
      </p:sp>
      <p:cxnSp>
        <p:nvCxnSpPr>
          <p:cNvPr id="1262" name="Google Shape;1262;p11"/>
          <p:cNvCxnSpPr/>
          <p:nvPr/>
        </p:nvCxnSpPr>
        <p:spPr>
          <a:xfrm>
            <a:off x="570084" y="861156"/>
            <a:ext cx="0" cy="258451"/>
          </a:xfrm>
          <a:prstGeom prst="straightConnector1">
            <a:avLst/>
          </a:prstGeom>
          <a:noFill/>
          <a:ln w="38100" cap="rnd" cmpd="sng">
            <a:solidFill>
              <a:schemeClr val="accent1"/>
            </a:solidFill>
            <a:prstDash val="solid"/>
            <a:round/>
            <a:headEnd type="none" w="sm" len="sm"/>
            <a:tailEnd type="none" w="sm" len="sm"/>
          </a:ln>
        </p:spPr>
      </p:cxnSp>
      <p:sp>
        <p:nvSpPr>
          <p:cNvPr id="1263" name="Google Shape;1263;p11"/>
          <p:cNvSpPr/>
          <p:nvPr/>
        </p:nvSpPr>
        <p:spPr>
          <a:xfrm>
            <a:off x="-162556" y="846389"/>
            <a:ext cx="621068" cy="287984"/>
          </a:xfrm>
          <a:prstGeom prst="roundRect">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264" name="Google Shape;1264;p11"/>
          <p:cNvSpPr txBox="1"/>
          <p:nvPr/>
        </p:nvSpPr>
        <p:spPr>
          <a:xfrm>
            <a:off x="768694" y="5095721"/>
            <a:ext cx="2162466" cy="26224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lt1"/>
              </a:buClr>
              <a:buSzPts val="1800"/>
              <a:buFont typeface="Arial"/>
              <a:buNone/>
            </a:pPr>
            <a:r>
              <a:rPr lang="es-ES" sz="1800" b="0" i="0">
                <a:solidFill>
                  <a:schemeClr val="lt1"/>
                </a:solidFill>
                <a:latin typeface="Quattrocento Sans"/>
                <a:ea typeface="Quattrocento Sans"/>
                <a:cs typeface="Quattrocento Sans"/>
                <a:sym typeface="Quattrocento Sans"/>
              </a:rPr>
              <a:t>DESTACADO</a:t>
            </a:r>
            <a:endParaRPr/>
          </a:p>
        </p:txBody>
      </p:sp>
      <p:sp>
        <p:nvSpPr>
          <p:cNvPr id="1265" name="Google Shape;1265;p11"/>
          <p:cNvSpPr txBox="1"/>
          <p:nvPr/>
        </p:nvSpPr>
        <p:spPr>
          <a:xfrm>
            <a:off x="1542949" y="5624951"/>
            <a:ext cx="3940259" cy="553998"/>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s-ES" sz="1800">
                <a:solidFill>
                  <a:schemeClr val="lt1"/>
                </a:solidFill>
                <a:latin typeface="Quattrocento Sans"/>
                <a:ea typeface="Quattrocento Sans"/>
                <a:cs typeface="Quattrocento Sans"/>
                <a:sym typeface="Quattrocento Sans"/>
              </a:rPr>
              <a:t>La opción elegida tiene repercusiones sobre nuestra tributación</a:t>
            </a:r>
            <a:endParaRPr/>
          </a:p>
        </p:txBody>
      </p:sp>
      <p:cxnSp>
        <p:nvCxnSpPr>
          <p:cNvPr id="1266" name="Google Shape;1266;p11"/>
          <p:cNvCxnSpPr/>
          <p:nvPr/>
        </p:nvCxnSpPr>
        <p:spPr>
          <a:xfrm rot="10800000">
            <a:off x="1405905" y="5658601"/>
            <a:ext cx="0" cy="1121046"/>
          </a:xfrm>
          <a:prstGeom prst="straightConnector1">
            <a:avLst/>
          </a:prstGeom>
          <a:noFill/>
          <a:ln w="19050" cap="rnd" cmpd="sng">
            <a:solidFill>
              <a:schemeClr val="lt1"/>
            </a:solidFill>
            <a:prstDash val="solid"/>
            <a:round/>
            <a:headEnd type="none" w="sm" len="sm"/>
            <a:tailEnd type="none" w="sm" len="sm"/>
          </a:ln>
        </p:spPr>
      </p:cxnSp>
      <p:sp>
        <p:nvSpPr>
          <p:cNvPr id="1267" name="Google Shape;1267;p11"/>
          <p:cNvSpPr/>
          <p:nvPr/>
        </p:nvSpPr>
        <p:spPr>
          <a:xfrm>
            <a:off x="1307909" y="5527414"/>
            <a:ext cx="316960" cy="316960"/>
          </a:xfrm>
          <a:prstGeom prst="ellipse">
            <a:avLst/>
          </a:prstGeom>
          <a:solidFill>
            <a:schemeClr val="l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268" name="Google Shape;1268;p11"/>
          <p:cNvSpPr txBox="1"/>
          <p:nvPr/>
        </p:nvSpPr>
        <p:spPr>
          <a:xfrm>
            <a:off x="6718342" y="5624951"/>
            <a:ext cx="4193304" cy="553998"/>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s-ES" sz="1800" b="0" i="0" u="none" strike="noStrike" cap="none">
                <a:solidFill>
                  <a:schemeClr val="lt1"/>
                </a:solidFill>
                <a:latin typeface="Quattrocento Sans"/>
                <a:ea typeface="Quattrocento Sans"/>
                <a:cs typeface="Quattrocento Sans"/>
                <a:sym typeface="Quattrocento Sans"/>
              </a:rPr>
              <a:t>Una vez seleccionada </a:t>
            </a:r>
            <a:r>
              <a:rPr lang="es-ES" sz="1800">
                <a:solidFill>
                  <a:schemeClr val="lt1"/>
                </a:solidFill>
                <a:latin typeface="Quattrocento Sans"/>
                <a:ea typeface="Quattrocento Sans"/>
                <a:cs typeface="Quattrocento Sans"/>
                <a:sym typeface="Quattrocento Sans"/>
              </a:rPr>
              <a:t>se tendrá que mantener al menos durante tres años</a:t>
            </a:r>
            <a:endParaRPr/>
          </a:p>
        </p:txBody>
      </p:sp>
      <p:cxnSp>
        <p:nvCxnSpPr>
          <p:cNvPr id="1269" name="Google Shape;1269;p11"/>
          <p:cNvCxnSpPr/>
          <p:nvPr/>
        </p:nvCxnSpPr>
        <p:spPr>
          <a:xfrm rot="10800000">
            <a:off x="6581299" y="5658601"/>
            <a:ext cx="0" cy="1121046"/>
          </a:xfrm>
          <a:prstGeom prst="straightConnector1">
            <a:avLst/>
          </a:prstGeom>
          <a:noFill/>
          <a:ln w="19050" cap="rnd" cmpd="sng">
            <a:solidFill>
              <a:schemeClr val="lt1"/>
            </a:solidFill>
            <a:prstDash val="solid"/>
            <a:round/>
            <a:headEnd type="none" w="sm" len="sm"/>
            <a:tailEnd type="none" w="sm" len="sm"/>
          </a:ln>
        </p:spPr>
      </p:cxnSp>
      <p:sp>
        <p:nvSpPr>
          <p:cNvPr id="1270" name="Google Shape;1270;p11"/>
          <p:cNvSpPr/>
          <p:nvPr/>
        </p:nvSpPr>
        <p:spPr>
          <a:xfrm>
            <a:off x="6483303" y="5527414"/>
            <a:ext cx="316960" cy="316960"/>
          </a:xfrm>
          <a:prstGeom prst="ellipse">
            <a:avLst/>
          </a:prstGeom>
          <a:solidFill>
            <a:schemeClr val="l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271" name="Google Shape;1271;p11"/>
          <p:cNvSpPr txBox="1"/>
          <p:nvPr/>
        </p:nvSpPr>
        <p:spPr>
          <a:xfrm>
            <a:off x="5527093" y="1510812"/>
            <a:ext cx="3818420" cy="26224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accent1"/>
              </a:buClr>
              <a:buSzPts val="1800"/>
              <a:buFont typeface="Arial"/>
              <a:buNone/>
            </a:pPr>
            <a:r>
              <a:rPr lang="es-ES" sz="1800" b="1" i="0">
                <a:solidFill>
                  <a:schemeClr val="accent1"/>
                </a:solidFill>
                <a:latin typeface="Quattrocento Sans"/>
                <a:ea typeface="Quattrocento Sans"/>
                <a:cs typeface="Quattrocento Sans"/>
                <a:sym typeface="Quattrocento Sans"/>
              </a:rPr>
              <a:t>ESTIMACIÓN DIRECTA</a:t>
            </a:r>
            <a:endParaRPr/>
          </a:p>
        </p:txBody>
      </p:sp>
      <p:grpSp>
        <p:nvGrpSpPr>
          <p:cNvPr id="1272" name="Google Shape;1272;p11"/>
          <p:cNvGrpSpPr/>
          <p:nvPr/>
        </p:nvGrpSpPr>
        <p:grpSpPr>
          <a:xfrm>
            <a:off x="6250734" y="2079638"/>
            <a:ext cx="2559682" cy="430887"/>
            <a:chOff x="1850601" y="2079638"/>
            <a:chExt cx="2559682" cy="430887"/>
          </a:xfrm>
        </p:grpSpPr>
        <p:sp>
          <p:nvSpPr>
            <p:cNvPr id="1273" name="Google Shape;1273;p11"/>
            <p:cNvSpPr txBox="1"/>
            <p:nvPr/>
          </p:nvSpPr>
          <p:spPr>
            <a:xfrm>
              <a:off x="2015303" y="2079638"/>
              <a:ext cx="2394980" cy="430887"/>
            </a:xfrm>
            <a:prstGeom prst="rect">
              <a:avLst/>
            </a:prstGeom>
            <a:noFill/>
            <a:ln>
              <a:noFill/>
            </a:ln>
          </p:spPr>
          <p:txBody>
            <a:bodyPr spcFirstLastPara="1" wrap="square" lIns="0" tIns="0" rIns="0" bIns="0" anchor="t" anchorCtr="0">
              <a:spAutoFit/>
            </a:bodyPr>
            <a:lstStyle/>
            <a:p>
              <a:pPr marL="285750" marR="0" lvl="0" indent="-285750" algn="l" rtl="0">
                <a:spcBef>
                  <a:spcPts val="0"/>
                </a:spcBef>
                <a:spcAft>
                  <a:spcPts val="0"/>
                </a:spcAft>
                <a:buClr>
                  <a:schemeClr val="accent1"/>
                </a:buClr>
                <a:buSzPts val="1400"/>
                <a:buFont typeface="Arial"/>
                <a:buChar char="•"/>
              </a:pPr>
              <a:r>
                <a:rPr lang="es-ES" sz="1400">
                  <a:solidFill>
                    <a:srgbClr val="0C0C0C"/>
                  </a:solidFill>
                  <a:latin typeface="Quattrocento Sans"/>
                  <a:ea typeface="Quattrocento Sans"/>
                  <a:cs typeface="Quattrocento Sans"/>
                  <a:sym typeface="Quattrocento Sans"/>
                </a:rPr>
                <a:t>Normal</a:t>
              </a:r>
              <a:endParaRPr/>
            </a:p>
            <a:p>
              <a:pPr marL="285750" marR="0" lvl="0" indent="-285750" algn="l" rtl="0">
                <a:spcBef>
                  <a:spcPts val="0"/>
                </a:spcBef>
                <a:spcAft>
                  <a:spcPts val="0"/>
                </a:spcAft>
                <a:buClr>
                  <a:schemeClr val="accent1"/>
                </a:buClr>
                <a:buSzPts val="1400"/>
                <a:buFont typeface="Arial"/>
                <a:buChar char="•"/>
              </a:pPr>
              <a:r>
                <a:rPr lang="es-ES" sz="1400">
                  <a:solidFill>
                    <a:srgbClr val="0C0C0C"/>
                  </a:solidFill>
                  <a:latin typeface="Quattrocento Sans"/>
                  <a:ea typeface="Quattrocento Sans"/>
                  <a:cs typeface="Quattrocento Sans"/>
                  <a:sym typeface="Quattrocento Sans"/>
                </a:rPr>
                <a:t>Simplificada</a:t>
              </a:r>
              <a:endParaRPr/>
            </a:p>
          </p:txBody>
        </p:sp>
        <p:cxnSp>
          <p:nvCxnSpPr>
            <p:cNvPr id="1274" name="Google Shape;1274;p11"/>
            <p:cNvCxnSpPr/>
            <p:nvPr/>
          </p:nvCxnSpPr>
          <p:spPr>
            <a:xfrm rot="10800000">
              <a:off x="1850601" y="2112274"/>
              <a:ext cx="0" cy="380684"/>
            </a:xfrm>
            <a:prstGeom prst="straightConnector1">
              <a:avLst/>
            </a:prstGeom>
            <a:noFill/>
            <a:ln w="19050" cap="rnd" cmpd="sng">
              <a:solidFill>
                <a:schemeClr val="accent1"/>
              </a:solidFill>
              <a:prstDash val="solid"/>
              <a:round/>
              <a:headEnd type="none" w="sm" len="sm"/>
              <a:tailEnd type="none" w="sm" len="sm"/>
            </a:ln>
          </p:spPr>
        </p:cxnSp>
      </p:grpSp>
      <p:sp>
        <p:nvSpPr>
          <p:cNvPr id="1275" name="Google Shape;1275;p11"/>
          <p:cNvSpPr txBox="1"/>
          <p:nvPr/>
        </p:nvSpPr>
        <p:spPr>
          <a:xfrm>
            <a:off x="5527092" y="2951687"/>
            <a:ext cx="4207883" cy="26224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accent1"/>
              </a:buClr>
              <a:buSzPts val="1800"/>
              <a:buFont typeface="Arial"/>
              <a:buNone/>
            </a:pPr>
            <a:r>
              <a:rPr lang="es-ES" sz="1800" b="1" i="0">
                <a:solidFill>
                  <a:schemeClr val="accent1"/>
                </a:solidFill>
                <a:latin typeface="Quattrocento Sans"/>
                <a:ea typeface="Quattrocento Sans"/>
                <a:cs typeface="Quattrocento Sans"/>
                <a:sym typeface="Quattrocento Sans"/>
              </a:rPr>
              <a:t>ESTIMACIÓN OBJETIVA</a:t>
            </a:r>
            <a:endParaRPr/>
          </a:p>
        </p:txBody>
      </p:sp>
      <p:grpSp>
        <p:nvGrpSpPr>
          <p:cNvPr id="1276" name="Google Shape;1276;p11"/>
          <p:cNvGrpSpPr/>
          <p:nvPr/>
        </p:nvGrpSpPr>
        <p:grpSpPr>
          <a:xfrm>
            <a:off x="6250734" y="3520513"/>
            <a:ext cx="2559682" cy="413320"/>
            <a:chOff x="1850601" y="2079638"/>
            <a:chExt cx="2559682" cy="413320"/>
          </a:xfrm>
        </p:grpSpPr>
        <p:sp>
          <p:nvSpPr>
            <p:cNvPr id="1277" name="Google Shape;1277;p11"/>
            <p:cNvSpPr txBox="1"/>
            <p:nvPr/>
          </p:nvSpPr>
          <p:spPr>
            <a:xfrm>
              <a:off x="2015303" y="2079638"/>
              <a:ext cx="2394980" cy="215444"/>
            </a:xfrm>
            <a:prstGeom prst="rect">
              <a:avLst/>
            </a:prstGeom>
            <a:noFill/>
            <a:ln>
              <a:noFill/>
            </a:ln>
          </p:spPr>
          <p:txBody>
            <a:bodyPr spcFirstLastPara="1" wrap="square" lIns="0" tIns="0" rIns="0" bIns="0" anchor="t" anchorCtr="0">
              <a:spAutoFit/>
            </a:bodyPr>
            <a:lstStyle/>
            <a:p>
              <a:pPr marL="285750" marR="0" lvl="0" indent="-285750" algn="l" rtl="0">
                <a:spcBef>
                  <a:spcPts val="0"/>
                </a:spcBef>
                <a:spcAft>
                  <a:spcPts val="0"/>
                </a:spcAft>
                <a:buClr>
                  <a:schemeClr val="accent1"/>
                </a:buClr>
                <a:buSzPts val="1400"/>
                <a:buFont typeface="Arial"/>
                <a:buChar char="•"/>
              </a:pPr>
              <a:r>
                <a:rPr lang="es-ES" sz="1400">
                  <a:solidFill>
                    <a:srgbClr val="0C0C0C"/>
                  </a:solidFill>
                  <a:latin typeface="Quattrocento Sans"/>
                  <a:ea typeface="Quattrocento Sans"/>
                  <a:cs typeface="Quattrocento Sans"/>
                  <a:sym typeface="Quattrocento Sans"/>
                </a:rPr>
                <a:t>Opción única</a:t>
              </a:r>
              <a:endParaRPr/>
            </a:p>
          </p:txBody>
        </p:sp>
        <p:cxnSp>
          <p:nvCxnSpPr>
            <p:cNvPr id="1278" name="Google Shape;1278;p11"/>
            <p:cNvCxnSpPr/>
            <p:nvPr/>
          </p:nvCxnSpPr>
          <p:spPr>
            <a:xfrm rot="10800000">
              <a:off x="1850601" y="2112274"/>
              <a:ext cx="0" cy="380684"/>
            </a:xfrm>
            <a:prstGeom prst="straightConnector1">
              <a:avLst/>
            </a:prstGeom>
            <a:noFill/>
            <a:ln w="19050" cap="rnd" cmpd="sng">
              <a:solidFill>
                <a:schemeClr val="accent1"/>
              </a:solidFill>
              <a:prstDash val="solid"/>
              <a:round/>
              <a:headEnd type="none" w="sm" len="sm"/>
              <a:tailEnd type="none" w="sm" len="sm"/>
            </a:ln>
          </p:spPr>
        </p:cxnSp>
      </p:grpSp>
      <p:grpSp>
        <p:nvGrpSpPr>
          <p:cNvPr id="1279" name="Google Shape;1279;p11"/>
          <p:cNvGrpSpPr/>
          <p:nvPr/>
        </p:nvGrpSpPr>
        <p:grpSpPr>
          <a:xfrm>
            <a:off x="5515861" y="2028189"/>
            <a:ext cx="622986" cy="430918"/>
            <a:chOff x="5514227" y="2030321"/>
            <a:chExt cx="622986" cy="430918"/>
          </a:xfrm>
        </p:grpSpPr>
        <p:sp>
          <p:nvSpPr>
            <p:cNvPr id="1280" name="Google Shape;1280;p11"/>
            <p:cNvSpPr/>
            <p:nvPr/>
          </p:nvSpPr>
          <p:spPr>
            <a:xfrm>
              <a:off x="5902167" y="2198682"/>
              <a:ext cx="231369" cy="109028"/>
            </a:xfrm>
            <a:custGeom>
              <a:avLst/>
              <a:gdLst/>
              <a:ahLst/>
              <a:cxnLst/>
              <a:rect l="l" t="t" r="r" b="b"/>
              <a:pathLst>
                <a:path w="231369" h="109028" extrusionOk="0">
                  <a:moveTo>
                    <a:pt x="0" y="109029"/>
                  </a:moveTo>
                  <a:lnTo>
                    <a:pt x="231369" y="0"/>
                  </a:ln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81" name="Google Shape;1281;p11"/>
            <p:cNvSpPr/>
            <p:nvPr/>
          </p:nvSpPr>
          <p:spPr>
            <a:xfrm>
              <a:off x="5723538" y="2237857"/>
              <a:ext cx="126904" cy="68333"/>
            </a:xfrm>
            <a:custGeom>
              <a:avLst/>
              <a:gdLst/>
              <a:ahLst/>
              <a:cxnLst/>
              <a:rect l="l" t="t" r="r" b="b"/>
              <a:pathLst>
                <a:path w="126904" h="68333" extrusionOk="0">
                  <a:moveTo>
                    <a:pt x="0" y="0"/>
                  </a:moveTo>
                  <a:lnTo>
                    <a:pt x="126905" y="68333"/>
                  </a:ln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82" name="Google Shape;1282;p11"/>
            <p:cNvSpPr/>
            <p:nvPr/>
          </p:nvSpPr>
          <p:spPr>
            <a:xfrm>
              <a:off x="5565953" y="2236842"/>
              <a:ext cx="105986" cy="51344"/>
            </a:xfrm>
            <a:custGeom>
              <a:avLst/>
              <a:gdLst/>
              <a:ahLst/>
              <a:cxnLst/>
              <a:rect l="l" t="t" r="r" b="b"/>
              <a:pathLst>
                <a:path w="105986" h="51344" extrusionOk="0">
                  <a:moveTo>
                    <a:pt x="0" y="51345"/>
                  </a:moveTo>
                  <a:lnTo>
                    <a:pt x="105986" y="0"/>
                  </a:ln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83" name="Google Shape;1283;p11"/>
            <p:cNvSpPr/>
            <p:nvPr/>
          </p:nvSpPr>
          <p:spPr>
            <a:xfrm>
              <a:off x="5850189" y="2294273"/>
              <a:ext cx="51471" cy="51471"/>
            </a:xfrm>
            <a:custGeom>
              <a:avLst/>
              <a:gdLst/>
              <a:ahLst/>
              <a:cxnLst/>
              <a:rect l="l" t="t" r="r" b="b"/>
              <a:pathLst>
                <a:path w="51471" h="51471" extrusionOk="0">
                  <a:moveTo>
                    <a:pt x="51472" y="25736"/>
                  </a:moveTo>
                  <a:cubicBezTo>
                    <a:pt x="51472" y="39935"/>
                    <a:pt x="39935" y="51472"/>
                    <a:pt x="25736" y="51472"/>
                  </a:cubicBezTo>
                  <a:cubicBezTo>
                    <a:pt x="11537" y="51472"/>
                    <a:pt x="0" y="39935"/>
                    <a:pt x="0" y="25736"/>
                  </a:cubicBezTo>
                  <a:cubicBezTo>
                    <a:pt x="0" y="11537"/>
                    <a:pt x="11537" y="0"/>
                    <a:pt x="25736" y="0"/>
                  </a:cubicBezTo>
                  <a:cubicBezTo>
                    <a:pt x="39935" y="0"/>
                    <a:pt x="51472" y="11537"/>
                    <a:pt x="51472" y="25736"/>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84" name="Google Shape;1284;p11"/>
            <p:cNvSpPr/>
            <p:nvPr/>
          </p:nvSpPr>
          <p:spPr>
            <a:xfrm>
              <a:off x="5672319" y="2198302"/>
              <a:ext cx="51471" cy="51471"/>
            </a:xfrm>
            <a:custGeom>
              <a:avLst/>
              <a:gdLst/>
              <a:ahLst/>
              <a:cxnLst/>
              <a:rect l="l" t="t" r="r" b="b"/>
              <a:pathLst>
                <a:path w="51471" h="51471" extrusionOk="0">
                  <a:moveTo>
                    <a:pt x="51472" y="25736"/>
                  </a:moveTo>
                  <a:cubicBezTo>
                    <a:pt x="51472" y="39935"/>
                    <a:pt x="39935" y="51472"/>
                    <a:pt x="25736" y="51472"/>
                  </a:cubicBezTo>
                  <a:cubicBezTo>
                    <a:pt x="11537" y="51472"/>
                    <a:pt x="0" y="39935"/>
                    <a:pt x="0" y="25736"/>
                  </a:cubicBezTo>
                  <a:cubicBezTo>
                    <a:pt x="0" y="11537"/>
                    <a:pt x="11537" y="0"/>
                    <a:pt x="25736" y="0"/>
                  </a:cubicBezTo>
                  <a:cubicBezTo>
                    <a:pt x="39935" y="0"/>
                    <a:pt x="51472" y="11537"/>
                    <a:pt x="51472" y="25736"/>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85" name="Google Shape;1285;p11"/>
            <p:cNvSpPr/>
            <p:nvPr/>
          </p:nvSpPr>
          <p:spPr>
            <a:xfrm>
              <a:off x="5514227" y="2275256"/>
              <a:ext cx="51471" cy="51471"/>
            </a:xfrm>
            <a:custGeom>
              <a:avLst/>
              <a:gdLst/>
              <a:ahLst/>
              <a:cxnLst/>
              <a:rect l="l" t="t" r="r" b="b"/>
              <a:pathLst>
                <a:path w="51471" h="51471" extrusionOk="0">
                  <a:moveTo>
                    <a:pt x="51472" y="25736"/>
                  </a:moveTo>
                  <a:cubicBezTo>
                    <a:pt x="51472" y="39935"/>
                    <a:pt x="39935" y="51472"/>
                    <a:pt x="25736" y="51472"/>
                  </a:cubicBezTo>
                  <a:cubicBezTo>
                    <a:pt x="11537" y="51472"/>
                    <a:pt x="0" y="40062"/>
                    <a:pt x="0" y="25736"/>
                  </a:cubicBezTo>
                  <a:cubicBezTo>
                    <a:pt x="0" y="11537"/>
                    <a:pt x="11537" y="0"/>
                    <a:pt x="25736" y="0"/>
                  </a:cubicBezTo>
                  <a:cubicBezTo>
                    <a:pt x="39935" y="0"/>
                    <a:pt x="51472" y="11537"/>
                    <a:pt x="51472" y="25736"/>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286" name="Google Shape;1286;p11"/>
            <p:cNvGrpSpPr/>
            <p:nvPr/>
          </p:nvGrpSpPr>
          <p:grpSpPr>
            <a:xfrm>
              <a:off x="5603606" y="2030321"/>
              <a:ext cx="440299" cy="185856"/>
              <a:chOff x="5603606" y="2030321"/>
              <a:chExt cx="440299" cy="185856"/>
            </a:xfrm>
          </p:grpSpPr>
          <p:sp>
            <p:nvSpPr>
              <p:cNvPr id="1287" name="Google Shape;1287;p11"/>
              <p:cNvSpPr/>
              <p:nvPr/>
            </p:nvSpPr>
            <p:spPr>
              <a:xfrm>
                <a:off x="5616537" y="2069115"/>
                <a:ext cx="12677" cy="147062"/>
              </a:xfrm>
              <a:custGeom>
                <a:avLst/>
                <a:gdLst/>
                <a:ahLst/>
                <a:cxnLst/>
                <a:rect l="l" t="t" r="r" b="b"/>
                <a:pathLst>
                  <a:path w="12677" h="147062" extrusionOk="0">
                    <a:moveTo>
                      <a:pt x="0" y="0"/>
                    </a:moveTo>
                    <a:lnTo>
                      <a:pt x="0" y="147062"/>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88" name="Google Shape;1288;p11"/>
              <p:cNvSpPr/>
              <p:nvPr/>
            </p:nvSpPr>
            <p:spPr>
              <a:xfrm>
                <a:off x="5758148" y="2030321"/>
                <a:ext cx="285757" cy="164684"/>
              </a:xfrm>
              <a:custGeom>
                <a:avLst/>
                <a:gdLst/>
                <a:ahLst/>
                <a:cxnLst/>
                <a:rect l="l" t="t" r="r" b="b"/>
                <a:pathLst>
                  <a:path w="285757" h="164684" extrusionOk="0">
                    <a:moveTo>
                      <a:pt x="0" y="0"/>
                    </a:moveTo>
                    <a:lnTo>
                      <a:pt x="285757" y="0"/>
                    </a:lnTo>
                    <a:lnTo>
                      <a:pt x="285757" y="164684"/>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89" name="Google Shape;1289;p11"/>
              <p:cNvSpPr/>
              <p:nvPr/>
            </p:nvSpPr>
            <p:spPr>
              <a:xfrm>
                <a:off x="5655078" y="2083314"/>
                <a:ext cx="349399" cy="12677"/>
              </a:xfrm>
              <a:custGeom>
                <a:avLst/>
                <a:gdLst/>
                <a:ahLst/>
                <a:cxnLst/>
                <a:rect l="l" t="t" r="r" b="b"/>
                <a:pathLst>
                  <a:path w="349399" h="12677" extrusionOk="0">
                    <a:moveTo>
                      <a:pt x="0" y="0"/>
                    </a:moveTo>
                    <a:lnTo>
                      <a:pt x="34940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290" name="Google Shape;1290;p11"/>
              <p:cNvGrpSpPr/>
              <p:nvPr/>
            </p:nvGrpSpPr>
            <p:grpSpPr>
              <a:xfrm>
                <a:off x="5603606" y="2030321"/>
                <a:ext cx="128805" cy="12677"/>
                <a:chOff x="5603606" y="2030321"/>
                <a:chExt cx="128805" cy="12677"/>
              </a:xfrm>
            </p:grpSpPr>
            <p:sp>
              <p:nvSpPr>
                <p:cNvPr id="1291" name="Google Shape;1291;p11"/>
                <p:cNvSpPr/>
                <p:nvPr/>
              </p:nvSpPr>
              <p:spPr>
                <a:xfrm>
                  <a:off x="5603606" y="2030321"/>
                  <a:ext cx="25735" cy="12677"/>
                </a:xfrm>
                <a:custGeom>
                  <a:avLst/>
                  <a:gdLst/>
                  <a:ahLst/>
                  <a:cxnLst/>
                  <a:rect l="l" t="t" r="r" b="b"/>
                  <a:pathLst>
                    <a:path w="25735" h="12677" extrusionOk="0">
                      <a:moveTo>
                        <a:pt x="0" y="0"/>
                      </a:moveTo>
                      <a:lnTo>
                        <a:pt x="25736"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92" name="Google Shape;1292;p11"/>
                <p:cNvSpPr/>
                <p:nvPr/>
              </p:nvSpPr>
              <p:spPr>
                <a:xfrm>
                  <a:off x="5655078" y="2030321"/>
                  <a:ext cx="25735" cy="12677"/>
                </a:xfrm>
                <a:custGeom>
                  <a:avLst/>
                  <a:gdLst/>
                  <a:ahLst/>
                  <a:cxnLst/>
                  <a:rect l="l" t="t" r="r" b="b"/>
                  <a:pathLst>
                    <a:path w="25735" h="12677" extrusionOk="0">
                      <a:moveTo>
                        <a:pt x="0" y="0"/>
                      </a:moveTo>
                      <a:lnTo>
                        <a:pt x="25736"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93" name="Google Shape;1293;p11"/>
                <p:cNvSpPr/>
                <p:nvPr/>
              </p:nvSpPr>
              <p:spPr>
                <a:xfrm>
                  <a:off x="5706549" y="2030321"/>
                  <a:ext cx="25862" cy="12677"/>
                </a:xfrm>
                <a:custGeom>
                  <a:avLst/>
                  <a:gdLst/>
                  <a:ahLst/>
                  <a:cxnLst/>
                  <a:rect l="l" t="t" r="r" b="b"/>
                  <a:pathLst>
                    <a:path w="25862" h="12677" extrusionOk="0">
                      <a:moveTo>
                        <a:pt x="0" y="0"/>
                      </a:moveTo>
                      <a:lnTo>
                        <a:pt x="25863"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sp>
          <p:nvSpPr>
            <p:cNvPr id="1294" name="Google Shape;1294;p11"/>
            <p:cNvSpPr/>
            <p:nvPr/>
          </p:nvSpPr>
          <p:spPr>
            <a:xfrm>
              <a:off x="5616537" y="2284511"/>
              <a:ext cx="427367" cy="176728"/>
            </a:xfrm>
            <a:custGeom>
              <a:avLst/>
              <a:gdLst/>
              <a:ahLst/>
              <a:cxnLst/>
              <a:rect l="l" t="t" r="r" b="b"/>
              <a:pathLst>
                <a:path w="427367" h="176728" extrusionOk="0">
                  <a:moveTo>
                    <a:pt x="427368" y="0"/>
                  </a:moveTo>
                  <a:lnTo>
                    <a:pt x="427368" y="176728"/>
                  </a:lnTo>
                  <a:lnTo>
                    <a:pt x="0" y="176728"/>
                  </a:lnTo>
                  <a:lnTo>
                    <a:pt x="0" y="28271"/>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95" name="Google Shape;1295;p11"/>
            <p:cNvSpPr/>
            <p:nvPr/>
          </p:nvSpPr>
          <p:spPr>
            <a:xfrm>
              <a:off x="6078515" y="2177130"/>
              <a:ext cx="58698" cy="77968"/>
            </a:xfrm>
            <a:custGeom>
              <a:avLst/>
              <a:gdLst/>
              <a:ahLst/>
              <a:cxnLst/>
              <a:rect l="l" t="t" r="r" b="b"/>
              <a:pathLst>
                <a:path w="58698" h="77968" extrusionOk="0">
                  <a:moveTo>
                    <a:pt x="0" y="0"/>
                  </a:moveTo>
                  <a:lnTo>
                    <a:pt x="58698" y="19270"/>
                  </a:lnTo>
                  <a:lnTo>
                    <a:pt x="39428" y="77968"/>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296" name="Google Shape;1296;p11"/>
          <p:cNvGrpSpPr/>
          <p:nvPr/>
        </p:nvGrpSpPr>
        <p:grpSpPr>
          <a:xfrm>
            <a:off x="5549926" y="3488005"/>
            <a:ext cx="502155" cy="452481"/>
            <a:chOff x="5549926" y="3488005"/>
            <a:chExt cx="502155" cy="452481"/>
          </a:xfrm>
        </p:grpSpPr>
        <p:grpSp>
          <p:nvGrpSpPr>
            <p:cNvPr id="1297" name="Google Shape;1297;p11"/>
            <p:cNvGrpSpPr/>
            <p:nvPr/>
          </p:nvGrpSpPr>
          <p:grpSpPr>
            <a:xfrm>
              <a:off x="5562028" y="3488005"/>
              <a:ext cx="478067" cy="404998"/>
              <a:chOff x="5562028" y="3488005"/>
              <a:chExt cx="478067" cy="404998"/>
            </a:xfrm>
          </p:grpSpPr>
          <p:sp>
            <p:nvSpPr>
              <p:cNvPr id="1298" name="Google Shape;1298;p11"/>
              <p:cNvSpPr/>
              <p:nvPr/>
            </p:nvSpPr>
            <p:spPr>
              <a:xfrm>
                <a:off x="5868369" y="3524771"/>
                <a:ext cx="127699" cy="84825"/>
              </a:xfrm>
              <a:custGeom>
                <a:avLst/>
                <a:gdLst/>
                <a:ahLst/>
                <a:cxnLst/>
                <a:rect l="l" t="t" r="r" b="b"/>
                <a:pathLst>
                  <a:path w="127699" h="84825" extrusionOk="0">
                    <a:moveTo>
                      <a:pt x="0" y="84826"/>
                    </a:moveTo>
                    <a:lnTo>
                      <a:pt x="127700" y="0"/>
                    </a:ln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99" name="Google Shape;1299;p11"/>
              <p:cNvSpPr/>
              <p:nvPr/>
            </p:nvSpPr>
            <p:spPr>
              <a:xfrm>
                <a:off x="5716466" y="3629420"/>
                <a:ext cx="111218" cy="15789"/>
              </a:xfrm>
              <a:custGeom>
                <a:avLst/>
                <a:gdLst/>
                <a:ahLst/>
                <a:cxnLst/>
                <a:rect l="l" t="t" r="r" b="b"/>
                <a:pathLst>
                  <a:path w="111218" h="15789" extrusionOk="0">
                    <a:moveTo>
                      <a:pt x="0" y="15790"/>
                    </a:moveTo>
                    <a:lnTo>
                      <a:pt x="111219" y="0"/>
                    </a:ln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00" name="Google Shape;1300;p11"/>
              <p:cNvSpPr/>
              <p:nvPr/>
            </p:nvSpPr>
            <p:spPr>
              <a:xfrm>
                <a:off x="5602942" y="3668606"/>
                <a:ext cx="73415" cy="68575"/>
              </a:xfrm>
              <a:custGeom>
                <a:avLst/>
                <a:gdLst/>
                <a:ahLst/>
                <a:cxnLst/>
                <a:rect l="l" t="t" r="r" b="b"/>
                <a:pathLst>
                  <a:path w="73415" h="68575" extrusionOk="0">
                    <a:moveTo>
                      <a:pt x="0" y="68575"/>
                    </a:moveTo>
                    <a:lnTo>
                      <a:pt x="73416" y="0"/>
                    </a:ln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01" name="Google Shape;1301;p11"/>
              <p:cNvSpPr/>
              <p:nvPr/>
            </p:nvSpPr>
            <p:spPr>
              <a:xfrm>
                <a:off x="5562028" y="3729919"/>
                <a:ext cx="47714" cy="47715"/>
              </a:xfrm>
              <a:custGeom>
                <a:avLst/>
                <a:gdLst/>
                <a:ahLst/>
                <a:cxnLst/>
                <a:rect l="l" t="t" r="r" b="b"/>
                <a:pathLst>
                  <a:path w="47714" h="47715" extrusionOk="0">
                    <a:moveTo>
                      <a:pt x="47715" y="23858"/>
                    </a:moveTo>
                    <a:cubicBezTo>
                      <a:pt x="47715" y="37112"/>
                      <a:pt x="36996" y="47715"/>
                      <a:pt x="23857" y="47715"/>
                    </a:cubicBezTo>
                    <a:cubicBezTo>
                      <a:pt x="10603" y="47715"/>
                      <a:pt x="0" y="36997"/>
                      <a:pt x="0" y="23858"/>
                    </a:cubicBezTo>
                    <a:cubicBezTo>
                      <a:pt x="0" y="10604"/>
                      <a:pt x="10718" y="1"/>
                      <a:pt x="23857" y="1"/>
                    </a:cubicBezTo>
                    <a:cubicBezTo>
                      <a:pt x="36996" y="-114"/>
                      <a:pt x="47715" y="10604"/>
                      <a:pt x="47715" y="23858"/>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02" name="Google Shape;1302;p11"/>
              <p:cNvSpPr/>
              <p:nvPr/>
            </p:nvSpPr>
            <p:spPr>
              <a:xfrm>
                <a:off x="5669789" y="3628151"/>
                <a:ext cx="47714" cy="47715"/>
              </a:xfrm>
              <a:custGeom>
                <a:avLst/>
                <a:gdLst/>
                <a:ahLst/>
                <a:cxnLst/>
                <a:rect l="l" t="t" r="r" b="b"/>
                <a:pathLst>
                  <a:path w="47714" h="47715" extrusionOk="0">
                    <a:moveTo>
                      <a:pt x="47715" y="23858"/>
                    </a:moveTo>
                    <a:cubicBezTo>
                      <a:pt x="47715" y="37112"/>
                      <a:pt x="36996" y="47715"/>
                      <a:pt x="23857" y="47715"/>
                    </a:cubicBezTo>
                    <a:cubicBezTo>
                      <a:pt x="10603" y="47715"/>
                      <a:pt x="0" y="36997"/>
                      <a:pt x="0" y="23858"/>
                    </a:cubicBezTo>
                    <a:cubicBezTo>
                      <a:pt x="0" y="10604"/>
                      <a:pt x="10719" y="1"/>
                      <a:pt x="23857" y="1"/>
                    </a:cubicBezTo>
                    <a:cubicBezTo>
                      <a:pt x="36996" y="-114"/>
                      <a:pt x="47715" y="10604"/>
                      <a:pt x="47715" y="23858"/>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03" name="Google Shape;1303;p11"/>
              <p:cNvSpPr/>
              <p:nvPr/>
            </p:nvSpPr>
            <p:spPr>
              <a:xfrm>
                <a:off x="5827800" y="3599915"/>
                <a:ext cx="47714" cy="47714"/>
              </a:xfrm>
              <a:custGeom>
                <a:avLst/>
                <a:gdLst/>
                <a:ahLst/>
                <a:cxnLst/>
                <a:rect l="l" t="t" r="r" b="b"/>
                <a:pathLst>
                  <a:path w="47714" h="47714" extrusionOk="0">
                    <a:moveTo>
                      <a:pt x="47715" y="23857"/>
                    </a:moveTo>
                    <a:cubicBezTo>
                      <a:pt x="47715" y="37111"/>
                      <a:pt x="36996" y="47715"/>
                      <a:pt x="23857" y="47715"/>
                    </a:cubicBezTo>
                    <a:cubicBezTo>
                      <a:pt x="10719" y="47715"/>
                      <a:pt x="0" y="36996"/>
                      <a:pt x="0" y="23857"/>
                    </a:cubicBezTo>
                    <a:cubicBezTo>
                      <a:pt x="0" y="10603"/>
                      <a:pt x="10719" y="0"/>
                      <a:pt x="23857" y="0"/>
                    </a:cubicBezTo>
                    <a:cubicBezTo>
                      <a:pt x="36996" y="0"/>
                      <a:pt x="47715" y="10718"/>
                      <a:pt x="47715" y="23857"/>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04" name="Google Shape;1304;p11"/>
              <p:cNvSpPr/>
              <p:nvPr/>
            </p:nvSpPr>
            <p:spPr>
              <a:xfrm>
                <a:off x="5992381" y="3488005"/>
                <a:ext cx="47714" cy="47714"/>
              </a:xfrm>
              <a:custGeom>
                <a:avLst/>
                <a:gdLst/>
                <a:ahLst/>
                <a:cxnLst/>
                <a:rect l="l" t="t" r="r" b="b"/>
                <a:pathLst>
                  <a:path w="47714" h="47714" extrusionOk="0">
                    <a:moveTo>
                      <a:pt x="47715" y="23857"/>
                    </a:moveTo>
                    <a:cubicBezTo>
                      <a:pt x="47715" y="37111"/>
                      <a:pt x="36996" y="47715"/>
                      <a:pt x="23857" y="47715"/>
                    </a:cubicBezTo>
                    <a:cubicBezTo>
                      <a:pt x="10603" y="47715"/>
                      <a:pt x="0" y="36996"/>
                      <a:pt x="0" y="23857"/>
                    </a:cubicBezTo>
                    <a:cubicBezTo>
                      <a:pt x="0" y="10718"/>
                      <a:pt x="10719" y="0"/>
                      <a:pt x="23857" y="0"/>
                    </a:cubicBezTo>
                    <a:cubicBezTo>
                      <a:pt x="36996" y="0"/>
                      <a:pt x="47715" y="10718"/>
                      <a:pt x="47715" y="23857"/>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05" name="Google Shape;1305;p11"/>
              <p:cNvSpPr/>
              <p:nvPr/>
            </p:nvSpPr>
            <p:spPr>
              <a:xfrm>
                <a:off x="5585770" y="3808523"/>
                <a:ext cx="11525" cy="84480"/>
              </a:xfrm>
              <a:custGeom>
                <a:avLst/>
                <a:gdLst/>
                <a:ahLst/>
                <a:cxnLst/>
                <a:rect l="l" t="t" r="r" b="b"/>
                <a:pathLst>
                  <a:path w="11525" h="84480" extrusionOk="0">
                    <a:moveTo>
                      <a:pt x="0" y="0"/>
                    </a:moveTo>
                    <a:lnTo>
                      <a:pt x="0" y="8448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06" name="Google Shape;1306;p11"/>
              <p:cNvSpPr/>
              <p:nvPr/>
            </p:nvSpPr>
            <p:spPr>
              <a:xfrm>
                <a:off x="5633600" y="3787201"/>
                <a:ext cx="11525" cy="105801"/>
              </a:xfrm>
              <a:custGeom>
                <a:avLst/>
                <a:gdLst/>
                <a:ahLst/>
                <a:cxnLst/>
                <a:rect l="l" t="t" r="r" b="b"/>
                <a:pathLst>
                  <a:path w="11525" h="105801" extrusionOk="0">
                    <a:moveTo>
                      <a:pt x="0" y="0"/>
                    </a:moveTo>
                    <a:lnTo>
                      <a:pt x="0" y="105802"/>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07" name="Google Shape;1307;p11"/>
              <p:cNvSpPr/>
              <p:nvPr/>
            </p:nvSpPr>
            <p:spPr>
              <a:xfrm>
                <a:off x="5681429" y="3729805"/>
                <a:ext cx="11525" cy="163197"/>
              </a:xfrm>
              <a:custGeom>
                <a:avLst/>
                <a:gdLst/>
                <a:ahLst/>
                <a:cxnLst/>
                <a:rect l="l" t="t" r="r" b="b"/>
                <a:pathLst>
                  <a:path w="11525" h="163197" extrusionOk="0">
                    <a:moveTo>
                      <a:pt x="0" y="0"/>
                    </a:moveTo>
                    <a:lnTo>
                      <a:pt x="0" y="163198"/>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08" name="Google Shape;1308;p11"/>
              <p:cNvSpPr/>
              <p:nvPr/>
            </p:nvSpPr>
            <p:spPr>
              <a:xfrm>
                <a:off x="5729259" y="3705141"/>
                <a:ext cx="11525" cy="187861"/>
              </a:xfrm>
              <a:custGeom>
                <a:avLst/>
                <a:gdLst/>
                <a:ahLst/>
                <a:cxnLst/>
                <a:rect l="l" t="t" r="r" b="b"/>
                <a:pathLst>
                  <a:path w="11525" h="187861" extrusionOk="0">
                    <a:moveTo>
                      <a:pt x="0" y="0"/>
                    </a:moveTo>
                    <a:lnTo>
                      <a:pt x="0" y="187862"/>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09" name="Google Shape;1309;p11"/>
              <p:cNvSpPr/>
              <p:nvPr/>
            </p:nvSpPr>
            <p:spPr>
              <a:xfrm>
                <a:off x="5777089" y="3698341"/>
                <a:ext cx="11525" cy="194661"/>
              </a:xfrm>
              <a:custGeom>
                <a:avLst/>
                <a:gdLst/>
                <a:ahLst/>
                <a:cxnLst/>
                <a:rect l="l" t="t" r="r" b="b"/>
                <a:pathLst>
                  <a:path w="11525" h="194661" extrusionOk="0">
                    <a:moveTo>
                      <a:pt x="0" y="0"/>
                    </a:moveTo>
                    <a:lnTo>
                      <a:pt x="0" y="194662"/>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10" name="Google Shape;1310;p11"/>
              <p:cNvSpPr/>
              <p:nvPr/>
            </p:nvSpPr>
            <p:spPr>
              <a:xfrm>
                <a:off x="5824919" y="3691541"/>
                <a:ext cx="11525" cy="201461"/>
              </a:xfrm>
              <a:custGeom>
                <a:avLst/>
                <a:gdLst/>
                <a:ahLst/>
                <a:cxnLst/>
                <a:rect l="l" t="t" r="r" b="b"/>
                <a:pathLst>
                  <a:path w="11525" h="201461" extrusionOk="0">
                    <a:moveTo>
                      <a:pt x="0" y="0"/>
                    </a:moveTo>
                    <a:lnTo>
                      <a:pt x="0" y="201461"/>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11" name="Google Shape;1311;p11"/>
              <p:cNvSpPr/>
              <p:nvPr/>
            </p:nvSpPr>
            <p:spPr>
              <a:xfrm>
                <a:off x="5872749" y="3684857"/>
                <a:ext cx="11525" cy="208146"/>
              </a:xfrm>
              <a:custGeom>
                <a:avLst/>
                <a:gdLst/>
                <a:ahLst/>
                <a:cxnLst/>
                <a:rect l="l" t="t" r="r" b="b"/>
                <a:pathLst>
                  <a:path w="11525" h="208146" extrusionOk="0">
                    <a:moveTo>
                      <a:pt x="0" y="0"/>
                    </a:moveTo>
                    <a:lnTo>
                      <a:pt x="0" y="208146"/>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12" name="Google Shape;1312;p11"/>
              <p:cNvSpPr/>
              <p:nvPr/>
            </p:nvSpPr>
            <p:spPr>
              <a:xfrm>
                <a:off x="5920579" y="3628037"/>
                <a:ext cx="11525" cy="264965"/>
              </a:xfrm>
              <a:custGeom>
                <a:avLst/>
                <a:gdLst/>
                <a:ahLst/>
                <a:cxnLst/>
                <a:rect l="l" t="t" r="r" b="b"/>
                <a:pathLst>
                  <a:path w="11525" h="264965" extrusionOk="0">
                    <a:moveTo>
                      <a:pt x="0" y="0"/>
                    </a:moveTo>
                    <a:lnTo>
                      <a:pt x="0" y="264966"/>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13" name="Google Shape;1313;p11"/>
              <p:cNvSpPr/>
              <p:nvPr/>
            </p:nvSpPr>
            <p:spPr>
              <a:xfrm>
                <a:off x="5968293" y="3598763"/>
                <a:ext cx="11525" cy="294239"/>
              </a:xfrm>
              <a:custGeom>
                <a:avLst/>
                <a:gdLst/>
                <a:ahLst/>
                <a:cxnLst/>
                <a:rect l="l" t="t" r="r" b="b"/>
                <a:pathLst>
                  <a:path w="11525" h="294239" extrusionOk="0">
                    <a:moveTo>
                      <a:pt x="0" y="0"/>
                    </a:moveTo>
                    <a:lnTo>
                      <a:pt x="0" y="29424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14" name="Google Shape;1314;p11"/>
              <p:cNvSpPr/>
              <p:nvPr/>
            </p:nvSpPr>
            <p:spPr>
              <a:xfrm>
                <a:off x="6016123" y="3569604"/>
                <a:ext cx="11525" cy="323398"/>
              </a:xfrm>
              <a:custGeom>
                <a:avLst/>
                <a:gdLst/>
                <a:ahLst/>
                <a:cxnLst/>
                <a:rect l="l" t="t" r="r" b="b"/>
                <a:pathLst>
                  <a:path w="11525" h="323398" extrusionOk="0">
                    <a:moveTo>
                      <a:pt x="0" y="0"/>
                    </a:moveTo>
                    <a:lnTo>
                      <a:pt x="0" y="323399"/>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1315" name="Google Shape;1315;p11"/>
            <p:cNvSpPr/>
            <p:nvPr/>
          </p:nvSpPr>
          <p:spPr>
            <a:xfrm>
              <a:off x="5549926" y="3928961"/>
              <a:ext cx="502155" cy="11525"/>
            </a:xfrm>
            <a:custGeom>
              <a:avLst/>
              <a:gdLst/>
              <a:ahLst/>
              <a:cxnLst/>
              <a:rect l="l" t="t" r="r" b="b"/>
              <a:pathLst>
                <a:path w="502155" h="11525" extrusionOk="0">
                  <a:moveTo>
                    <a:pt x="0" y="0"/>
                  </a:moveTo>
                  <a:lnTo>
                    <a:pt x="502156"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316" name="Google Shape;1316;p11"/>
          <p:cNvGrpSpPr/>
          <p:nvPr/>
        </p:nvGrpSpPr>
        <p:grpSpPr>
          <a:xfrm>
            <a:off x="749513" y="5627895"/>
            <a:ext cx="483276" cy="503181"/>
            <a:chOff x="803614" y="5650767"/>
            <a:chExt cx="439342" cy="457437"/>
          </a:xfrm>
        </p:grpSpPr>
        <p:sp>
          <p:nvSpPr>
            <p:cNvPr id="1317" name="Google Shape;1317;p11"/>
            <p:cNvSpPr/>
            <p:nvPr/>
          </p:nvSpPr>
          <p:spPr>
            <a:xfrm>
              <a:off x="803614" y="5650767"/>
              <a:ext cx="439342" cy="457437"/>
            </a:xfrm>
            <a:custGeom>
              <a:avLst/>
              <a:gdLst/>
              <a:ahLst/>
              <a:cxnLst/>
              <a:rect l="l" t="t" r="r" b="b"/>
              <a:pathLst>
                <a:path w="439342" h="457437" extrusionOk="0">
                  <a:moveTo>
                    <a:pt x="405113" y="0"/>
                  </a:moveTo>
                  <a:lnTo>
                    <a:pt x="34576" y="0"/>
                  </a:lnTo>
                  <a:cubicBezTo>
                    <a:pt x="15444" y="0"/>
                    <a:pt x="0" y="15444"/>
                    <a:pt x="0" y="34576"/>
                  </a:cubicBezTo>
                  <a:lnTo>
                    <a:pt x="0" y="457438"/>
                  </a:lnTo>
                  <a:lnTo>
                    <a:pt x="370191" y="457438"/>
                  </a:lnTo>
                  <a:lnTo>
                    <a:pt x="370191" y="34576"/>
                  </a:lnTo>
                  <a:cubicBezTo>
                    <a:pt x="370191" y="15444"/>
                    <a:pt x="385635" y="0"/>
                    <a:pt x="404767" y="0"/>
                  </a:cubicBezTo>
                  <a:lnTo>
                    <a:pt x="404767" y="0"/>
                  </a:lnTo>
                  <a:cubicBezTo>
                    <a:pt x="423899" y="0"/>
                    <a:pt x="439343" y="15444"/>
                    <a:pt x="439343" y="34576"/>
                  </a:cubicBezTo>
                  <a:lnTo>
                    <a:pt x="439343" y="83212"/>
                  </a:lnTo>
                  <a:lnTo>
                    <a:pt x="404767" y="83212"/>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18" name="Google Shape;1318;p11"/>
            <p:cNvSpPr/>
            <p:nvPr/>
          </p:nvSpPr>
          <p:spPr>
            <a:xfrm>
              <a:off x="873572" y="5802670"/>
              <a:ext cx="11525" cy="201461"/>
            </a:xfrm>
            <a:custGeom>
              <a:avLst/>
              <a:gdLst/>
              <a:ahLst/>
              <a:cxnLst/>
              <a:rect l="l" t="t" r="r" b="b"/>
              <a:pathLst>
                <a:path w="11525" h="201461" extrusionOk="0">
                  <a:moveTo>
                    <a:pt x="0" y="0"/>
                  </a:moveTo>
                  <a:lnTo>
                    <a:pt x="0" y="201462"/>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19" name="Google Shape;1319;p11"/>
            <p:cNvSpPr/>
            <p:nvPr/>
          </p:nvSpPr>
          <p:spPr>
            <a:xfrm>
              <a:off x="919789" y="5897293"/>
              <a:ext cx="11525" cy="106839"/>
            </a:xfrm>
            <a:custGeom>
              <a:avLst/>
              <a:gdLst/>
              <a:ahLst/>
              <a:cxnLst/>
              <a:rect l="l" t="t" r="r" b="b"/>
              <a:pathLst>
                <a:path w="11525" h="106839" extrusionOk="0">
                  <a:moveTo>
                    <a:pt x="0" y="0"/>
                  </a:moveTo>
                  <a:lnTo>
                    <a:pt x="0" y="106839"/>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20" name="Google Shape;1320;p11"/>
            <p:cNvSpPr/>
            <p:nvPr/>
          </p:nvSpPr>
          <p:spPr>
            <a:xfrm>
              <a:off x="966120" y="5862717"/>
              <a:ext cx="11525" cy="141415"/>
            </a:xfrm>
            <a:custGeom>
              <a:avLst/>
              <a:gdLst/>
              <a:ahLst/>
              <a:cxnLst/>
              <a:rect l="l" t="t" r="r" b="b"/>
              <a:pathLst>
                <a:path w="11525" h="141415" extrusionOk="0">
                  <a:moveTo>
                    <a:pt x="0" y="0"/>
                  </a:moveTo>
                  <a:lnTo>
                    <a:pt x="0" y="141415"/>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21" name="Google Shape;1321;p11"/>
            <p:cNvSpPr/>
            <p:nvPr/>
          </p:nvSpPr>
          <p:spPr>
            <a:xfrm>
              <a:off x="1012337" y="5905476"/>
              <a:ext cx="11525" cy="98656"/>
            </a:xfrm>
            <a:custGeom>
              <a:avLst/>
              <a:gdLst/>
              <a:ahLst/>
              <a:cxnLst/>
              <a:rect l="l" t="t" r="r" b="b"/>
              <a:pathLst>
                <a:path w="11525" h="98656" extrusionOk="0">
                  <a:moveTo>
                    <a:pt x="0" y="0"/>
                  </a:moveTo>
                  <a:lnTo>
                    <a:pt x="0" y="98656"/>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22" name="Google Shape;1322;p11"/>
            <p:cNvSpPr/>
            <p:nvPr/>
          </p:nvSpPr>
          <p:spPr>
            <a:xfrm>
              <a:off x="873572" y="6027298"/>
              <a:ext cx="11525" cy="23050"/>
            </a:xfrm>
            <a:custGeom>
              <a:avLst/>
              <a:gdLst/>
              <a:ahLst/>
              <a:cxnLst/>
              <a:rect l="l" t="t" r="r" b="b"/>
              <a:pathLst>
                <a:path w="11525" h="23050" extrusionOk="0">
                  <a:moveTo>
                    <a:pt x="0" y="23051"/>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23" name="Google Shape;1323;p11"/>
            <p:cNvSpPr/>
            <p:nvPr/>
          </p:nvSpPr>
          <p:spPr>
            <a:xfrm>
              <a:off x="919789" y="6027298"/>
              <a:ext cx="11525" cy="23050"/>
            </a:xfrm>
            <a:custGeom>
              <a:avLst/>
              <a:gdLst/>
              <a:ahLst/>
              <a:cxnLst/>
              <a:rect l="l" t="t" r="r" b="b"/>
              <a:pathLst>
                <a:path w="11525" h="23050" extrusionOk="0">
                  <a:moveTo>
                    <a:pt x="0" y="23051"/>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24" name="Google Shape;1324;p11"/>
            <p:cNvSpPr/>
            <p:nvPr/>
          </p:nvSpPr>
          <p:spPr>
            <a:xfrm>
              <a:off x="966120" y="6027298"/>
              <a:ext cx="11525" cy="23050"/>
            </a:xfrm>
            <a:custGeom>
              <a:avLst/>
              <a:gdLst/>
              <a:ahLst/>
              <a:cxnLst/>
              <a:rect l="l" t="t" r="r" b="b"/>
              <a:pathLst>
                <a:path w="11525" h="23050" extrusionOk="0">
                  <a:moveTo>
                    <a:pt x="0" y="23051"/>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25" name="Google Shape;1325;p11"/>
            <p:cNvSpPr/>
            <p:nvPr/>
          </p:nvSpPr>
          <p:spPr>
            <a:xfrm>
              <a:off x="1012337" y="6027298"/>
              <a:ext cx="11525" cy="23050"/>
            </a:xfrm>
            <a:custGeom>
              <a:avLst/>
              <a:gdLst/>
              <a:ahLst/>
              <a:cxnLst/>
              <a:rect l="l" t="t" r="r" b="b"/>
              <a:pathLst>
                <a:path w="11525" h="23050" extrusionOk="0">
                  <a:moveTo>
                    <a:pt x="0" y="23051"/>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26" name="Google Shape;1326;p11"/>
            <p:cNvSpPr/>
            <p:nvPr/>
          </p:nvSpPr>
          <p:spPr>
            <a:xfrm>
              <a:off x="1058668" y="5854073"/>
              <a:ext cx="11525" cy="150058"/>
            </a:xfrm>
            <a:custGeom>
              <a:avLst/>
              <a:gdLst/>
              <a:ahLst/>
              <a:cxnLst/>
              <a:rect l="l" t="t" r="r" b="b"/>
              <a:pathLst>
                <a:path w="11525" h="150058" extrusionOk="0">
                  <a:moveTo>
                    <a:pt x="0" y="0"/>
                  </a:moveTo>
                  <a:lnTo>
                    <a:pt x="0" y="150059"/>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27" name="Google Shape;1327;p11"/>
            <p:cNvSpPr/>
            <p:nvPr/>
          </p:nvSpPr>
          <p:spPr>
            <a:xfrm>
              <a:off x="1058668" y="6027298"/>
              <a:ext cx="11525" cy="23050"/>
            </a:xfrm>
            <a:custGeom>
              <a:avLst/>
              <a:gdLst/>
              <a:ahLst/>
              <a:cxnLst/>
              <a:rect l="l" t="t" r="r" b="b"/>
              <a:pathLst>
                <a:path w="11525" h="23050" extrusionOk="0">
                  <a:moveTo>
                    <a:pt x="0" y="23051"/>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28" name="Google Shape;1328;p11"/>
            <p:cNvSpPr/>
            <p:nvPr/>
          </p:nvSpPr>
          <p:spPr>
            <a:xfrm>
              <a:off x="1104884" y="5885422"/>
              <a:ext cx="11525" cy="118710"/>
            </a:xfrm>
            <a:custGeom>
              <a:avLst/>
              <a:gdLst/>
              <a:ahLst/>
              <a:cxnLst/>
              <a:rect l="l" t="t" r="r" b="b"/>
              <a:pathLst>
                <a:path w="11525" h="118710" extrusionOk="0">
                  <a:moveTo>
                    <a:pt x="0" y="0"/>
                  </a:moveTo>
                  <a:lnTo>
                    <a:pt x="0" y="11871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29" name="Google Shape;1329;p11"/>
            <p:cNvSpPr/>
            <p:nvPr/>
          </p:nvSpPr>
          <p:spPr>
            <a:xfrm>
              <a:off x="1104884" y="6027298"/>
              <a:ext cx="11525" cy="23050"/>
            </a:xfrm>
            <a:custGeom>
              <a:avLst/>
              <a:gdLst/>
              <a:ahLst/>
              <a:cxnLst/>
              <a:rect l="l" t="t" r="r" b="b"/>
              <a:pathLst>
                <a:path w="11525" h="23050" extrusionOk="0">
                  <a:moveTo>
                    <a:pt x="0" y="23051"/>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30" name="Google Shape;1330;p11"/>
            <p:cNvSpPr/>
            <p:nvPr/>
          </p:nvSpPr>
          <p:spPr>
            <a:xfrm>
              <a:off x="862047" y="5733058"/>
              <a:ext cx="254016" cy="102805"/>
            </a:xfrm>
            <a:custGeom>
              <a:avLst/>
              <a:gdLst/>
              <a:ahLst/>
              <a:cxnLst/>
              <a:rect l="l" t="t" r="r" b="b"/>
              <a:pathLst>
                <a:path w="254016" h="102805" extrusionOk="0">
                  <a:moveTo>
                    <a:pt x="0" y="0"/>
                  </a:moveTo>
                  <a:lnTo>
                    <a:pt x="22013" y="0"/>
                  </a:lnTo>
                  <a:lnTo>
                    <a:pt x="52209" y="92433"/>
                  </a:lnTo>
                  <a:lnTo>
                    <a:pt x="69728" y="92433"/>
                  </a:lnTo>
                  <a:lnTo>
                    <a:pt x="94507" y="62582"/>
                  </a:lnTo>
                  <a:lnTo>
                    <a:pt x="115483" y="62582"/>
                  </a:lnTo>
                  <a:lnTo>
                    <a:pt x="139110" y="102805"/>
                  </a:lnTo>
                  <a:lnTo>
                    <a:pt x="158357" y="102805"/>
                  </a:lnTo>
                  <a:lnTo>
                    <a:pt x="181408" y="51403"/>
                  </a:lnTo>
                  <a:lnTo>
                    <a:pt x="210912" y="51403"/>
                  </a:lnTo>
                  <a:lnTo>
                    <a:pt x="231658" y="79524"/>
                  </a:lnTo>
                  <a:lnTo>
                    <a:pt x="254017" y="79524"/>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331" name="Google Shape;1331;p11"/>
          <p:cNvGrpSpPr/>
          <p:nvPr/>
        </p:nvGrpSpPr>
        <p:grpSpPr>
          <a:xfrm>
            <a:off x="5909769" y="5568880"/>
            <a:ext cx="500855" cy="488735"/>
            <a:chOff x="5578299" y="5568880"/>
            <a:chExt cx="500855" cy="488735"/>
          </a:xfrm>
        </p:grpSpPr>
        <p:sp>
          <p:nvSpPr>
            <p:cNvPr id="1332" name="Google Shape;1332;p11"/>
            <p:cNvSpPr/>
            <p:nvPr/>
          </p:nvSpPr>
          <p:spPr>
            <a:xfrm>
              <a:off x="5763301" y="5626098"/>
              <a:ext cx="149873" cy="15340"/>
            </a:xfrm>
            <a:custGeom>
              <a:avLst/>
              <a:gdLst/>
              <a:ahLst/>
              <a:cxnLst/>
              <a:rect l="l" t="t" r="r" b="b"/>
              <a:pathLst>
                <a:path w="149873" h="15340" extrusionOk="0">
                  <a:moveTo>
                    <a:pt x="0" y="0"/>
                  </a:moveTo>
                  <a:lnTo>
                    <a:pt x="149873"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33" name="Google Shape;1333;p11"/>
            <p:cNvSpPr/>
            <p:nvPr/>
          </p:nvSpPr>
          <p:spPr>
            <a:xfrm>
              <a:off x="5578299" y="5626098"/>
              <a:ext cx="500855" cy="108454"/>
            </a:xfrm>
            <a:custGeom>
              <a:avLst/>
              <a:gdLst/>
              <a:ahLst/>
              <a:cxnLst/>
              <a:rect l="l" t="t" r="r" b="b"/>
              <a:pathLst>
                <a:path w="500855" h="108454" extrusionOk="0">
                  <a:moveTo>
                    <a:pt x="430138" y="0"/>
                  </a:moveTo>
                  <a:lnTo>
                    <a:pt x="500856" y="0"/>
                  </a:lnTo>
                  <a:lnTo>
                    <a:pt x="500856" y="108455"/>
                  </a:lnTo>
                  <a:lnTo>
                    <a:pt x="0" y="108455"/>
                  </a:lnTo>
                  <a:lnTo>
                    <a:pt x="0" y="0"/>
                  </a:lnTo>
                  <a:lnTo>
                    <a:pt x="89586"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334" name="Google Shape;1334;p11"/>
            <p:cNvGrpSpPr/>
            <p:nvPr/>
          </p:nvGrpSpPr>
          <p:grpSpPr>
            <a:xfrm>
              <a:off x="5625700" y="5803277"/>
              <a:ext cx="405593" cy="15340"/>
              <a:chOff x="5625700" y="5803277"/>
              <a:chExt cx="405593" cy="15340"/>
            </a:xfrm>
          </p:grpSpPr>
          <p:sp>
            <p:nvSpPr>
              <p:cNvPr id="1335" name="Google Shape;1335;p11"/>
              <p:cNvSpPr/>
              <p:nvPr/>
            </p:nvSpPr>
            <p:spPr>
              <a:xfrm>
                <a:off x="5625700" y="5803277"/>
                <a:ext cx="31907" cy="15340"/>
              </a:xfrm>
              <a:custGeom>
                <a:avLst/>
                <a:gdLst/>
                <a:ahLst/>
                <a:cxnLst/>
                <a:rect l="l" t="t" r="r" b="b"/>
                <a:pathLst>
                  <a:path w="31907" h="15340" extrusionOk="0">
                    <a:moveTo>
                      <a:pt x="0" y="0"/>
                    </a:moveTo>
                    <a:lnTo>
                      <a:pt x="31908"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36" name="Google Shape;1336;p11"/>
              <p:cNvSpPr/>
              <p:nvPr/>
            </p:nvSpPr>
            <p:spPr>
              <a:xfrm>
                <a:off x="5689361" y="5803277"/>
                <a:ext cx="31907" cy="15340"/>
              </a:xfrm>
              <a:custGeom>
                <a:avLst/>
                <a:gdLst/>
                <a:ahLst/>
                <a:cxnLst/>
                <a:rect l="l" t="t" r="r" b="b"/>
                <a:pathLst>
                  <a:path w="31907" h="15340" extrusionOk="0">
                    <a:moveTo>
                      <a:pt x="0" y="0"/>
                    </a:moveTo>
                    <a:lnTo>
                      <a:pt x="31908"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37" name="Google Shape;1337;p11"/>
              <p:cNvSpPr/>
              <p:nvPr/>
            </p:nvSpPr>
            <p:spPr>
              <a:xfrm>
                <a:off x="5749648" y="5803277"/>
                <a:ext cx="31754" cy="15340"/>
              </a:xfrm>
              <a:custGeom>
                <a:avLst/>
                <a:gdLst/>
                <a:ahLst/>
                <a:cxnLst/>
                <a:rect l="l" t="t" r="r" b="b"/>
                <a:pathLst>
                  <a:path w="31754" h="15340" extrusionOk="0">
                    <a:moveTo>
                      <a:pt x="0" y="0"/>
                    </a:moveTo>
                    <a:lnTo>
                      <a:pt x="31754"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38" name="Google Shape;1338;p11"/>
              <p:cNvSpPr/>
              <p:nvPr/>
            </p:nvSpPr>
            <p:spPr>
              <a:xfrm>
                <a:off x="5813310" y="5803277"/>
                <a:ext cx="31754" cy="15340"/>
              </a:xfrm>
              <a:custGeom>
                <a:avLst/>
                <a:gdLst/>
                <a:ahLst/>
                <a:cxnLst/>
                <a:rect l="l" t="t" r="r" b="b"/>
                <a:pathLst>
                  <a:path w="31754" h="15340" extrusionOk="0">
                    <a:moveTo>
                      <a:pt x="0" y="0"/>
                    </a:moveTo>
                    <a:lnTo>
                      <a:pt x="31754"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39" name="Google Shape;1339;p11"/>
              <p:cNvSpPr/>
              <p:nvPr/>
            </p:nvSpPr>
            <p:spPr>
              <a:xfrm>
                <a:off x="5875744" y="5803277"/>
                <a:ext cx="31754" cy="15340"/>
              </a:xfrm>
              <a:custGeom>
                <a:avLst/>
                <a:gdLst/>
                <a:ahLst/>
                <a:cxnLst/>
                <a:rect l="l" t="t" r="r" b="b"/>
                <a:pathLst>
                  <a:path w="31754" h="15340" extrusionOk="0">
                    <a:moveTo>
                      <a:pt x="0" y="0"/>
                    </a:moveTo>
                    <a:lnTo>
                      <a:pt x="31754"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40" name="Google Shape;1340;p11"/>
              <p:cNvSpPr/>
              <p:nvPr/>
            </p:nvSpPr>
            <p:spPr>
              <a:xfrm>
                <a:off x="5939252" y="5803277"/>
                <a:ext cx="31907" cy="15340"/>
              </a:xfrm>
              <a:custGeom>
                <a:avLst/>
                <a:gdLst/>
                <a:ahLst/>
                <a:cxnLst/>
                <a:rect l="l" t="t" r="r" b="b"/>
                <a:pathLst>
                  <a:path w="31907" h="15340" extrusionOk="0">
                    <a:moveTo>
                      <a:pt x="0" y="0"/>
                    </a:moveTo>
                    <a:lnTo>
                      <a:pt x="31908"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41" name="Google Shape;1341;p11"/>
              <p:cNvSpPr/>
              <p:nvPr/>
            </p:nvSpPr>
            <p:spPr>
              <a:xfrm>
                <a:off x="5999539" y="5803277"/>
                <a:ext cx="31754" cy="15340"/>
              </a:xfrm>
              <a:custGeom>
                <a:avLst/>
                <a:gdLst/>
                <a:ahLst/>
                <a:cxnLst/>
                <a:rect l="l" t="t" r="r" b="b"/>
                <a:pathLst>
                  <a:path w="31754" h="15340" extrusionOk="0">
                    <a:moveTo>
                      <a:pt x="0" y="0"/>
                    </a:moveTo>
                    <a:lnTo>
                      <a:pt x="31754"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342" name="Google Shape;1342;p11"/>
            <p:cNvGrpSpPr/>
            <p:nvPr/>
          </p:nvGrpSpPr>
          <p:grpSpPr>
            <a:xfrm>
              <a:off x="5625700" y="5866938"/>
              <a:ext cx="405593" cy="15340"/>
              <a:chOff x="5625700" y="5866938"/>
              <a:chExt cx="405593" cy="15340"/>
            </a:xfrm>
          </p:grpSpPr>
          <p:sp>
            <p:nvSpPr>
              <p:cNvPr id="1343" name="Google Shape;1343;p11"/>
              <p:cNvSpPr/>
              <p:nvPr/>
            </p:nvSpPr>
            <p:spPr>
              <a:xfrm>
                <a:off x="5625700" y="5866938"/>
                <a:ext cx="31907" cy="15340"/>
              </a:xfrm>
              <a:custGeom>
                <a:avLst/>
                <a:gdLst/>
                <a:ahLst/>
                <a:cxnLst/>
                <a:rect l="l" t="t" r="r" b="b"/>
                <a:pathLst>
                  <a:path w="31907" h="15340" extrusionOk="0">
                    <a:moveTo>
                      <a:pt x="0" y="0"/>
                    </a:moveTo>
                    <a:lnTo>
                      <a:pt x="31908"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44" name="Google Shape;1344;p11"/>
              <p:cNvSpPr/>
              <p:nvPr/>
            </p:nvSpPr>
            <p:spPr>
              <a:xfrm>
                <a:off x="5689361" y="5866938"/>
                <a:ext cx="31907" cy="15340"/>
              </a:xfrm>
              <a:custGeom>
                <a:avLst/>
                <a:gdLst/>
                <a:ahLst/>
                <a:cxnLst/>
                <a:rect l="l" t="t" r="r" b="b"/>
                <a:pathLst>
                  <a:path w="31907" h="15340" extrusionOk="0">
                    <a:moveTo>
                      <a:pt x="0" y="0"/>
                    </a:moveTo>
                    <a:lnTo>
                      <a:pt x="31908"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45" name="Google Shape;1345;p11"/>
              <p:cNvSpPr/>
              <p:nvPr/>
            </p:nvSpPr>
            <p:spPr>
              <a:xfrm>
                <a:off x="5749648" y="5866938"/>
                <a:ext cx="31754" cy="15340"/>
              </a:xfrm>
              <a:custGeom>
                <a:avLst/>
                <a:gdLst/>
                <a:ahLst/>
                <a:cxnLst/>
                <a:rect l="l" t="t" r="r" b="b"/>
                <a:pathLst>
                  <a:path w="31754" h="15340" extrusionOk="0">
                    <a:moveTo>
                      <a:pt x="0" y="0"/>
                    </a:moveTo>
                    <a:lnTo>
                      <a:pt x="31754"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46" name="Google Shape;1346;p11"/>
              <p:cNvSpPr/>
              <p:nvPr/>
            </p:nvSpPr>
            <p:spPr>
              <a:xfrm>
                <a:off x="5813310" y="5866938"/>
                <a:ext cx="31754" cy="15340"/>
              </a:xfrm>
              <a:custGeom>
                <a:avLst/>
                <a:gdLst/>
                <a:ahLst/>
                <a:cxnLst/>
                <a:rect l="l" t="t" r="r" b="b"/>
                <a:pathLst>
                  <a:path w="31754" h="15340" extrusionOk="0">
                    <a:moveTo>
                      <a:pt x="0" y="0"/>
                    </a:moveTo>
                    <a:lnTo>
                      <a:pt x="31754"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47" name="Google Shape;1347;p11"/>
              <p:cNvSpPr/>
              <p:nvPr/>
            </p:nvSpPr>
            <p:spPr>
              <a:xfrm>
                <a:off x="5875744" y="5866938"/>
                <a:ext cx="31754" cy="15340"/>
              </a:xfrm>
              <a:custGeom>
                <a:avLst/>
                <a:gdLst/>
                <a:ahLst/>
                <a:cxnLst/>
                <a:rect l="l" t="t" r="r" b="b"/>
                <a:pathLst>
                  <a:path w="31754" h="15340" extrusionOk="0">
                    <a:moveTo>
                      <a:pt x="0" y="0"/>
                    </a:moveTo>
                    <a:lnTo>
                      <a:pt x="31754"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48" name="Google Shape;1348;p11"/>
              <p:cNvSpPr/>
              <p:nvPr/>
            </p:nvSpPr>
            <p:spPr>
              <a:xfrm>
                <a:off x="5939252" y="5866938"/>
                <a:ext cx="31907" cy="15340"/>
              </a:xfrm>
              <a:custGeom>
                <a:avLst/>
                <a:gdLst/>
                <a:ahLst/>
                <a:cxnLst/>
                <a:rect l="l" t="t" r="r" b="b"/>
                <a:pathLst>
                  <a:path w="31907" h="15340" extrusionOk="0">
                    <a:moveTo>
                      <a:pt x="0" y="0"/>
                    </a:moveTo>
                    <a:lnTo>
                      <a:pt x="31908"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49" name="Google Shape;1349;p11"/>
              <p:cNvSpPr/>
              <p:nvPr/>
            </p:nvSpPr>
            <p:spPr>
              <a:xfrm>
                <a:off x="5999539" y="5866938"/>
                <a:ext cx="31754" cy="15340"/>
              </a:xfrm>
              <a:custGeom>
                <a:avLst/>
                <a:gdLst/>
                <a:ahLst/>
                <a:cxnLst/>
                <a:rect l="l" t="t" r="r" b="b"/>
                <a:pathLst>
                  <a:path w="31754" h="15340" extrusionOk="0">
                    <a:moveTo>
                      <a:pt x="0" y="0"/>
                    </a:moveTo>
                    <a:lnTo>
                      <a:pt x="31754"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350" name="Google Shape;1350;p11"/>
            <p:cNvGrpSpPr/>
            <p:nvPr/>
          </p:nvGrpSpPr>
          <p:grpSpPr>
            <a:xfrm>
              <a:off x="5625700" y="5930446"/>
              <a:ext cx="405593" cy="15340"/>
              <a:chOff x="5625700" y="5930446"/>
              <a:chExt cx="405593" cy="15340"/>
            </a:xfrm>
          </p:grpSpPr>
          <p:sp>
            <p:nvSpPr>
              <p:cNvPr id="1351" name="Google Shape;1351;p11"/>
              <p:cNvSpPr/>
              <p:nvPr/>
            </p:nvSpPr>
            <p:spPr>
              <a:xfrm>
                <a:off x="5625700" y="5930446"/>
                <a:ext cx="31907" cy="15340"/>
              </a:xfrm>
              <a:custGeom>
                <a:avLst/>
                <a:gdLst/>
                <a:ahLst/>
                <a:cxnLst/>
                <a:rect l="l" t="t" r="r" b="b"/>
                <a:pathLst>
                  <a:path w="31907" h="15340" extrusionOk="0">
                    <a:moveTo>
                      <a:pt x="0" y="0"/>
                    </a:moveTo>
                    <a:lnTo>
                      <a:pt x="31908"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52" name="Google Shape;1352;p11"/>
              <p:cNvSpPr/>
              <p:nvPr/>
            </p:nvSpPr>
            <p:spPr>
              <a:xfrm>
                <a:off x="5689361" y="5930446"/>
                <a:ext cx="31907" cy="15340"/>
              </a:xfrm>
              <a:custGeom>
                <a:avLst/>
                <a:gdLst/>
                <a:ahLst/>
                <a:cxnLst/>
                <a:rect l="l" t="t" r="r" b="b"/>
                <a:pathLst>
                  <a:path w="31907" h="15340" extrusionOk="0">
                    <a:moveTo>
                      <a:pt x="0" y="0"/>
                    </a:moveTo>
                    <a:lnTo>
                      <a:pt x="31908"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53" name="Google Shape;1353;p11"/>
              <p:cNvSpPr/>
              <p:nvPr/>
            </p:nvSpPr>
            <p:spPr>
              <a:xfrm>
                <a:off x="5749648" y="5930446"/>
                <a:ext cx="31754" cy="15340"/>
              </a:xfrm>
              <a:custGeom>
                <a:avLst/>
                <a:gdLst/>
                <a:ahLst/>
                <a:cxnLst/>
                <a:rect l="l" t="t" r="r" b="b"/>
                <a:pathLst>
                  <a:path w="31754" h="15340" extrusionOk="0">
                    <a:moveTo>
                      <a:pt x="0" y="0"/>
                    </a:moveTo>
                    <a:lnTo>
                      <a:pt x="31754"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54" name="Google Shape;1354;p11"/>
              <p:cNvSpPr/>
              <p:nvPr/>
            </p:nvSpPr>
            <p:spPr>
              <a:xfrm>
                <a:off x="5813310" y="5930446"/>
                <a:ext cx="31754" cy="15340"/>
              </a:xfrm>
              <a:custGeom>
                <a:avLst/>
                <a:gdLst/>
                <a:ahLst/>
                <a:cxnLst/>
                <a:rect l="l" t="t" r="r" b="b"/>
                <a:pathLst>
                  <a:path w="31754" h="15340" extrusionOk="0">
                    <a:moveTo>
                      <a:pt x="0" y="0"/>
                    </a:moveTo>
                    <a:lnTo>
                      <a:pt x="31754"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55" name="Google Shape;1355;p11"/>
              <p:cNvSpPr/>
              <p:nvPr/>
            </p:nvSpPr>
            <p:spPr>
              <a:xfrm>
                <a:off x="5875744" y="5930446"/>
                <a:ext cx="31754" cy="15340"/>
              </a:xfrm>
              <a:custGeom>
                <a:avLst/>
                <a:gdLst/>
                <a:ahLst/>
                <a:cxnLst/>
                <a:rect l="l" t="t" r="r" b="b"/>
                <a:pathLst>
                  <a:path w="31754" h="15340" extrusionOk="0">
                    <a:moveTo>
                      <a:pt x="0" y="0"/>
                    </a:moveTo>
                    <a:lnTo>
                      <a:pt x="31754"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56" name="Google Shape;1356;p11"/>
              <p:cNvSpPr/>
              <p:nvPr/>
            </p:nvSpPr>
            <p:spPr>
              <a:xfrm>
                <a:off x="5939252" y="5930446"/>
                <a:ext cx="31907" cy="15340"/>
              </a:xfrm>
              <a:custGeom>
                <a:avLst/>
                <a:gdLst/>
                <a:ahLst/>
                <a:cxnLst/>
                <a:rect l="l" t="t" r="r" b="b"/>
                <a:pathLst>
                  <a:path w="31907" h="15340" extrusionOk="0">
                    <a:moveTo>
                      <a:pt x="0" y="0"/>
                    </a:moveTo>
                    <a:lnTo>
                      <a:pt x="31908"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57" name="Google Shape;1357;p11"/>
              <p:cNvSpPr/>
              <p:nvPr/>
            </p:nvSpPr>
            <p:spPr>
              <a:xfrm>
                <a:off x="5999539" y="5930446"/>
                <a:ext cx="31754" cy="15340"/>
              </a:xfrm>
              <a:custGeom>
                <a:avLst/>
                <a:gdLst/>
                <a:ahLst/>
                <a:cxnLst/>
                <a:rect l="l" t="t" r="r" b="b"/>
                <a:pathLst>
                  <a:path w="31754" h="15340" extrusionOk="0">
                    <a:moveTo>
                      <a:pt x="0" y="0"/>
                    </a:moveTo>
                    <a:lnTo>
                      <a:pt x="31754"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358" name="Google Shape;1358;p11"/>
            <p:cNvGrpSpPr/>
            <p:nvPr/>
          </p:nvGrpSpPr>
          <p:grpSpPr>
            <a:xfrm>
              <a:off x="5625700" y="5994108"/>
              <a:ext cx="405593" cy="15340"/>
              <a:chOff x="5625700" y="5994108"/>
              <a:chExt cx="405593" cy="15340"/>
            </a:xfrm>
          </p:grpSpPr>
          <p:sp>
            <p:nvSpPr>
              <p:cNvPr id="1359" name="Google Shape;1359;p11"/>
              <p:cNvSpPr/>
              <p:nvPr/>
            </p:nvSpPr>
            <p:spPr>
              <a:xfrm>
                <a:off x="5625700" y="5994108"/>
                <a:ext cx="31907" cy="15340"/>
              </a:xfrm>
              <a:custGeom>
                <a:avLst/>
                <a:gdLst/>
                <a:ahLst/>
                <a:cxnLst/>
                <a:rect l="l" t="t" r="r" b="b"/>
                <a:pathLst>
                  <a:path w="31907" h="15340" extrusionOk="0">
                    <a:moveTo>
                      <a:pt x="0" y="0"/>
                    </a:moveTo>
                    <a:lnTo>
                      <a:pt x="31908"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60" name="Google Shape;1360;p11"/>
              <p:cNvSpPr/>
              <p:nvPr/>
            </p:nvSpPr>
            <p:spPr>
              <a:xfrm>
                <a:off x="5689361" y="5994108"/>
                <a:ext cx="31907" cy="15340"/>
              </a:xfrm>
              <a:custGeom>
                <a:avLst/>
                <a:gdLst/>
                <a:ahLst/>
                <a:cxnLst/>
                <a:rect l="l" t="t" r="r" b="b"/>
                <a:pathLst>
                  <a:path w="31907" h="15340" extrusionOk="0">
                    <a:moveTo>
                      <a:pt x="0" y="0"/>
                    </a:moveTo>
                    <a:lnTo>
                      <a:pt x="31908"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61" name="Google Shape;1361;p11"/>
              <p:cNvSpPr/>
              <p:nvPr/>
            </p:nvSpPr>
            <p:spPr>
              <a:xfrm>
                <a:off x="5749648" y="5994108"/>
                <a:ext cx="31754" cy="15340"/>
              </a:xfrm>
              <a:custGeom>
                <a:avLst/>
                <a:gdLst/>
                <a:ahLst/>
                <a:cxnLst/>
                <a:rect l="l" t="t" r="r" b="b"/>
                <a:pathLst>
                  <a:path w="31754" h="15340" extrusionOk="0">
                    <a:moveTo>
                      <a:pt x="0" y="0"/>
                    </a:moveTo>
                    <a:lnTo>
                      <a:pt x="31754"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62" name="Google Shape;1362;p11"/>
              <p:cNvSpPr/>
              <p:nvPr/>
            </p:nvSpPr>
            <p:spPr>
              <a:xfrm>
                <a:off x="5813310" y="5994108"/>
                <a:ext cx="31754" cy="15340"/>
              </a:xfrm>
              <a:custGeom>
                <a:avLst/>
                <a:gdLst/>
                <a:ahLst/>
                <a:cxnLst/>
                <a:rect l="l" t="t" r="r" b="b"/>
                <a:pathLst>
                  <a:path w="31754" h="15340" extrusionOk="0">
                    <a:moveTo>
                      <a:pt x="0" y="0"/>
                    </a:moveTo>
                    <a:lnTo>
                      <a:pt x="31754"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63" name="Google Shape;1363;p11"/>
              <p:cNvSpPr/>
              <p:nvPr/>
            </p:nvSpPr>
            <p:spPr>
              <a:xfrm>
                <a:off x="5875744" y="5994108"/>
                <a:ext cx="31754" cy="15340"/>
              </a:xfrm>
              <a:custGeom>
                <a:avLst/>
                <a:gdLst/>
                <a:ahLst/>
                <a:cxnLst/>
                <a:rect l="l" t="t" r="r" b="b"/>
                <a:pathLst>
                  <a:path w="31754" h="15340" extrusionOk="0">
                    <a:moveTo>
                      <a:pt x="0" y="0"/>
                    </a:moveTo>
                    <a:lnTo>
                      <a:pt x="31754"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64" name="Google Shape;1364;p11"/>
              <p:cNvSpPr/>
              <p:nvPr/>
            </p:nvSpPr>
            <p:spPr>
              <a:xfrm>
                <a:off x="5939252" y="5994108"/>
                <a:ext cx="31907" cy="15340"/>
              </a:xfrm>
              <a:custGeom>
                <a:avLst/>
                <a:gdLst/>
                <a:ahLst/>
                <a:cxnLst/>
                <a:rect l="l" t="t" r="r" b="b"/>
                <a:pathLst>
                  <a:path w="31907" h="15340" extrusionOk="0">
                    <a:moveTo>
                      <a:pt x="0" y="0"/>
                    </a:moveTo>
                    <a:lnTo>
                      <a:pt x="31908"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65" name="Google Shape;1365;p11"/>
              <p:cNvSpPr/>
              <p:nvPr/>
            </p:nvSpPr>
            <p:spPr>
              <a:xfrm>
                <a:off x="5999539" y="5994108"/>
                <a:ext cx="31754" cy="15340"/>
              </a:xfrm>
              <a:custGeom>
                <a:avLst/>
                <a:gdLst/>
                <a:ahLst/>
                <a:cxnLst/>
                <a:rect l="l" t="t" r="r" b="b"/>
                <a:pathLst>
                  <a:path w="31754" h="15340" extrusionOk="0">
                    <a:moveTo>
                      <a:pt x="0" y="0"/>
                    </a:moveTo>
                    <a:lnTo>
                      <a:pt x="31754"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1366" name="Google Shape;1366;p11"/>
            <p:cNvSpPr/>
            <p:nvPr/>
          </p:nvSpPr>
          <p:spPr>
            <a:xfrm>
              <a:off x="5578299" y="5734553"/>
              <a:ext cx="500855" cy="323062"/>
            </a:xfrm>
            <a:custGeom>
              <a:avLst/>
              <a:gdLst/>
              <a:ahLst/>
              <a:cxnLst/>
              <a:rect l="l" t="t" r="r" b="b"/>
              <a:pathLst>
                <a:path w="500855" h="323062" extrusionOk="0">
                  <a:moveTo>
                    <a:pt x="0" y="0"/>
                  </a:moveTo>
                  <a:lnTo>
                    <a:pt x="500856" y="0"/>
                  </a:lnTo>
                  <a:lnTo>
                    <a:pt x="500856" y="323063"/>
                  </a:lnTo>
                  <a:lnTo>
                    <a:pt x="0" y="323063"/>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367" name="Google Shape;1367;p11"/>
            <p:cNvGrpSpPr/>
            <p:nvPr/>
          </p:nvGrpSpPr>
          <p:grpSpPr>
            <a:xfrm>
              <a:off x="5715900" y="5568880"/>
              <a:ext cx="260168" cy="111522"/>
              <a:chOff x="5715900" y="5568880"/>
              <a:chExt cx="260168" cy="111522"/>
            </a:xfrm>
          </p:grpSpPr>
          <p:sp>
            <p:nvSpPr>
              <p:cNvPr id="1368" name="Google Shape;1368;p11"/>
              <p:cNvSpPr/>
              <p:nvPr/>
            </p:nvSpPr>
            <p:spPr>
              <a:xfrm>
                <a:off x="5960728" y="5568880"/>
                <a:ext cx="15340" cy="111522"/>
              </a:xfrm>
              <a:custGeom>
                <a:avLst/>
                <a:gdLst/>
                <a:ahLst/>
                <a:cxnLst/>
                <a:rect l="l" t="t" r="r" b="b"/>
                <a:pathLst>
                  <a:path w="15340" h="111522" extrusionOk="0">
                    <a:moveTo>
                      <a:pt x="0" y="0"/>
                    </a:moveTo>
                    <a:lnTo>
                      <a:pt x="0" y="111523"/>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69" name="Google Shape;1369;p11"/>
              <p:cNvSpPr/>
              <p:nvPr/>
            </p:nvSpPr>
            <p:spPr>
              <a:xfrm>
                <a:off x="5715900" y="5568880"/>
                <a:ext cx="15340" cy="111522"/>
              </a:xfrm>
              <a:custGeom>
                <a:avLst/>
                <a:gdLst/>
                <a:ahLst/>
                <a:cxnLst/>
                <a:rect l="l" t="t" r="r" b="b"/>
                <a:pathLst>
                  <a:path w="15340" h="111522" extrusionOk="0">
                    <a:moveTo>
                      <a:pt x="0" y="0"/>
                    </a:moveTo>
                    <a:lnTo>
                      <a:pt x="0" y="111523"/>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sp>
        <p:nvSpPr>
          <p:cNvPr id="1370" name="Google Shape;1370;p11"/>
          <p:cNvSpPr txBox="1"/>
          <p:nvPr/>
        </p:nvSpPr>
        <p:spPr>
          <a:xfrm>
            <a:off x="11595386" y="6601396"/>
            <a:ext cx="407502" cy="170878"/>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s-ES" sz="900">
                <a:solidFill>
                  <a:schemeClr val="dk2"/>
                </a:solidFill>
                <a:latin typeface="Quattrocento Sans"/>
                <a:ea typeface="Quattrocento Sans"/>
                <a:cs typeface="Quattrocento Sans"/>
                <a:sym typeface="Quattrocento Sans"/>
              </a:rPr>
              <a:t>p. </a:t>
            </a:r>
            <a:fld id="{00000000-1234-1234-1234-123412341234}" type="slidenum">
              <a:rPr lang="es-ES" sz="900">
                <a:solidFill>
                  <a:schemeClr val="dk2"/>
                </a:solidFill>
                <a:latin typeface="Quattrocento Sans"/>
                <a:ea typeface="Quattrocento Sans"/>
                <a:cs typeface="Quattrocento Sans"/>
                <a:sym typeface="Quattrocento Sans"/>
              </a:rPr>
              <a:t>11</a:t>
            </a:fld>
            <a:endParaRPr sz="900">
              <a:solidFill>
                <a:schemeClr val="dk2"/>
              </a:solidFill>
              <a:latin typeface="Quattrocento Sans"/>
              <a:ea typeface="Quattrocento Sans"/>
              <a:cs typeface="Quattrocento Sans"/>
              <a:sym typeface="Quattrocento San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75"/>
        <p:cNvGrpSpPr/>
        <p:nvPr/>
      </p:nvGrpSpPr>
      <p:grpSpPr>
        <a:xfrm>
          <a:off x="0" y="0"/>
          <a:ext cx="0" cy="0"/>
          <a:chOff x="0" y="0"/>
          <a:chExt cx="0" cy="0"/>
        </a:xfrm>
      </p:grpSpPr>
      <p:cxnSp>
        <p:nvCxnSpPr>
          <p:cNvPr id="1376" name="Google Shape;1376;p12"/>
          <p:cNvCxnSpPr/>
          <p:nvPr/>
        </p:nvCxnSpPr>
        <p:spPr>
          <a:xfrm rot="10800000">
            <a:off x="1401052" y="2053614"/>
            <a:ext cx="0" cy="2844798"/>
          </a:xfrm>
          <a:prstGeom prst="straightConnector1">
            <a:avLst/>
          </a:prstGeom>
          <a:noFill/>
          <a:ln w="19050" cap="rnd" cmpd="sng">
            <a:solidFill>
              <a:schemeClr val="accent2"/>
            </a:solidFill>
            <a:prstDash val="solid"/>
            <a:round/>
            <a:headEnd type="none" w="sm" len="sm"/>
            <a:tailEnd type="none" w="sm" len="sm"/>
          </a:ln>
        </p:spPr>
      </p:cxnSp>
      <p:pic>
        <p:nvPicPr>
          <p:cNvPr id="1377" name="Google Shape;1377;p12"/>
          <p:cNvPicPr preferRelativeResize="0"/>
          <p:nvPr/>
        </p:nvPicPr>
        <p:blipFill rotWithShape="1">
          <a:blip r:embed="rId3">
            <a:alphaModFix/>
          </a:blip>
          <a:srcRect t="26929" b="26928"/>
          <a:stretch/>
        </p:blipFill>
        <p:spPr>
          <a:xfrm>
            <a:off x="-1" y="3682108"/>
            <a:ext cx="9506858" cy="2924379"/>
          </a:xfrm>
          <a:prstGeom prst="rect">
            <a:avLst/>
          </a:prstGeom>
          <a:noFill/>
          <a:ln>
            <a:noFill/>
          </a:ln>
        </p:spPr>
      </p:pic>
      <p:sp>
        <p:nvSpPr>
          <p:cNvPr id="1378" name="Google Shape;1378;p12"/>
          <p:cNvSpPr txBox="1"/>
          <p:nvPr/>
        </p:nvSpPr>
        <p:spPr>
          <a:xfrm>
            <a:off x="-1" y="3693655"/>
            <a:ext cx="9506857" cy="2753190"/>
          </a:xfrm>
          <a:prstGeom prst="rect">
            <a:avLst/>
          </a:prstGeom>
          <a:gradFill>
            <a:gsLst>
              <a:gs pos="0">
                <a:srgbClr val="009AD8">
                  <a:alpha val="7843"/>
                </a:srgbClr>
              </a:gs>
              <a:gs pos="18000">
                <a:srgbClr val="009AD8">
                  <a:alpha val="7843"/>
                </a:srgbClr>
              </a:gs>
              <a:gs pos="71000">
                <a:srgbClr val="4ABDF0">
                  <a:alpha val="9803"/>
                </a:srgbClr>
              </a:gs>
              <a:gs pos="87000">
                <a:srgbClr val="4ABDF0">
                  <a:alpha val="20000"/>
                </a:srgbClr>
              </a:gs>
              <a:gs pos="100000">
                <a:srgbClr val="4ABDF0">
                  <a:alpha val="11764"/>
                </a:srgbClr>
              </a:gs>
            </a:gsLst>
            <a:lin ang="8100000" scaled="0"/>
          </a:gra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FFFFFF"/>
              </a:buClr>
              <a:buSzPts val="1800"/>
              <a:buFont typeface="Arial"/>
              <a:buNone/>
            </a:pPr>
            <a:r>
              <a:rPr lang="es-ES" sz="1800">
                <a:solidFill>
                  <a:srgbClr val="FFFFFF"/>
                </a:solidFill>
                <a:latin typeface="Quattrocento Sans"/>
                <a:ea typeface="Quattrocento Sans"/>
                <a:cs typeface="Quattrocento Sans"/>
                <a:sym typeface="Quattrocento Sans"/>
              </a:rPr>
              <a:t>.</a:t>
            </a:r>
            <a:endParaRPr/>
          </a:p>
        </p:txBody>
      </p:sp>
      <p:sp>
        <p:nvSpPr>
          <p:cNvPr id="1379" name="Google Shape;1379;p12"/>
          <p:cNvSpPr/>
          <p:nvPr/>
        </p:nvSpPr>
        <p:spPr>
          <a:xfrm>
            <a:off x="0" y="6448425"/>
            <a:ext cx="12192000" cy="4095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380" name="Google Shape;1380;p12"/>
          <p:cNvSpPr txBox="1"/>
          <p:nvPr/>
        </p:nvSpPr>
        <p:spPr>
          <a:xfrm>
            <a:off x="544077" y="6498930"/>
            <a:ext cx="3679539" cy="280717"/>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ES" sz="700" b="0" i="0" u="none" strike="noStrike" cap="none">
                <a:solidFill>
                  <a:schemeClr val="dk2"/>
                </a:solidFill>
                <a:latin typeface="Quattrocento Sans"/>
                <a:ea typeface="Quattrocento Sans"/>
                <a:cs typeface="Quattrocento Sans"/>
                <a:sym typeface="Quattrocento Sans"/>
              </a:rPr>
              <a:t>Asociación de Voluntarios de CaixaBank 2022</a:t>
            </a:r>
            <a:endParaRPr/>
          </a:p>
        </p:txBody>
      </p:sp>
      <p:sp>
        <p:nvSpPr>
          <p:cNvPr id="1381" name="Google Shape;1381;p12"/>
          <p:cNvSpPr txBox="1"/>
          <p:nvPr/>
        </p:nvSpPr>
        <p:spPr>
          <a:xfrm>
            <a:off x="699004" y="1510812"/>
            <a:ext cx="4499835" cy="26224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accent1"/>
              </a:buClr>
              <a:buSzPts val="1800"/>
              <a:buFont typeface="Arial"/>
              <a:buNone/>
            </a:pPr>
            <a:r>
              <a:rPr lang="es-ES" sz="1800" b="0" i="0">
                <a:solidFill>
                  <a:schemeClr val="accent1"/>
                </a:solidFill>
                <a:latin typeface="Quattrocento Sans"/>
                <a:ea typeface="Quattrocento Sans"/>
                <a:cs typeface="Quattrocento Sans"/>
                <a:sym typeface="Quattrocento Sans"/>
              </a:rPr>
              <a:t>ESTIMACIÓN DIRECTA NORMAL</a:t>
            </a:r>
            <a:endParaRPr/>
          </a:p>
        </p:txBody>
      </p:sp>
      <p:sp>
        <p:nvSpPr>
          <p:cNvPr id="1382" name="Google Shape;1382;p12"/>
          <p:cNvSpPr txBox="1"/>
          <p:nvPr/>
        </p:nvSpPr>
        <p:spPr>
          <a:xfrm>
            <a:off x="5610793" y="1510812"/>
            <a:ext cx="6382558" cy="26224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accent1"/>
              </a:buClr>
              <a:buSzPts val="1800"/>
              <a:buFont typeface="Arial"/>
              <a:buNone/>
            </a:pPr>
            <a:r>
              <a:rPr lang="es-ES" sz="1800" b="0" i="0">
                <a:solidFill>
                  <a:schemeClr val="accent1"/>
                </a:solidFill>
                <a:latin typeface="Quattrocento Sans"/>
                <a:ea typeface="Quattrocento Sans"/>
                <a:cs typeface="Quattrocento Sans"/>
                <a:sym typeface="Quattrocento Sans"/>
              </a:rPr>
              <a:t>ESTIMACIÓN DIRECTA SIMPLIFICADA</a:t>
            </a:r>
            <a:endParaRPr/>
          </a:p>
        </p:txBody>
      </p:sp>
      <p:sp>
        <p:nvSpPr>
          <p:cNvPr id="1383" name="Google Shape;1383;p12"/>
          <p:cNvSpPr/>
          <p:nvPr/>
        </p:nvSpPr>
        <p:spPr>
          <a:xfrm>
            <a:off x="10284298" y="1874502"/>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384" name="Google Shape;1384;p12"/>
          <p:cNvSpPr/>
          <p:nvPr/>
        </p:nvSpPr>
        <p:spPr>
          <a:xfrm>
            <a:off x="7872186" y="1874502"/>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cxnSp>
        <p:nvCxnSpPr>
          <p:cNvPr id="1385" name="Google Shape;1385;p12"/>
          <p:cNvCxnSpPr/>
          <p:nvPr/>
        </p:nvCxnSpPr>
        <p:spPr>
          <a:xfrm>
            <a:off x="5742975" y="1937312"/>
            <a:ext cx="6449025" cy="0"/>
          </a:xfrm>
          <a:prstGeom prst="straightConnector1">
            <a:avLst/>
          </a:prstGeom>
          <a:noFill/>
          <a:ln w="19050" cap="flat" cmpd="sng">
            <a:solidFill>
              <a:schemeClr val="accent2"/>
            </a:solidFill>
            <a:prstDash val="solid"/>
            <a:miter lim="800000"/>
            <a:headEnd type="none" w="sm" len="sm"/>
            <a:tailEnd type="none" w="sm" len="sm"/>
          </a:ln>
        </p:spPr>
      </p:cxnSp>
      <p:grpSp>
        <p:nvGrpSpPr>
          <p:cNvPr id="1386" name="Google Shape;1386;p12"/>
          <p:cNvGrpSpPr/>
          <p:nvPr/>
        </p:nvGrpSpPr>
        <p:grpSpPr>
          <a:xfrm>
            <a:off x="5605289" y="2567728"/>
            <a:ext cx="1794039" cy="753387"/>
            <a:chOff x="6248580" y="3159568"/>
            <a:chExt cx="1794039" cy="753387"/>
          </a:xfrm>
        </p:grpSpPr>
        <p:sp>
          <p:nvSpPr>
            <p:cNvPr id="1387" name="Google Shape;1387;p12"/>
            <p:cNvSpPr txBox="1"/>
            <p:nvPr/>
          </p:nvSpPr>
          <p:spPr>
            <a:xfrm>
              <a:off x="6248580" y="3266624"/>
              <a:ext cx="1794039" cy="64633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No estar acogido </a:t>
              </a:r>
              <a:br>
                <a:rPr lang="es-ES" sz="1400">
                  <a:solidFill>
                    <a:srgbClr val="0C0C0C"/>
                  </a:solidFill>
                  <a:latin typeface="Quattrocento Sans"/>
                  <a:ea typeface="Quattrocento Sans"/>
                  <a:cs typeface="Quattrocento Sans"/>
                  <a:sym typeface="Quattrocento Sans"/>
                </a:rPr>
              </a:br>
              <a:r>
                <a:rPr lang="es-ES" sz="1400">
                  <a:solidFill>
                    <a:srgbClr val="0C0C0C"/>
                  </a:solidFill>
                  <a:latin typeface="Quattrocento Sans"/>
                  <a:ea typeface="Quattrocento Sans"/>
                  <a:cs typeface="Quattrocento Sans"/>
                  <a:sym typeface="Quattrocento Sans"/>
                </a:rPr>
                <a:t>al método de estimación objetiva</a:t>
              </a:r>
              <a:endParaRPr/>
            </a:p>
          </p:txBody>
        </p:sp>
        <p:cxnSp>
          <p:nvCxnSpPr>
            <p:cNvPr id="1388" name="Google Shape;1388;p12"/>
            <p:cNvCxnSpPr/>
            <p:nvPr/>
          </p:nvCxnSpPr>
          <p:spPr>
            <a:xfrm rot="10800000">
              <a:off x="6500119" y="2908029"/>
              <a:ext cx="0" cy="503078"/>
            </a:xfrm>
            <a:prstGeom prst="straightConnector1">
              <a:avLst/>
            </a:prstGeom>
            <a:noFill/>
            <a:ln w="19050" cap="rnd" cmpd="sng">
              <a:solidFill>
                <a:schemeClr val="accent1"/>
              </a:solidFill>
              <a:prstDash val="solid"/>
              <a:round/>
              <a:headEnd type="none" w="sm" len="sm"/>
              <a:tailEnd type="none" w="sm" len="sm"/>
            </a:ln>
          </p:spPr>
        </p:cxnSp>
      </p:grpSp>
      <p:grpSp>
        <p:nvGrpSpPr>
          <p:cNvPr id="1389" name="Google Shape;1389;p12"/>
          <p:cNvGrpSpPr/>
          <p:nvPr/>
        </p:nvGrpSpPr>
        <p:grpSpPr>
          <a:xfrm>
            <a:off x="7987672" y="2569878"/>
            <a:ext cx="1355400" cy="753557"/>
            <a:chOff x="8460136" y="3159567"/>
            <a:chExt cx="1355400" cy="753557"/>
          </a:xfrm>
        </p:grpSpPr>
        <p:sp>
          <p:nvSpPr>
            <p:cNvPr id="1390" name="Google Shape;1390;p12"/>
            <p:cNvSpPr txBox="1"/>
            <p:nvPr/>
          </p:nvSpPr>
          <p:spPr>
            <a:xfrm>
              <a:off x="8460136" y="3266624"/>
              <a:ext cx="1355400" cy="64650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Cifra negocio </a:t>
              </a:r>
              <a:endParaRPr sz="1400">
                <a:solidFill>
                  <a:srgbClr val="0C0C0C"/>
                </a:solidFill>
                <a:latin typeface="Quattrocento Sans"/>
                <a:ea typeface="Quattrocento Sans"/>
                <a:cs typeface="Quattrocento Sans"/>
                <a:sym typeface="Quattrocento Sans"/>
              </a:endParaRPr>
            </a:p>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&lt; 600.000€ año anterior</a:t>
              </a:r>
              <a:endParaRPr/>
            </a:p>
          </p:txBody>
        </p:sp>
        <p:cxnSp>
          <p:nvCxnSpPr>
            <p:cNvPr id="1391" name="Google Shape;1391;p12"/>
            <p:cNvCxnSpPr/>
            <p:nvPr/>
          </p:nvCxnSpPr>
          <p:spPr>
            <a:xfrm rot="10800000">
              <a:off x="8711675" y="2908028"/>
              <a:ext cx="0" cy="503078"/>
            </a:xfrm>
            <a:prstGeom prst="straightConnector1">
              <a:avLst/>
            </a:prstGeom>
            <a:noFill/>
            <a:ln w="19050" cap="rnd" cmpd="sng">
              <a:solidFill>
                <a:schemeClr val="accent1"/>
              </a:solidFill>
              <a:prstDash val="solid"/>
              <a:round/>
              <a:headEnd type="none" w="sm" len="sm"/>
              <a:tailEnd type="none" w="sm" len="sm"/>
            </a:ln>
          </p:spPr>
        </p:cxnSp>
      </p:grpSp>
      <p:grpSp>
        <p:nvGrpSpPr>
          <p:cNvPr id="1392" name="Google Shape;1392;p12"/>
          <p:cNvGrpSpPr/>
          <p:nvPr/>
        </p:nvGrpSpPr>
        <p:grpSpPr>
          <a:xfrm>
            <a:off x="10370056" y="2606026"/>
            <a:ext cx="1440573" cy="753388"/>
            <a:chOff x="10601465" y="3159567"/>
            <a:chExt cx="1440573" cy="753388"/>
          </a:xfrm>
        </p:grpSpPr>
        <p:sp>
          <p:nvSpPr>
            <p:cNvPr id="1393" name="Google Shape;1393;p12"/>
            <p:cNvSpPr txBox="1"/>
            <p:nvPr/>
          </p:nvSpPr>
          <p:spPr>
            <a:xfrm>
              <a:off x="10601465" y="3266624"/>
              <a:ext cx="1440573" cy="64633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Que no se renuncie a su aplicación</a:t>
              </a:r>
              <a:endParaRPr/>
            </a:p>
          </p:txBody>
        </p:sp>
        <p:cxnSp>
          <p:nvCxnSpPr>
            <p:cNvPr id="1394" name="Google Shape;1394;p12"/>
            <p:cNvCxnSpPr/>
            <p:nvPr/>
          </p:nvCxnSpPr>
          <p:spPr>
            <a:xfrm rot="10800000">
              <a:off x="10853004" y="2908028"/>
              <a:ext cx="0" cy="503078"/>
            </a:xfrm>
            <a:prstGeom prst="straightConnector1">
              <a:avLst/>
            </a:prstGeom>
            <a:noFill/>
            <a:ln w="19050" cap="rnd" cmpd="sng">
              <a:solidFill>
                <a:schemeClr val="accent1"/>
              </a:solidFill>
              <a:prstDash val="solid"/>
              <a:round/>
              <a:headEnd type="none" w="sm" len="sm"/>
              <a:tailEnd type="none" w="sm" len="sm"/>
            </a:ln>
          </p:spPr>
        </p:cxnSp>
      </p:grpSp>
      <p:sp>
        <p:nvSpPr>
          <p:cNvPr id="1395" name="Google Shape;1395;p12"/>
          <p:cNvSpPr/>
          <p:nvPr/>
        </p:nvSpPr>
        <p:spPr>
          <a:xfrm>
            <a:off x="5593091" y="1874502"/>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nvGrpSpPr>
          <p:cNvPr id="1396" name="Google Shape;1396;p12"/>
          <p:cNvGrpSpPr/>
          <p:nvPr/>
        </p:nvGrpSpPr>
        <p:grpSpPr>
          <a:xfrm>
            <a:off x="1335083" y="2788607"/>
            <a:ext cx="1607673" cy="554263"/>
            <a:chOff x="6718339" y="2788607"/>
            <a:chExt cx="1607673" cy="554263"/>
          </a:xfrm>
        </p:grpSpPr>
        <p:sp>
          <p:nvSpPr>
            <p:cNvPr id="1397" name="Google Shape;1397;p12"/>
            <p:cNvSpPr/>
            <p:nvPr/>
          </p:nvSpPr>
          <p:spPr>
            <a:xfrm>
              <a:off x="6718339" y="2788607"/>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C0C0C"/>
                </a:solidFill>
                <a:latin typeface="Quattrocento Sans"/>
                <a:ea typeface="Quattrocento Sans"/>
                <a:cs typeface="Quattrocento Sans"/>
                <a:sym typeface="Quattrocento Sans"/>
              </a:endParaRPr>
            </a:p>
          </p:txBody>
        </p:sp>
        <p:sp>
          <p:nvSpPr>
            <p:cNvPr id="1398" name="Google Shape;1398;p12"/>
            <p:cNvSpPr txBox="1"/>
            <p:nvPr/>
          </p:nvSpPr>
          <p:spPr>
            <a:xfrm>
              <a:off x="6947048" y="2911983"/>
              <a:ext cx="1378964"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O se renuncie a la simplificada</a:t>
              </a:r>
              <a:endParaRPr/>
            </a:p>
          </p:txBody>
        </p:sp>
      </p:grpSp>
      <p:grpSp>
        <p:nvGrpSpPr>
          <p:cNvPr id="1399" name="Google Shape;1399;p12"/>
          <p:cNvGrpSpPr/>
          <p:nvPr/>
        </p:nvGrpSpPr>
        <p:grpSpPr>
          <a:xfrm>
            <a:off x="1330278" y="1931735"/>
            <a:ext cx="2186480" cy="561639"/>
            <a:chOff x="6713534" y="1874585"/>
            <a:chExt cx="2186480" cy="561639"/>
          </a:xfrm>
        </p:grpSpPr>
        <p:sp>
          <p:nvSpPr>
            <p:cNvPr id="1400" name="Google Shape;1400;p12"/>
            <p:cNvSpPr/>
            <p:nvPr/>
          </p:nvSpPr>
          <p:spPr>
            <a:xfrm>
              <a:off x="6713534" y="1874585"/>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C0C0C"/>
                </a:solidFill>
                <a:latin typeface="Quattrocento Sans"/>
                <a:ea typeface="Quattrocento Sans"/>
                <a:cs typeface="Quattrocento Sans"/>
                <a:sym typeface="Quattrocento Sans"/>
              </a:endParaRPr>
            </a:p>
          </p:txBody>
        </p:sp>
        <p:sp>
          <p:nvSpPr>
            <p:cNvPr id="1401" name="Google Shape;1401;p12"/>
            <p:cNvSpPr txBox="1"/>
            <p:nvPr/>
          </p:nvSpPr>
          <p:spPr>
            <a:xfrm>
              <a:off x="6942242" y="2005337"/>
              <a:ext cx="1957772"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Cifra negocio &gt; 600.000€ año anterior</a:t>
              </a:r>
              <a:endParaRPr/>
            </a:p>
          </p:txBody>
        </p:sp>
      </p:grpSp>
      <p:sp>
        <p:nvSpPr>
          <p:cNvPr id="1402" name="Google Shape;1402;p12"/>
          <p:cNvSpPr txBox="1"/>
          <p:nvPr/>
        </p:nvSpPr>
        <p:spPr>
          <a:xfrm>
            <a:off x="752739" y="740459"/>
            <a:ext cx="5343261" cy="405588"/>
          </a:xfrm>
          <a:prstGeom prst="rect">
            <a:avLst/>
          </a:prstGeom>
          <a:noFill/>
          <a:ln>
            <a:noFill/>
          </a:ln>
        </p:spPr>
        <p:txBody>
          <a:bodyPr spcFirstLastPara="1" wrap="square" lIns="0" tIns="0" rIns="0" bIns="0" anchor="t" anchorCtr="0">
            <a:noAutofit/>
          </a:bodyPr>
          <a:lstStyle/>
          <a:p>
            <a:pPr marL="0" marR="0" lvl="0" indent="0" algn="l" rtl="0">
              <a:lnSpc>
                <a:spcPct val="142857"/>
              </a:lnSpc>
              <a:spcBef>
                <a:spcPts val="0"/>
              </a:spcBef>
              <a:spcAft>
                <a:spcPts val="0"/>
              </a:spcAft>
              <a:buClr>
                <a:schemeClr val="accent1"/>
              </a:buClr>
              <a:buSzPts val="2000"/>
              <a:buFont typeface="Arial"/>
              <a:buNone/>
            </a:pPr>
            <a:r>
              <a:rPr lang="es-ES" sz="2800" b="1" i="0">
                <a:solidFill>
                  <a:schemeClr val="accent1"/>
                </a:solidFill>
                <a:latin typeface="Quattrocento Sans"/>
                <a:ea typeface="Quattrocento Sans"/>
                <a:cs typeface="Quattrocento Sans"/>
                <a:sym typeface="Quattrocento Sans"/>
              </a:rPr>
              <a:t>05</a:t>
            </a:r>
            <a:r>
              <a:rPr lang="es-ES" sz="2800" b="0" i="0">
                <a:solidFill>
                  <a:schemeClr val="accent1"/>
                </a:solidFill>
                <a:latin typeface="Quattrocento Sans"/>
                <a:ea typeface="Quattrocento Sans"/>
                <a:cs typeface="Quattrocento Sans"/>
                <a:sym typeface="Quattrocento Sans"/>
              </a:rPr>
              <a:t>. </a:t>
            </a:r>
            <a:r>
              <a:rPr lang="es-ES" sz="2800" b="0" i="0" u="none" strike="noStrike" cap="none">
                <a:solidFill>
                  <a:srgbClr val="0C0C0C"/>
                </a:solidFill>
                <a:latin typeface="Quattrocento Sans"/>
                <a:ea typeface="Quattrocento Sans"/>
                <a:cs typeface="Quattrocento Sans"/>
                <a:sym typeface="Quattrocento Sans"/>
              </a:rPr>
              <a:t>TRIBUTACIÓN - </a:t>
            </a:r>
            <a:r>
              <a:rPr lang="es-ES" sz="2800" b="0" i="0">
                <a:solidFill>
                  <a:srgbClr val="0C0C0C"/>
                </a:solidFill>
                <a:latin typeface="Quattrocento Sans"/>
                <a:ea typeface="Quattrocento Sans"/>
                <a:cs typeface="Quattrocento Sans"/>
                <a:sym typeface="Quattrocento Sans"/>
              </a:rPr>
              <a:t>IRPF</a:t>
            </a:r>
            <a:r>
              <a:rPr lang="es-ES" sz="2800" b="0" i="0" u="none" strike="noStrike" cap="none" baseline="30000">
                <a:solidFill>
                  <a:srgbClr val="0C0C0C"/>
                </a:solidFill>
                <a:latin typeface="Quattrocento Sans"/>
                <a:ea typeface="Quattrocento Sans"/>
                <a:cs typeface="Quattrocento Sans"/>
                <a:sym typeface="Quattrocento Sans"/>
              </a:rPr>
              <a:t>(2)</a:t>
            </a:r>
            <a:endParaRPr sz="2000" b="0" i="0" u="none" strike="noStrike" cap="none" baseline="30000">
              <a:solidFill>
                <a:srgbClr val="0C0C0C"/>
              </a:solidFill>
              <a:latin typeface="Quattrocento Sans"/>
              <a:ea typeface="Quattrocento Sans"/>
              <a:cs typeface="Quattrocento Sans"/>
              <a:sym typeface="Quattrocento Sans"/>
            </a:endParaRPr>
          </a:p>
        </p:txBody>
      </p:sp>
      <p:cxnSp>
        <p:nvCxnSpPr>
          <p:cNvPr id="1403" name="Google Shape;1403;p12"/>
          <p:cNvCxnSpPr/>
          <p:nvPr/>
        </p:nvCxnSpPr>
        <p:spPr>
          <a:xfrm>
            <a:off x="570084" y="861156"/>
            <a:ext cx="0" cy="258451"/>
          </a:xfrm>
          <a:prstGeom prst="straightConnector1">
            <a:avLst/>
          </a:prstGeom>
          <a:noFill/>
          <a:ln w="38100" cap="rnd" cmpd="sng">
            <a:solidFill>
              <a:schemeClr val="accent1"/>
            </a:solidFill>
            <a:prstDash val="solid"/>
            <a:round/>
            <a:headEnd type="none" w="sm" len="sm"/>
            <a:tailEnd type="none" w="sm" len="sm"/>
          </a:ln>
        </p:spPr>
      </p:cxnSp>
      <p:sp>
        <p:nvSpPr>
          <p:cNvPr id="1404" name="Google Shape;1404;p12"/>
          <p:cNvSpPr/>
          <p:nvPr/>
        </p:nvSpPr>
        <p:spPr>
          <a:xfrm>
            <a:off x="-162556" y="846389"/>
            <a:ext cx="621068" cy="287984"/>
          </a:xfrm>
          <a:prstGeom prst="roundRect">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405" name="Google Shape;1405;p12"/>
          <p:cNvSpPr/>
          <p:nvPr/>
        </p:nvSpPr>
        <p:spPr>
          <a:xfrm>
            <a:off x="-1" y="4898412"/>
            <a:ext cx="9956801" cy="1553594"/>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406" name="Google Shape;1406;p12"/>
          <p:cNvSpPr txBox="1"/>
          <p:nvPr/>
        </p:nvSpPr>
        <p:spPr>
          <a:xfrm>
            <a:off x="1615258" y="5627100"/>
            <a:ext cx="2743135" cy="553998"/>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s-ES" sz="1800" b="0" i="0" u="none" strike="noStrike" cap="none">
                <a:solidFill>
                  <a:schemeClr val="lt1"/>
                </a:solidFill>
                <a:latin typeface="Quattrocento Sans"/>
                <a:ea typeface="Quattrocento Sans"/>
                <a:cs typeface="Quattrocento Sans"/>
                <a:sym typeface="Quattrocento Sans"/>
              </a:rPr>
              <a:t>Afectará a cómo podemos amortizar Inversiones</a:t>
            </a:r>
            <a:endParaRPr/>
          </a:p>
        </p:txBody>
      </p:sp>
      <p:cxnSp>
        <p:nvCxnSpPr>
          <p:cNvPr id="1407" name="Google Shape;1407;p12"/>
          <p:cNvCxnSpPr/>
          <p:nvPr/>
        </p:nvCxnSpPr>
        <p:spPr>
          <a:xfrm rot="10800000">
            <a:off x="1457324" y="5660750"/>
            <a:ext cx="0" cy="1121046"/>
          </a:xfrm>
          <a:prstGeom prst="straightConnector1">
            <a:avLst/>
          </a:prstGeom>
          <a:noFill/>
          <a:ln w="19050" cap="rnd" cmpd="sng">
            <a:solidFill>
              <a:schemeClr val="lt1"/>
            </a:solidFill>
            <a:prstDash val="solid"/>
            <a:round/>
            <a:headEnd type="none" w="sm" len="sm"/>
            <a:tailEnd type="none" w="sm" len="sm"/>
          </a:ln>
        </p:spPr>
      </p:cxnSp>
      <p:sp>
        <p:nvSpPr>
          <p:cNvPr id="1408" name="Google Shape;1408;p12"/>
          <p:cNvSpPr/>
          <p:nvPr/>
        </p:nvSpPr>
        <p:spPr>
          <a:xfrm>
            <a:off x="1352729" y="5529563"/>
            <a:ext cx="316960" cy="316960"/>
          </a:xfrm>
          <a:prstGeom prst="ellipse">
            <a:avLst/>
          </a:prstGeom>
          <a:solidFill>
            <a:schemeClr val="l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409" name="Google Shape;1409;p12"/>
          <p:cNvSpPr txBox="1"/>
          <p:nvPr/>
        </p:nvSpPr>
        <p:spPr>
          <a:xfrm>
            <a:off x="5397961" y="5627100"/>
            <a:ext cx="4123562" cy="553998"/>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s-ES" sz="1800" b="0" i="0" u="none" strike="noStrike" cap="none">
                <a:solidFill>
                  <a:schemeClr val="lt1"/>
                </a:solidFill>
                <a:latin typeface="Quattrocento Sans"/>
                <a:ea typeface="Quattrocento Sans"/>
                <a:cs typeface="Quattrocento Sans"/>
                <a:sym typeface="Quattrocento Sans"/>
              </a:rPr>
              <a:t>Según el régimen </a:t>
            </a:r>
            <a:r>
              <a:rPr lang="es-ES" sz="1800">
                <a:solidFill>
                  <a:schemeClr val="lt1"/>
                </a:solidFill>
                <a:latin typeface="Quattrocento Sans"/>
                <a:ea typeface="Quattrocento Sans"/>
                <a:cs typeface="Quattrocento Sans"/>
                <a:sym typeface="Quattrocento Sans"/>
              </a:rPr>
              <a:t>tendremos que llevar la contabilidad</a:t>
            </a:r>
            <a:r>
              <a:rPr lang="es-ES" sz="1800" b="0" i="0" u="none" strike="noStrike" cap="none">
                <a:solidFill>
                  <a:schemeClr val="lt1"/>
                </a:solidFill>
                <a:latin typeface="Quattrocento Sans"/>
                <a:ea typeface="Quattrocento Sans"/>
                <a:cs typeface="Quattrocento Sans"/>
                <a:sym typeface="Quattrocento Sans"/>
              </a:rPr>
              <a:t> de una forma o otra</a:t>
            </a:r>
            <a:endParaRPr/>
          </a:p>
        </p:txBody>
      </p:sp>
      <p:cxnSp>
        <p:nvCxnSpPr>
          <p:cNvPr id="1410" name="Google Shape;1410;p12"/>
          <p:cNvCxnSpPr/>
          <p:nvPr/>
        </p:nvCxnSpPr>
        <p:spPr>
          <a:xfrm rot="10800000">
            <a:off x="5255112" y="5660750"/>
            <a:ext cx="0" cy="1121046"/>
          </a:xfrm>
          <a:prstGeom prst="straightConnector1">
            <a:avLst/>
          </a:prstGeom>
          <a:noFill/>
          <a:ln w="19050" cap="rnd" cmpd="sng">
            <a:solidFill>
              <a:schemeClr val="lt1"/>
            </a:solidFill>
            <a:prstDash val="solid"/>
            <a:round/>
            <a:headEnd type="none" w="sm" len="sm"/>
            <a:tailEnd type="none" w="sm" len="sm"/>
          </a:ln>
        </p:spPr>
      </p:cxnSp>
      <p:sp>
        <p:nvSpPr>
          <p:cNvPr id="1411" name="Google Shape;1411;p12"/>
          <p:cNvSpPr/>
          <p:nvPr/>
        </p:nvSpPr>
        <p:spPr>
          <a:xfrm>
            <a:off x="5157116" y="5529563"/>
            <a:ext cx="316960" cy="316960"/>
          </a:xfrm>
          <a:prstGeom prst="ellipse">
            <a:avLst/>
          </a:prstGeom>
          <a:solidFill>
            <a:schemeClr val="l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412" name="Google Shape;1412;p12"/>
          <p:cNvSpPr txBox="1"/>
          <p:nvPr/>
        </p:nvSpPr>
        <p:spPr>
          <a:xfrm>
            <a:off x="768694" y="5095721"/>
            <a:ext cx="2162466" cy="26224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lt1"/>
              </a:buClr>
              <a:buSzPts val="1800"/>
              <a:buFont typeface="Arial"/>
              <a:buNone/>
            </a:pPr>
            <a:r>
              <a:rPr lang="es-ES" sz="1800" b="0" i="0">
                <a:solidFill>
                  <a:schemeClr val="lt1"/>
                </a:solidFill>
                <a:latin typeface="Quattrocento Sans"/>
                <a:ea typeface="Quattrocento Sans"/>
                <a:cs typeface="Quattrocento Sans"/>
                <a:sym typeface="Quattrocento Sans"/>
              </a:rPr>
              <a:t>DESTACADO</a:t>
            </a:r>
            <a:endParaRPr/>
          </a:p>
        </p:txBody>
      </p:sp>
      <p:sp>
        <p:nvSpPr>
          <p:cNvPr id="1413" name="Google Shape;1413;p12"/>
          <p:cNvSpPr/>
          <p:nvPr/>
        </p:nvSpPr>
        <p:spPr>
          <a:xfrm>
            <a:off x="10238578" y="3645959"/>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nvGrpSpPr>
          <p:cNvPr id="1414" name="Google Shape;1414;p12"/>
          <p:cNvGrpSpPr/>
          <p:nvPr/>
        </p:nvGrpSpPr>
        <p:grpSpPr>
          <a:xfrm>
            <a:off x="10317276" y="4377483"/>
            <a:ext cx="1737732" cy="1184275"/>
            <a:chOff x="10594405" y="3159567"/>
            <a:chExt cx="1737732" cy="1184275"/>
          </a:xfrm>
        </p:grpSpPr>
        <p:sp>
          <p:nvSpPr>
            <p:cNvPr id="1415" name="Google Shape;1415;p12"/>
            <p:cNvSpPr txBox="1"/>
            <p:nvPr/>
          </p:nvSpPr>
          <p:spPr>
            <a:xfrm>
              <a:off x="10594405" y="3266624"/>
              <a:ext cx="1737732" cy="107721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Ninguna actividad ejercida esté sometida a Estimación </a:t>
              </a:r>
              <a:br>
                <a:rPr lang="es-ES" sz="1400">
                  <a:solidFill>
                    <a:srgbClr val="0C0C0C"/>
                  </a:solidFill>
                  <a:latin typeface="Quattrocento Sans"/>
                  <a:ea typeface="Quattrocento Sans"/>
                  <a:cs typeface="Quattrocento Sans"/>
                  <a:sym typeface="Quattrocento Sans"/>
                </a:rPr>
              </a:br>
              <a:r>
                <a:rPr lang="es-ES" sz="1400">
                  <a:solidFill>
                    <a:srgbClr val="0C0C0C"/>
                  </a:solidFill>
                  <a:latin typeface="Quattrocento Sans"/>
                  <a:ea typeface="Quattrocento Sans"/>
                  <a:cs typeface="Quattrocento Sans"/>
                  <a:sym typeface="Quattrocento Sans"/>
                </a:rPr>
                <a:t>Directa Normal</a:t>
              </a:r>
              <a:endParaRPr/>
            </a:p>
          </p:txBody>
        </p:sp>
        <p:cxnSp>
          <p:nvCxnSpPr>
            <p:cNvPr id="1416" name="Google Shape;1416;p12"/>
            <p:cNvCxnSpPr/>
            <p:nvPr/>
          </p:nvCxnSpPr>
          <p:spPr>
            <a:xfrm rot="10800000">
              <a:off x="10853004" y="2908028"/>
              <a:ext cx="0" cy="503078"/>
            </a:xfrm>
            <a:prstGeom prst="straightConnector1">
              <a:avLst/>
            </a:prstGeom>
            <a:noFill/>
            <a:ln w="19050" cap="rnd" cmpd="sng">
              <a:solidFill>
                <a:schemeClr val="accent1"/>
              </a:solidFill>
              <a:prstDash val="solid"/>
              <a:round/>
              <a:headEnd type="none" w="sm" len="sm"/>
              <a:tailEnd type="none" w="sm" len="sm"/>
            </a:ln>
          </p:spPr>
        </p:cxnSp>
      </p:grpSp>
      <p:cxnSp>
        <p:nvCxnSpPr>
          <p:cNvPr id="1417" name="Google Shape;1417;p12"/>
          <p:cNvCxnSpPr/>
          <p:nvPr/>
        </p:nvCxnSpPr>
        <p:spPr>
          <a:xfrm>
            <a:off x="10408548" y="3725608"/>
            <a:ext cx="1737732" cy="0"/>
          </a:xfrm>
          <a:prstGeom prst="straightConnector1">
            <a:avLst/>
          </a:prstGeom>
          <a:noFill/>
          <a:ln w="19050" cap="flat" cmpd="sng">
            <a:solidFill>
              <a:schemeClr val="accent2"/>
            </a:solidFill>
            <a:prstDash val="solid"/>
            <a:miter lim="800000"/>
            <a:headEnd type="none" w="sm" len="sm"/>
            <a:tailEnd type="none" w="sm" len="sm"/>
          </a:ln>
        </p:spPr>
      </p:cxnSp>
      <p:grpSp>
        <p:nvGrpSpPr>
          <p:cNvPr id="1418" name="Google Shape;1418;p12"/>
          <p:cNvGrpSpPr/>
          <p:nvPr/>
        </p:nvGrpSpPr>
        <p:grpSpPr>
          <a:xfrm>
            <a:off x="736542" y="5583854"/>
            <a:ext cx="583178" cy="549328"/>
            <a:chOff x="736542" y="5583854"/>
            <a:chExt cx="583178" cy="549328"/>
          </a:xfrm>
        </p:grpSpPr>
        <p:sp>
          <p:nvSpPr>
            <p:cNvPr id="1419" name="Google Shape;1419;p12"/>
            <p:cNvSpPr/>
            <p:nvPr/>
          </p:nvSpPr>
          <p:spPr>
            <a:xfrm>
              <a:off x="736542" y="5784163"/>
              <a:ext cx="583051" cy="348892"/>
            </a:xfrm>
            <a:custGeom>
              <a:avLst/>
              <a:gdLst/>
              <a:ahLst/>
              <a:cxnLst/>
              <a:rect l="l" t="t" r="r" b="b"/>
              <a:pathLst>
                <a:path w="583051" h="348892" extrusionOk="0">
                  <a:moveTo>
                    <a:pt x="0" y="348892"/>
                  </a:moveTo>
                  <a:lnTo>
                    <a:pt x="0" y="20031"/>
                  </a:lnTo>
                  <a:lnTo>
                    <a:pt x="116636" y="29159"/>
                  </a:lnTo>
                  <a:lnTo>
                    <a:pt x="144020" y="42724"/>
                  </a:lnTo>
                  <a:lnTo>
                    <a:pt x="175207" y="29159"/>
                  </a:lnTo>
                  <a:cubicBezTo>
                    <a:pt x="204746" y="29159"/>
                    <a:pt x="233145" y="40822"/>
                    <a:pt x="254063" y="61741"/>
                  </a:cubicBezTo>
                  <a:lnTo>
                    <a:pt x="291969" y="81265"/>
                  </a:lnTo>
                  <a:lnTo>
                    <a:pt x="329876" y="61741"/>
                  </a:lnTo>
                  <a:cubicBezTo>
                    <a:pt x="361571" y="39681"/>
                    <a:pt x="379193" y="29159"/>
                    <a:pt x="408859" y="29159"/>
                  </a:cubicBezTo>
                  <a:lnTo>
                    <a:pt x="458175" y="33723"/>
                  </a:lnTo>
                  <a:lnTo>
                    <a:pt x="520043" y="0"/>
                  </a:lnTo>
                  <a:lnTo>
                    <a:pt x="583051" y="0"/>
                  </a:lnTo>
                  <a:lnTo>
                    <a:pt x="583051" y="348892"/>
                  </a:lnTo>
                  <a:lnTo>
                    <a:pt x="0" y="348892"/>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20" name="Google Shape;1420;p12"/>
            <p:cNvSpPr/>
            <p:nvPr/>
          </p:nvSpPr>
          <p:spPr>
            <a:xfrm>
              <a:off x="736542" y="6038733"/>
              <a:ext cx="94449" cy="94449"/>
            </a:xfrm>
            <a:custGeom>
              <a:avLst/>
              <a:gdLst/>
              <a:ahLst/>
              <a:cxnLst/>
              <a:rect l="l" t="t" r="r" b="b"/>
              <a:pathLst>
                <a:path w="94449" h="94449" extrusionOk="0">
                  <a:moveTo>
                    <a:pt x="0" y="0"/>
                  </a:moveTo>
                  <a:cubicBezTo>
                    <a:pt x="52106" y="0"/>
                    <a:pt x="94450" y="42217"/>
                    <a:pt x="94450" y="94449"/>
                  </a:cubicBez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21" name="Google Shape;1421;p12"/>
            <p:cNvSpPr/>
            <p:nvPr/>
          </p:nvSpPr>
          <p:spPr>
            <a:xfrm>
              <a:off x="736542" y="5813322"/>
              <a:ext cx="94449" cy="94449"/>
            </a:xfrm>
            <a:custGeom>
              <a:avLst/>
              <a:gdLst/>
              <a:ahLst/>
              <a:cxnLst/>
              <a:rect l="l" t="t" r="r" b="b"/>
              <a:pathLst>
                <a:path w="94449" h="94449" extrusionOk="0">
                  <a:moveTo>
                    <a:pt x="94450" y="0"/>
                  </a:moveTo>
                  <a:cubicBezTo>
                    <a:pt x="94450" y="52106"/>
                    <a:pt x="52232" y="94449"/>
                    <a:pt x="0" y="94449"/>
                  </a:cubicBez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22" name="Google Shape;1422;p12"/>
            <p:cNvSpPr/>
            <p:nvPr/>
          </p:nvSpPr>
          <p:spPr>
            <a:xfrm>
              <a:off x="1225271" y="5813322"/>
              <a:ext cx="94449" cy="94449"/>
            </a:xfrm>
            <a:custGeom>
              <a:avLst/>
              <a:gdLst/>
              <a:ahLst/>
              <a:cxnLst/>
              <a:rect l="l" t="t" r="r" b="b"/>
              <a:pathLst>
                <a:path w="94449" h="94449" extrusionOk="0">
                  <a:moveTo>
                    <a:pt x="94450" y="94449"/>
                  </a:moveTo>
                  <a:cubicBezTo>
                    <a:pt x="42344" y="94449"/>
                    <a:pt x="0" y="52232"/>
                    <a:pt x="0" y="0"/>
                  </a:cubicBez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23" name="Google Shape;1423;p12"/>
            <p:cNvSpPr/>
            <p:nvPr/>
          </p:nvSpPr>
          <p:spPr>
            <a:xfrm>
              <a:off x="1225271" y="6038606"/>
              <a:ext cx="94449" cy="94449"/>
            </a:xfrm>
            <a:custGeom>
              <a:avLst/>
              <a:gdLst/>
              <a:ahLst/>
              <a:cxnLst/>
              <a:rect l="l" t="t" r="r" b="b"/>
              <a:pathLst>
                <a:path w="94449" h="94449" extrusionOk="0">
                  <a:moveTo>
                    <a:pt x="0" y="94449"/>
                  </a:moveTo>
                  <a:cubicBezTo>
                    <a:pt x="0" y="42344"/>
                    <a:pt x="42217" y="0"/>
                    <a:pt x="94450" y="0"/>
                  </a:cubicBez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424" name="Google Shape;1424;p12"/>
            <p:cNvGrpSpPr/>
            <p:nvPr/>
          </p:nvGrpSpPr>
          <p:grpSpPr>
            <a:xfrm>
              <a:off x="838599" y="5908532"/>
              <a:ext cx="379065" cy="144779"/>
              <a:chOff x="838599" y="5908532"/>
              <a:chExt cx="379065" cy="144779"/>
            </a:xfrm>
          </p:grpSpPr>
          <p:sp>
            <p:nvSpPr>
              <p:cNvPr id="1425" name="Google Shape;1425;p12"/>
              <p:cNvSpPr/>
              <p:nvPr/>
            </p:nvSpPr>
            <p:spPr>
              <a:xfrm>
                <a:off x="1001762" y="5935789"/>
                <a:ext cx="53753" cy="90265"/>
              </a:xfrm>
              <a:custGeom>
                <a:avLst/>
                <a:gdLst/>
                <a:ahLst/>
                <a:cxnLst/>
                <a:rect l="l" t="t" r="r" b="b"/>
                <a:pathLst>
                  <a:path w="53753" h="90265" extrusionOk="0">
                    <a:moveTo>
                      <a:pt x="0" y="67699"/>
                    </a:moveTo>
                    <a:cubicBezTo>
                      <a:pt x="0" y="80124"/>
                      <a:pt x="12044" y="90266"/>
                      <a:pt x="26877" y="90266"/>
                    </a:cubicBezTo>
                    <a:cubicBezTo>
                      <a:pt x="41710" y="90266"/>
                      <a:pt x="53754" y="80124"/>
                      <a:pt x="53754" y="67699"/>
                    </a:cubicBezTo>
                    <a:cubicBezTo>
                      <a:pt x="53754" y="55275"/>
                      <a:pt x="44245" y="45133"/>
                      <a:pt x="26877" y="45133"/>
                    </a:cubicBezTo>
                    <a:cubicBezTo>
                      <a:pt x="8874" y="45133"/>
                      <a:pt x="0" y="34991"/>
                      <a:pt x="0" y="22566"/>
                    </a:cubicBezTo>
                    <a:cubicBezTo>
                      <a:pt x="0" y="10142"/>
                      <a:pt x="12044" y="0"/>
                      <a:pt x="26877" y="0"/>
                    </a:cubicBezTo>
                    <a:cubicBezTo>
                      <a:pt x="41710" y="0"/>
                      <a:pt x="53754" y="10142"/>
                      <a:pt x="53754" y="22566"/>
                    </a:cubicBez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26" name="Google Shape;1426;p12"/>
              <p:cNvSpPr/>
              <p:nvPr/>
            </p:nvSpPr>
            <p:spPr>
              <a:xfrm>
                <a:off x="1028639" y="5908532"/>
                <a:ext cx="12677" cy="15466"/>
              </a:xfrm>
              <a:custGeom>
                <a:avLst/>
                <a:gdLst/>
                <a:ahLst/>
                <a:cxnLst/>
                <a:rect l="l" t="t" r="r" b="b"/>
                <a:pathLst>
                  <a:path w="12677" h="15466" extrusionOk="0">
                    <a:moveTo>
                      <a:pt x="0" y="15467"/>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27" name="Google Shape;1427;p12"/>
              <p:cNvSpPr/>
              <p:nvPr/>
            </p:nvSpPr>
            <p:spPr>
              <a:xfrm>
                <a:off x="1028639" y="6037845"/>
                <a:ext cx="12677" cy="15466"/>
              </a:xfrm>
              <a:custGeom>
                <a:avLst/>
                <a:gdLst/>
                <a:ahLst/>
                <a:cxnLst/>
                <a:rect l="l" t="t" r="r" b="b"/>
                <a:pathLst>
                  <a:path w="12677" h="15466" extrusionOk="0">
                    <a:moveTo>
                      <a:pt x="0" y="15467"/>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28" name="Google Shape;1428;p12"/>
              <p:cNvSpPr/>
              <p:nvPr/>
            </p:nvSpPr>
            <p:spPr>
              <a:xfrm>
                <a:off x="838599" y="5980922"/>
                <a:ext cx="29158" cy="12677"/>
              </a:xfrm>
              <a:custGeom>
                <a:avLst/>
                <a:gdLst/>
                <a:ahLst/>
                <a:cxnLst/>
                <a:rect l="l" t="t" r="r" b="b"/>
                <a:pathLst>
                  <a:path w="29158" h="12677" extrusionOk="0">
                    <a:moveTo>
                      <a:pt x="0" y="0"/>
                    </a:moveTo>
                    <a:lnTo>
                      <a:pt x="29159"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29" name="Google Shape;1429;p12"/>
              <p:cNvSpPr/>
              <p:nvPr/>
            </p:nvSpPr>
            <p:spPr>
              <a:xfrm>
                <a:off x="1188506" y="5980922"/>
                <a:ext cx="29158" cy="12677"/>
              </a:xfrm>
              <a:custGeom>
                <a:avLst/>
                <a:gdLst/>
                <a:ahLst/>
                <a:cxnLst/>
                <a:rect l="l" t="t" r="r" b="b"/>
                <a:pathLst>
                  <a:path w="29158" h="12677" extrusionOk="0">
                    <a:moveTo>
                      <a:pt x="0" y="0"/>
                    </a:moveTo>
                    <a:lnTo>
                      <a:pt x="29159"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1430" name="Google Shape;1430;p12"/>
            <p:cNvSpPr/>
            <p:nvPr/>
          </p:nvSpPr>
          <p:spPr>
            <a:xfrm>
              <a:off x="1022426" y="5865428"/>
              <a:ext cx="110296" cy="267627"/>
            </a:xfrm>
            <a:custGeom>
              <a:avLst/>
              <a:gdLst/>
              <a:ahLst/>
              <a:cxnLst/>
              <a:rect l="l" t="t" r="r" b="b"/>
              <a:pathLst>
                <a:path w="110296" h="267627" extrusionOk="0">
                  <a:moveTo>
                    <a:pt x="6212" y="0"/>
                  </a:moveTo>
                  <a:lnTo>
                    <a:pt x="110297" y="50838"/>
                  </a:lnTo>
                  <a:lnTo>
                    <a:pt x="110297" y="63642"/>
                  </a:lnTo>
                  <a:lnTo>
                    <a:pt x="79236" y="128046"/>
                  </a:lnTo>
                  <a:lnTo>
                    <a:pt x="98126" y="187885"/>
                  </a:lnTo>
                  <a:lnTo>
                    <a:pt x="98126" y="200689"/>
                  </a:lnTo>
                  <a:lnTo>
                    <a:pt x="0" y="267628"/>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31" name="Google Shape;1431;p12"/>
            <p:cNvSpPr/>
            <p:nvPr/>
          </p:nvSpPr>
          <p:spPr>
            <a:xfrm>
              <a:off x="946233" y="5583854"/>
              <a:ext cx="164937" cy="229467"/>
            </a:xfrm>
            <a:custGeom>
              <a:avLst/>
              <a:gdLst/>
              <a:ahLst/>
              <a:cxnLst/>
              <a:rect l="l" t="t" r="r" b="b"/>
              <a:pathLst>
                <a:path w="164937" h="229467" extrusionOk="0">
                  <a:moveTo>
                    <a:pt x="120312" y="147062"/>
                  </a:moveTo>
                  <a:lnTo>
                    <a:pt x="120312" y="0"/>
                  </a:lnTo>
                  <a:lnTo>
                    <a:pt x="44499" y="0"/>
                  </a:lnTo>
                  <a:lnTo>
                    <a:pt x="44499" y="147062"/>
                  </a:lnTo>
                  <a:lnTo>
                    <a:pt x="0" y="147062"/>
                  </a:lnTo>
                  <a:lnTo>
                    <a:pt x="0" y="147950"/>
                  </a:lnTo>
                  <a:lnTo>
                    <a:pt x="82406" y="229468"/>
                  </a:lnTo>
                  <a:lnTo>
                    <a:pt x="164938" y="147950"/>
                  </a:lnTo>
                  <a:lnTo>
                    <a:pt x="164938" y="147062"/>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32" name="Google Shape;1432;p12"/>
            <p:cNvSpPr/>
            <p:nvPr/>
          </p:nvSpPr>
          <p:spPr>
            <a:xfrm>
              <a:off x="1161248" y="5722549"/>
              <a:ext cx="42090" cy="42216"/>
            </a:xfrm>
            <a:custGeom>
              <a:avLst/>
              <a:gdLst/>
              <a:ahLst/>
              <a:cxnLst/>
              <a:rect l="l" t="t" r="r" b="b"/>
              <a:pathLst>
                <a:path w="42090" h="42216" extrusionOk="0">
                  <a:moveTo>
                    <a:pt x="0" y="42217"/>
                  </a:moveTo>
                  <a:lnTo>
                    <a:pt x="4209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33" name="Google Shape;1433;p12"/>
            <p:cNvSpPr/>
            <p:nvPr/>
          </p:nvSpPr>
          <p:spPr>
            <a:xfrm>
              <a:off x="1153768" y="5665372"/>
              <a:ext cx="12677" cy="48302"/>
            </a:xfrm>
            <a:custGeom>
              <a:avLst/>
              <a:gdLst/>
              <a:ahLst/>
              <a:cxnLst/>
              <a:rect l="l" t="t" r="r" b="b"/>
              <a:pathLst>
                <a:path w="12677" h="48302" extrusionOk="0">
                  <a:moveTo>
                    <a:pt x="0" y="48302"/>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34" name="Google Shape;1434;p12"/>
            <p:cNvSpPr/>
            <p:nvPr/>
          </p:nvSpPr>
          <p:spPr>
            <a:xfrm>
              <a:off x="849121" y="5722549"/>
              <a:ext cx="42217" cy="42216"/>
            </a:xfrm>
            <a:custGeom>
              <a:avLst/>
              <a:gdLst/>
              <a:ahLst/>
              <a:cxnLst/>
              <a:rect l="l" t="t" r="r" b="b"/>
              <a:pathLst>
                <a:path w="42217" h="42216" extrusionOk="0">
                  <a:moveTo>
                    <a:pt x="42217" y="42217"/>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35" name="Google Shape;1435;p12"/>
            <p:cNvSpPr/>
            <p:nvPr/>
          </p:nvSpPr>
          <p:spPr>
            <a:xfrm>
              <a:off x="898818" y="5665372"/>
              <a:ext cx="12677" cy="48302"/>
            </a:xfrm>
            <a:custGeom>
              <a:avLst/>
              <a:gdLst/>
              <a:ahLst/>
              <a:cxnLst/>
              <a:rect l="l" t="t" r="r" b="b"/>
              <a:pathLst>
                <a:path w="12677" h="48302" extrusionOk="0">
                  <a:moveTo>
                    <a:pt x="0" y="48302"/>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36" name="Google Shape;1436;p12"/>
            <p:cNvSpPr/>
            <p:nvPr/>
          </p:nvSpPr>
          <p:spPr>
            <a:xfrm>
              <a:off x="1235287" y="5727874"/>
              <a:ext cx="41836" cy="20030"/>
            </a:xfrm>
            <a:custGeom>
              <a:avLst/>
              <a:gdLst/>
              <a:ahLst/>
              <a:cxnLst/>
              <a:rect l="l" t="t" r="r" b="b"/>
              <a:pathLst>
                <a:path w="41836" h="20030" extrusionOk="0">
                  <a:moveTo>
                    <a:pt x="0" y="20031"/>
                  </a:moveTo>
                  <a:lnTo>
                    <a:pt x="41837"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37" name="Google Shape;1437;p12"/>
            <p:cNvSpPr/>
            <p:nvPr/>
          </p:nvSpPr>
          <p:spPr>
            <a:xfrm>
              <a:off x="780661" y="5743594"/>
              <a:ext cx="41836" cy="20030"/>
            </a:xfrm>
            <a:custGeom>
              <a:avLst/>
              <a:gdLst/>
              <a:ahLst/>
              <a:cxnLst/>
              <a:rect l="l" t="t" r="r" b="b"/>
              <a:pathLst>
                <a:path w="41836" h="20030" extrusionOk="0">
                  <a:moveTo>
                    <a:pt x="41837" y="20031"/>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438" name="Google Shape;1438;p12"/>
          <p:cNvGrpSpPr/>
          <p:nvPr/>
        </p:nvGrpSpPr>
        <p:grpSpPr>
          <a:xfrm>
            <a:off x="4566910" y="5591524"/>
            <a:ext cx="525243" cy="558075"/>
            <a:chOff x="4566910" y="5591524"/>
            <a:chExt cx="525243" cy="558075"/>
          </a:xfrm>
        </p:grpSpPr>
        <p:grpSp>
          <p:nvGrpSpPr>
            <p:cNvPr id="1439" name="Google Shape;1439;p12"/>
            <p:cNvGrpSpPr/>
            <p:nvPr/>
          </p:nvGrpSpPr>
          <p:grpSpPr>
            <a:xfrm>
              <a:off x="4850701" y="5689701"/>
              <a:ext cx="241452" cy="361721"/>
              <a:chOff x="4850701" y="5689701"/>
              <a:chExt cx="241452" cy="361721"/>
            </a:xfrm>
          </p:grpSpPr>
          <p:sp>
            <p:nvSpPr>
              <p:cNvPr id="1440" name="Google Shape;1440;p12"/>
              <p:cNvSpPr/>
              <p:nvPr/>
            </p:nvSpPr>
            <p:spPr>
              <a:xfrm>
                <a:off x="4850701" y="5689701"/>
                <a:ext cx="241452" cy="361721"/>
              </a:xfrm>
              <a:custGeom>
                <a:avLst/>
                <a:gdLst/>
                <a:ahLst/>
                <a:cxnLst/>
                <a:rect l="l" t="t" r="r" b="b"/>
                <a:pathLst>
                  <a:path w="241452" h="361721" extrusionOk="0">
                    <a:moveTo>
                      <a:pt x="20096" y="0"/>
                    </a:moveTo>
                    <a:cubicBezTo>
                      <a:pt x="9051" y="0"/>
                      <a:pt x="0" y="9358"/>
                      <a:pt x="0" y="21016"/>
                    </a:cubicBezTo>
                    <a:lnTo>
                      <a:pt x="0" y="340705"/>
                    </a:lnTo>
                    <a:cubicBezTo>
                      <a:pt x="0" y="352364"/>
                      <a:pt x="8897" y="361721"/>
                      <a:pt x="20096" y="361721"/>
                    </a:cubicBezTo>
                    <a:lnTo>
                      <a:pt x="221357" y="361721"/>
                    </a:lnTo>
                    <a:cubicBezTo>
                      <a:pt x="232402" y="361721"/>
                      <a:pt x="241453" y="352364"/>
                      <a:pt x="241453" y="340705"/>
                    </a:cubicBezTo>
                    <a:lnTo>
                      <a:pt x="241453" y="21016"/>
                    </a:lnTo>
                    <a:cubicBezTo>
                      <a:pt x="241453" y="9358"/>
                      <a:pt x="232556" y="0"/>
                      <a:pt x="221357" y="0"/>
                    </a:cubicBezTo>
                    <a:lnTo>
                      <a:pt x="20096"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41" name="Google Shape;1441;p12"/>
              <p:cNvSpPr/>
              <p:nvPr/>
            </p:nvSpPr>
            <p:spPr>
              <a:xfrm>
                <a:off x="4911448" y="5750294"/>
                <a:ext cx="120419" cy="60286"/>
              </a:xfrm>
              <a:custGeom>
                <a:avLst/>
                <a:gdLst/>
                <a:ahLst/>
                <a:cxnLst/>
                <a:rect l="l" t="t" r="r" b="b"/>
                <a:pathLst>
                  <a:path w="120419" h="60286" extrusionOk="0">
                    <a:moveTo>
                      <a:pt x="0" y="0"/>
                    </a:moveTo>
                    <a:lnTo>
                      <a:pt x="120420" y="0"/>
                    </a:lnTo>
                    <a:lnTo>
                      <a:pt x="120420" y="60287"/>
                    </a:lnTo>
                    <a:lnTo>
                      <a:pt x="0" y="60287"/>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442" name="Google Shape;1442;p12"/>
              <p:cNvGrpSpPr/>
              <p:nvPr/>
            </p:nvGrpSpPr>
            <p:grpSpPr>
              <a:xfrm>
                <a:off x="4896261" y="5991288"/>
                <a:ext cx="150639" cy="15340"/>
                <a:chOff x="4896261" y="5991288"/>
                <a:chExt cx="150639" cy="15340"/>
              </a:xfrm>
            </p:grpSpPr>
            <p:sp>
              <p:nvSpPr>
                <p:cNvPr id="1443" name="Google Shape;1443;p12"/>
                <p:cNvSpPr/>
                <p:nvPr/>
              </p:nvSpPr>
              <p:spPr>
                <a:xfrm>
                  <a:off x="4896261" y="5991288"/>
                  <a:ext cx="30219" cy="15340"/>
                </a:xfrm>
                <a:custGeom>
                  <a:avLst/>
                  <a:gdLst/>
                  <a:ahLst/>
                  <a:cxnLst/>
                  <a:rect l="l" t="t" r="r" b="b"/>
                  <a:pathLst>
                    <a:path w="30219" h="15340" extrusionOk="0">
                      <a:moveTo>
                        <a:pt x="0" y="0"/>
                      </a:moveTo>
                      <a:lnTo>
                        <a:pt x="3022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44" name="Google Shape;1444;p12"/>
                <p:cNvSpPr/>
                <p:nvPr/>
              </p:nvSpPr>
              <p:spPr>
                <a:xfrm>
                  <a:off x="4956548" y="5991288"/>
                  <a:ext cx="30066" cy="15340"/>
                </a:xfrm>
                <a:custGeom>
                  <a:avLst/>
                  <a:gdLst/>
                  <a:ahLst/>
                  <a:cxnLst/>
                  <a:rect l="l" t="t" r="r" b="b"/>
                  <a:pathLst>
                    <a:path w="30066" h="15340" extrusionOk="0">
                      <a:moveTo>
                        <a:pt x="0" y="0"/>
                      </a:moveTo>
                      <a:lnTo>
                        <a:pt x="30067"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45" name="Google Shape;1445;p12"/>
                <p:cNvSpPr/>
                <p:nvPr/>
              </p:nvSpPr>
              <p:spPr>
                <a:xfrm>
                  <a:off x="5016834" y="5991288"/>
                  <a:ext cx="30066" cy="15340"/>
                </a:xfrm>
                <a:custGeom>
                  <a:avLst/>
                  <a:gdLst/>
                  <a:ahLst/>
                  <a:cxnLst/>
                  <a:rect l="l" t="t" r="r" b="b"/>
                  <a:pathLst>
                    <a:path w="30066" h="15340" extrusionOk="0">
                      <a:moveTo>
                        <a:pt x="0" y="0"/>
                      </a:moveTo>
                      <a:lnTo>
                        <a:pt x="30067"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446" name="Google Shape;1446;p12"/>
              <p:cNvGrpSpPr/>
              <p:nvPr/>
            </p:nvGrpSpPr>
            <p:grpSpPr>
              <a:xfrm>
                <a:off x="4896261" y="5931001"/>
                <a:ext cx="150639" cy="15340"/>
                <a:chOff x="4896261" y="5931001"/>
                <a:chExt cx="150639" cy="15340"/>
              </a:xfrm>
            </p:grpSpPr>
            <p:sp>
              <p:nvSpPr>
                <p:cNvPr id="1447" name="Google Shape;1447;p12"/>
                <p:cNvSpPr/>
                <p:nvPr/>
              </p:nvSpPr>
              <p:spPr>
                <a:xfrm>
                  <a:off x="4896261" y="5931001"/>
                  <a:ext cx="30219" cy="15340"/>
                </a:xfrm>
                <a:custGeom>
                  <a:avLst/>
                  <a:gdLst/>
                  <a:ahLst/>
                  <a:cxnLst/>
                  <a:rect l="l" t="t" r="r" b="b"/>
                  <a:pathLst>
                    <a:path w="30219" h="15340" extrusionOk="0">
                      <a:moveTo>
                        <a:pt x="0" y="0"/>
                      </a:moveTo>
                      <a:lnTo>
                        <a:pt x="3022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48" name="Google Shape;1448;p12"/>
                <p:cNvSpPr/>
                <p:nvPr/>
              </p:nvSpPr>
              <p:spPr>
                <a:xfrm>
                  <a:off x="4956548" y="5931001"/>
                  <a:ext cx="30066" cy="15340"/>
                </a:xfrm>
                <a:custGeom>
                  <a:avLst/>
                  <a:gdLst/>
                  <a:ahLst/>
                  <a:cxnLst/>
                  <a:rect l="l" t="t" r="r" b="b"/>
                  <a:pathLst>
                    <a:path w="30066" h="15340" extrusionOk="0">
                      <a:moveTo>
                        <a:pt x="0" y="0"/>
                      </a:moveTo>
                      <a:lnTo>
                        <a:pt x="30067"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49" name="Google Shape;1449;p12"/>
                <p:cNvSpPr/>
                <p:nvPr/>
              </p:nvSpPr>
              <p:spPr>
                <a:xfrm>
                  <a:off x="5016834" y="5931001"/>
                  <a:ext cx="30066" cy="15340"/>
                </a:xfrm>
                <a:custGeom>
                  <a:avLst/>
                  <a:gdLst/>
                  <a:ahLst/>
                  <a:cxnLst/>
                  <a:rect l="l" t="t" r="r" b="b"/>
                  <a:pathLst>
                    <a:path w="30066" h="15340" extrusionOk="0">
                      <a:moveTo>
                        <a:pt x="0" y="0"/>
                      </a:moveTo>
                      <a:lnTo>
                        <a:pt x="30067"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450" name="Google Shape;1450;p12"/>
              <p:cNvGrpSpPr/>
              <p:nvPr/>
            </p:nvGrpSpPr>
            <p:grpSpPr>
              <a:xfrm>
                <a:off x="4896261" y="5870715"/>
                <a:ext cx="150639" cy="15340"/>
                <a:chOff x="4896261" y="5870715"/>
                <a:chExt cx="150639" cy="15340"/>
              </a:xfrm>
            </p:grpSpPr>
            <p:sp>
              <p:nvSpPr>
                <p:cNvPr id="1451" name="Google Shape;1451;p12"/>
                <p:cNvSpPr/>
                <p:nvPr/>
              </p:nvSpPr>
              <p:spPr>
                <a:xfrm>
                  <a:off x="4896261" y="5870715"/>
                  <a:ext cx="30219" cy="15340"/>
                </a:xfrm>
                <a:custGeom>
                  <a:avLst/>
                  <a:gdLst/>
                  <a:ahLst/>
                  <a:cxnLst/>
                  <a:rect l="l" t="t" r="r" b="b"/>
                  <a:pathLst>
                    <a:path w="30219" h="15340" extrusionOk="0">
                      <a:moveTo>
                        <a:pt x="0" y="0"/>
                      </a:moveTo>
                      <a:lnTo>
                        <a:pt x="3022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52" name="Google Shape;1452;p12"/>
                <p:cNvSpPr/>
                <p:nvPr/>
              </p:nvSpPr>
              <p:spPr>
                <a:xfrm>
                  <a:off x="4956548" y="5870715"/>
                  <a:ext cx="30066" cy="15340"/>
                </a:xfrm>
                <a:custGeom>
                  <a:avLst/>
                  <a:gdLst/>
                  <a:ahLst/>
                  <a:cxnLst/>
                  <a:rect l="l" t="t" r="r" b="b"/>
                  <a:pathLst>
                    <a:path w="30066" h="15340" extrusionOk="0">
                      <a:moveTo>
                        <a:pt x="0" y="0"/>
                      </a:moveTo>
                      <a:lnTo>
                        <a:pt x="30067"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53" name="Google Shape;1453;p12"/>
                <p:cNvSpPr/>
                <p:nvPr/>
              </p:nvSpPr>
              <p:spPr>
                <a:xfrm>
                  <a:off x="5016834" y="5870715"/>
                  <a:ext cx="30066" cy="15340"/>
                </a:xfrm>
                <a:custGeom>
                  <a:avLst/>
                  <a:gdLst/>
                  <a:ahLst/>
                  <a:cxnLst/>
                  <a:rect l="l" t="t" r="r" b="b"/>
                  <a:pathLst>
                    <a:path w="30066" h="15340" extrusionOk="0">
                      <a:moveTo>
                        <a:pt x="0" y="0"/>
                      </a:moveTo>
                      <a:lnTo>
                        <a:pt x="30067"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sp>
          <p:nvSpPr>
            <p:cNvPr id="1454" name="Google Shape;1454;p12"/>
            <p:cNvSpPr/>
            <p:nvPr/>
          </p:nvSpPr>
          <p:spPr>
            <a:xfrm>
              <a:off x="4566910" y="5591524"/>
              <a:ext cx="78541" cy="78541"/>
            </a:xfrm>
            <a:custGeom>
              <a:avLst/>
              <a:gdLst/>
              <a:ahLst/>
              <a:cxnLst/>
              <a:rect l="l" t="t" r="r" b="b"/>
              <a:pathLst>
                <a:path w="78541" h="78541" extrusionOk="0">
                  <a:moveTo>
                    <a:pt x="78541" y="0"/>
                  </a:moveTo>
                  <a:lnTo>
                    <a:pt x="78541" y="78542"/>
                  </a:lnTo>
                  <a:lnTo>
                    <a:pt x="0" y="78542"/>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55" name="Google Shape;1455;p12"/>
            <p:cNvSpPr/>
            <p:nvPr/>
          </p:nvSpPr>
          <p:spPr>
            <a:xfrm>
              <a:off x="4714635" y="5991288"/>
              <a:ext cx="15340" cy="60133"/>
            </a:xfrm>
            <a:custGeom>
              <a:avLst/>
              <a:gdLst/>
              <a:ahLst/>
              <a:cxnLst/>
              <a:rect l="l" t="t" r="r" b="b"/>
              <a:pathLst>
                <a:path w="15340" h="60133" extrusionOk="0">
                  <a:moveTo>
                    <a:pt x="0" y="60133"/>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56" name="Google Shape;1456;p12"/>
            <p:cNvSpPr/>
            <p:nvPr/>
          </p:nvSpPr>
          <p:spPr>
            <a:xfrm>
              <a:off x="4774921" y="5961068"/>
              <a:ext cx="15340" cy="90353"/>
            </a:xfrm>
            <a:custGeom>
              <a:avLst/>
              <a:gdLst/>
              <a:ahLst/>
              <a:cxnLst/>
              <a:rect l="l" t="t" r="r" b="b"/>
              <a:pathLst>
                <a:path w="15340" h="90353" extrusionOk="0">
                  <a:moveTo>
                    <a:pt x="0" y="90354"/>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57" name="Google Shape;1457;p12"/>
            <p:cNvSpPr/>
            <p:nvPr/>
          </p:nvSpPr>
          <p:spPr>
            <a:xfrm>
              <a:off x="4654348" y="6021355"/>
              <a:ext cx="15340" cy="30066"/>
            </a:xfrm>
            <a:custGeom>
              <a:avLst/>
              <a:gdLst/>
              <a:ahLst/>
              <a:cxnLst/>
              <a:rect l="l" t="t" r="r" b="b"/>
              <a:pathLst>
                <a:path w="15340" h="30066" extrusionOk="0">
                  <a:moveTo>
                    <a:pt x="0" y="30067"/>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58" name="Google Shape;1458;p12"/>
            <p:cNvSpPr/>
            <p:nvPr/>
          </p:nvSpPr>
          <p:spPr>
            <a:xfrm>
              <a:off x="4566910" y="5591524"/>
              <a:ext cx="388871" cy="558075"/>
            </a:xfrm>
            <a:custGeom>
              <a:avLst/>
              <a:gdLst/>
              <a:ahLst/>
              <a:cxnLst/>
              <a:rect l="l" t="t" r="r" b="b"/>
              <a:pathLst>
                <a:path w="388871" h="558075" extrusionOk="0">
                  <a:moveTo>
                    <a:pt x="388871" y="52770"/>
                  </a:moveTo>
                  <a:lnTo>
                    <a:pt x="388871" y="24237"/>
                  </a:lnTo>
                  <a:cubicBezTo>
                    <a:pt x="388871" y="10892"/>
                    <a:pt x="377980" y="0"/>
                    <a:pt x="364634" y="0"/>
                  </a:cubicBezTo>
                  <a:lnTo>
                    <a:pt x="64889" y="0"/>
                  </a:lnTo>
                  <a:lnTo>
                    <a:pt x="0" y="64735"/>
                  </a:lnTo>
                  <a:lnTo>
                    <a:pt x="0" y="533838"/>
                  </a:lnTo>
                  <a:cubicBezTo>
                    <a:pt x="0" y="547184"/>
                    <a:pt x="10891" y="558075"/>
                    <a:pt x="24237" y="558075"/>
                  </a:cubicBezTo>
                  <a:lnTo>
                    <a:pt x="364634" y="558075"/>
                  </a:lnTo>
                  <a:cubicBezTo>
                    <a:pt x="377980" y="558075"/>
                    <a:pt x="388871" y="547184"/>
                    <a:pt x="388871" y="533838"/>
                  </a:cubicBezTo>
                  <a:lnTo>
                    <a:pt x="388871" y="504845"/>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459" name="Google Shape;1459;p12"/>
            <p:cNvGrpSpPr/>
            <p:nvPr/>
          </p:nvGrpSpPr>
          <p:grpSpPr>
            <a:xfrm>
              <a:off x="4671682" y="5732500"/>
              <a:ext cx="85904" cy="207245"/>
              <a:chOff x="4671682" y="5732500"/>
              <a:chExt cx="85904" cy="207245"/>
            </a:xfrm>
          </p:grpSpPr>
          <p:sp>
            <p:nvSpPr>
              <p:cNvPr id="1460" name="Google Shape;1460;p12"/>
              <p:cNvSpPr/>
              <p:nvPr/>
            </p:nvSpPr>
            <p:spPr>
              <a:xfrm>
                <a:off x="4671682" y="5764407"/>
                <a:ext cx="85904" cy="143583"/>
              </a:xfrm>
              <a:custGeom>
                <a:avLst/>
                <a:gdLst/>
                <a:ahLst/>
                <a:cxnLst/>
                <a:rect l="l" t="t" r="r" b="b"/>
                <a:pathLst>
                  <a:path w="85904" h="143583" extrusionOk="0">
                    <a:moveTo>
                      <a:pt x="0" y="107688"/>
                    </a:moveTo>
                    <a:cubicBezTo>
                      <a:pt x="0" y="127477"/>
                      <a:pt x="19175" y="143584"/>
                      <a:pt x="42952" y="143584"/>
                    </a:cubicBezTo>
                    <a:cubicBezTo>
                      <a:pt x="66729" y="143584"/>
                      <a:pt x="85904" y="127477"/>
                      <a:pt x="85904" y="107688"/>
                    </a:cubicBezTo>
                    <a:cubicBezTo>
                      <a:pt x="85904" y="87899"/>
                      <a:pt x="70718" y="71792"/>
                      <a:pt x="42952" y="71792"/>
                    </a:cubicBezTo>
                    <a:cubicBezTo>
                      <a:pt x="14266" y="71792"/>
                      <a:pt x="0" y="55685"/>
                      <a:pt x="0" y="35896"/>
                    </a:cubicBezTo>
                    <a:cubicBezTo>
                      <a:pt x="0" y="16107"/>
                      <a:pt x="19175" y="0"/>
                      <a:pt x="42952" y="0"/>
                    </a:cubicBezTo>
                    <a:cubicBezTo>
                      <a:pt x="66729" y="0"/>
                      <a:pt x="85904" y="16107"/>
                      <a:pt x="85904" y="35896"/>
                    </a:cubicBez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61" name="Google Shape;1461;p12"/>
              <p:cNvSpPr/>
              <p:nvPr/>
            </p:nvSpPr>
            <p:spPr>
              <a:xfrm>
                <a:off x="4714635" y="5732500"/>
                <a:ext cx="15340" cy="24697"/>
              </a:xfrm>
              <a:custGeom>
                <a:avLst/>
                <a:gdLst/>
                <a:ahLst/>
                <a:cxnLst/>
                <a:rect l="l" t="t" r="r" b="b"/>
                <a:pathLst>
                  <a:path w="15340" h="24697" extrusionOk="0">
                    <a:moveTo>
                      <a:pt x="0" y="24698"/>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62" name="Google Shape;1462;p12"/>
              <p:cNvSpPr/>
              <p:nvPr/>
            </p:nvSpPr>
            <p:spPr>
              <a:xfrm>
                <a:off x="4714635" y="5915048"/>
                <a:ext cx="15340" cy="24697"/>
              </a:xfrm>
              <a:custGeom>
                <a:avLst/>
                <a:gdLst/>
                <a:ahLst/>
                <a:cxnLst/>
                <a:rect l="l" t="t" r="r" b="b"/>
                <a:pathLst>
                  <a:path w="15340" h="24697" extrusionOk="0">
                    <a:moveTo>
                      <a:pt x="0" y="24698"/>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1463" name="Google Shape;1463;p12"/>
          <p:cNvGrpSpPr/>
          <p:nvPr/>
        </p:nvGrpSpPr>
        <p:grpSpPr>
          <a:xfrm>
            <a:off x="660687" y="2032069"/>
            <a:ext cx="509878" cy="509878"/>
            <a:chOff x="716959" y="1974919"/>
            <a:chExt cx="509878" cy="509878"/>
          </a:xfrm>
        </p:grpSpPr>
        <p:grpSp>
          <p:nvGrpSpPr>
            <p:cNvPr id="1464" name="Google Shape;1464;p12"/>
            <p:cNvGrpSpPr/>
            <p:nvPr/>
          </p:nvGrpSpPr>
          <p:grpSpPr>
            <a:xfrm>
              <a:off x="716959" y="1974919"/>
              <a:ext cx="509878" cy="509878"/>
              <a:chOff x="716959" y="1974919"/>
              <a:chExt cx="509878" cy="509878"/>
            </a:xfrm>
          </p:grpSpPr>
          <p:grpSp>
            <p:nvGrpSpPr>
              <p:cNvPr id="1465" name="Google Shape;1465;p12"/>
              <p:cNvGrpSpPr/>
              <p:nvPr/>
            </p:nvGrpSpPr>
            <p:grpSpPr>
              <a:xfrm>
                <a:off x="949309" y="1974919"/>
                <a:ext cx="45179" cy="509878"/>
                <a:chOff x="949309" y="1974919"/>
                <a:chExt cx="45179" cy="509878"/>
              </a:xfrm>
            </p:grpSpPr>
            <p:grpSp>
              <p:nvGrpSpPr>
                <p:cNvPr id="1466" name="Google Shape;1466;p12"/>
                <p:cNvGrpSpPr/>
                <p:nvPr/>
              </p:nvGrpSpPr>
              <p:grpSpPr>
                <a:xfrm>
                  <a:off x="949309" y="1974919"/>
                  <a:ext cx="45179" cy="118364"/>
                  <a:chOff x="949309" y="1974919"/>
                  <a:chExt cx="45179" cy="118364"/>
                </a:xfrm>
              </p:grpSpPr>
              <p:sp>
                <p:nvSpPr>
                  <p:cNvPr id="1467" name="Google Shape;1467;p12"/>
                  <p:cNvSpPr/>
                  <p:nvPr/>
                </p:nvSpPr>
                <p:spPr>
                  <a:xfrm>
                    <a:off x="971898" y="2018715"/>
                    <a:ext cx="11525" cy="74568"/>
                  </a:xfrm>
                  <a:custGeom>
                    <a:avLst/>
                    <a:gdLst/>
                    <a:ahLst/>
                    <a:cxnLst/>
                    <a:rect l="l" t="t" r="r" b="b"/>
                    <a:pathLst>
                      <a:path w="11525" h="74568" extrusionOk="0">
                        <a:moveTo>
                          <a:pt x="0" y="74568"/>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68" name="Google Shape;1468;p12"/>
                  <p:cNvSpPr/>
                  <p:nvPr/>
                </p:nvSpPr>
                <p:spPr>
                  <a:xfrm>
                    <a:off x="949309" y="1974919"/>
                    <a:ext cx="45179" cy="45179"/>
                  </a:xfrm>
                  <a:custGeom>
                    <a:avLst/>
                    <a:gdLst/>
                    <a:ahLst/>
                    <a:cxnLst/>
                    <a:rect l="l" t="t" r="r" b="b"/>
                    <a:pathLst>
                      <a:path w="45179" h="45179" extrusionOk="0">
                        <a:moveTo>
                          <a:pt x="22590" y="0"/>
                        </a:moveTo>
                        <a:cubicBezTo>
                          <a:pt x="35037" y="0"/>
                          <a:pt x="45179" y="10142"/>
                          <a:pt x="45179" y="22590"/>
                        </a:cubicBezTo>
                        <a:cubicBezTo>
                          <a:pt x="45179" y="35037"/>
                          <a:pt x="35037" y="45179"/>
                          <a:pt x="22590" y="45179"/>
                        </a:cubicBezTo>
                        <a:cubicBezTo>
                          <a:pt x="10142" y="45179"/>
                          <a:pt x="0" y="35037"/>
                          <a:pt x="0" y="22590"/>
                        </a:cubicBezTo>
                        <a:cubicBezTo>
                          <a:pt x="0" y="10142"/>
                          <a:pt x="10142" y="0"/>
                          <a:pt x="22590" y="0"/>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469" name="Google Shape;1469;p12"/>
                <p:cNvGrpSpPr/>
                <p:nvPr/>
              </p:nvGrpSpPr>
              <p:grpSpPr>
                <a:xfrm>
                  <a:off x="949309" y="2366548"/>
                  <a:ext cx="45179" cy="118249"/>
                  <a:chOff x="949309" y="2366548"/>
                  <a:chExt cx="45179" cy="118249"/>
                </a:xfrm>
              </p:grpSpPr>
              <p:sp>
                <p:nvSpPr>
                  <p:cNvPr id="1470" name="Google Shape;1470;p12"/>
                  <p:cNvSpPr/>
                  <p:nvPr/>
                </p:nvSpPr>
                <p:spPr>
                  <a:xfrm>
                    <a:off x="971898" y="2366548"/>
                    <a:ext cx="11525" cy="74453"/>
                  </a:xfrm>
                  <a:custGeom>
                    <a:avLst/>
                    <a:gdLst/>
                    <a:ahLst/>
                    <a:cxnLst/>
                    <a:rect l="l" t="t" r="r" b="b"/>
                    <a:pathLst>
                      <a:path w="11525" h="74453" extrusionOk="0">
                        <a:moveTo>
                          <a:pt x="0" y="0"/>
                        </a:moveTo>
                        <a:lnTo>
                          <a:pt x="0" y="74453"/>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71" name="Google Shape;1471;p12"/>
                  <p:cNvSpPr/>
                  <p:nvPr/>
                </p:nvSpPr>
                <p:spPr>
                  <a:xfrm>
                    <a:off x="949309" y="2439618"/>
                    <a:ext cx="45179" cy="45179"/>
                  </a:xfrm>
                  <a:custGeom>
                    <a:avLst/>
                    <a:gdLst/>
                    <a:ahLst/>
                    <a:cxnLst/>
                    <a:rect l="l" t="t" r="r" b="b"/>
                    <a:pathLst>
                      <a:path w="45179" h="45179" extrusionOk="0">
                        <a:moveTo>
                          <a:pt x="22590" y="45179"/>
                        </a:moveTo>
                        <a:cubicBezTo>
                          <a:pt x="10142" y="45179"/>
                          <a:pt x="0" y="35037"/>
                          <a:pt x="0" y="22590"/>
                        </a:cubicBezTo>
                        <a:cubicBezTo>
                          <a:pt x="0" y="10142"/>
                          <a:pt x="10142" y="0"/>
                          <a:pt x="22590" y="0"/>
                        </a:cubicBezTo>
                        <a:cubicBezTo>
                          <a:pt x="35037" y="0"/>
                          <a:pt x="45179" y="10142"/>
                          <a:pt x="45179" y="22590"/>
                        </a:cubicBezTo>
                        <a:cubicBezTo>
                          <a:pt x="45179" y="35037"/>
                          <a:pt x="35037" y="45179"/>
                          <a:pt x="22590" y="45179"/>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1472" name="Google Shape;1472;p12"/>
              <p:cNvGrpSpPr/>
              <p:nvPr/>
            </p:nvGrpSpPr>
            <p:grpSpPr>
              <a:xfrm>
                <a:off x="785073" y="2043033"/>
                <a:ext cx="373735" cy="373735"/>
                <a:chOff x="785073" y="2043033"/>
                <a:chExt cx="373735" cy="373735"/>
              </a:xfrm>
            </p:grpSpPr>
            <p:grpSp>
              <p:nvGrpSpPr>
                <p:cNvPr id="1473" name="Google Shape;1473;p12"/>
                <p:cNvGrpSpPr/>
                <p:nvPr/>
              </p:nvGrpSpPr>
              <p:grpSpPr>
                <a:xfrm>
                  <a:off x="785073" y="2043033"/>
                  <a:ext cx="90243" cy="90243"/>
                  <a:chOff x="785073" y="2043033"/>
                  <a:chExt cx="90243" cy="90243"/>
                </a:xfrm>
              </p:grpSpPr>
              <p:sp>
                <p:nvSpPr>
                  <p:cNvPr id="1474" name="Google Shape;1474;p12"/>
                  <p:cNvSpPr/>
                  <p:nvPr/>
                </p:nvSpPr>
                <p:spPr>
                  <a:xfrm>
                    <a:off x="822646" y="2080606"/>
                    <a:ext cx="52670" cy="52670"/>
                  </a:xfrm>
                  <a:custGeom>
                    <a:avLst/>
                    <a:gdLst/>
                    <a:ahLst/>
                    <a:cxnLst/>
                    <a:rect l="l" t="t" r="r" b="b"/>
                    <a:pathLst>
                      <a:path w="52670" h="52670" extrusionOk="0">
                        <a:moveTo>
                          <a:pt x="52670" y="5267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75" name="Google Shape;1475;p12"/>
                  <p:cNvSpPr/>
                  <p:nvPr/>
                </p:nvSpPr>
                <p:spPr>
                  <a:xfrm>
                    <a:off x="785073" y="2043033"/>
                    <a:ext cx="45179" cy="45179"/>
                  </a:xfrm>
                  <a:custGeom>
                    <a:avLst/>
                    <a:gdLst/>
                    <a:ahLst/>
                    <a:cxnLst/>
                    <a:rect l="l" t="t" r="r" b="b"/>
                    <a:pathLst>
                      <a:path w="45179" h="45179" extrusionOk="0">
                        <a:moveTo>
                          <a:pt x="45179" y="22590"/>
                        </a:moveTo>
                        <a:cubicBezTo>
                          <a:pt x="45179" y="35065"/>
                          <a:pt x="35065" y="45179"/>
                          <a:pt x="22590" y="45179"/>
                        </a:cubicBezTo>
                        <a:cubicBezTo>
                          <a:pt x="10114" y="45179"/>
                          <a:pt x="0" y="35065"/>
                          <a:pt x="0" y="22590"/>
                        </a:cubicBezTo>
                        <a:cubicBezTo>
                          <a:pt x="0" y="10114"/>
                          <a:pt x="10114" y="0"/>
                          <a:pt x="22590" y="0"/>
                        </a:cubicBezTo>
                        <a:cubicBezTo>
                          <a:pt x="35065" y="0"/>
                          <a:pt x="45179" y="10114"/>
                          <a:pt x="45179" y="22590"/>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476" name="Google Shape;1476;p12"/>
                <p:cNvGrpSpPr/>
                <p:nvPr/>
              </p:nvGrpSpPr>
              <p:grpSpPr>
                <a:xfrm>
                  <a:off x="1068480" y="2326440"/>
                  <a:ext cx="90328" cy="90328"/>
                  <a:chOff x="1068480" y="2326440"/>
                  <a:chExt cx="90328" cy="90328"/>
                </a:xfrm>
              </p:grpSpPr>
              <p:sp>
                <p:nvSpPr>
                  <p:cNvPr id="1477" name="Google Shape;1477;p12"/>
                  <p:cNvSpPr/>
                  <p:nvPr/>
                </p:nvSpPr>
                <p:spPr>
                  <a:xfrm>
                    <a:off x="1068480" y="2326440"/>
                    <a:ext cx="52670" cy="52670"/>
                  </a:xfrm>
                  <a:custGeom>
                    <a:avLst/>
                    <a:gdLst/>
                    <a:ahLst/>
                    <a:cxnLst/>
                    <a:rect l="l" t="t" r="r" b="b"/>
                    <a:pathLst>
                      <a:path w="52670" h="52670" extrusionOk="0">
                        <a:moveTo>
                          <a:pt x="0" y="0"/>
                        </a:moveTo>
                        <a:lnTo>
                          <a:pt x="52670" y="5267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78" name="Google Shape;1478;p12"/>
                  <p:cNvSpPr/>
                  <p:nvPr/>
                </p:nvSpPr>
                <p:spPr>
                  <a:xfrm>
                    <a:off x="1113457" y="2371417"/>
                    <a:ext cx="45351" cy="45351"/>
                  </a:xfrm>
                  <a:custGeom>
                    <a:avLst/>
                    <a:gdLst/>
                    <a:ahLst/>
                    <a:cxnLst/>
                    <a:rect l="l" t="t" r="r" b="b"/>
                    <a:pathLst>
                      <a:path w="45351" h="45351" extrusionOk="0">
                        <a:moveTo>
                          <a:pt x="38696" y="38696"/>
                        </a:moveTo>
                        <a:cubicBezTo>
                          <a:pt x="29822" y="47571"/>
                          <a:pt x="15530" y="47571"/>
                          <a:pt x="6656" y="38696"/>
                        </a:cubicBezTo>
                        <a:cubicBezTo>
                          <a:pt x="-2219" y="29822"/>
                          <a:pt x="-2219" y="15530"/>
                          <a:pt x="6656" y="6656"/>
                        </a:cubicBezTo>
                        <a:cubicBezTo>
                          <a:pt x="15530" y="-2219"/>
                          <a:pt x="29822" y="-2219"/>
                          <a:pt x="38696" y="6656"/>
                        </a:cubicBezTo>
                        <a:cubicBezTo>
                          <a:pt x="47571" y="15530"/>
                          <a:pt x="47571" y="29937"/>
                          <a:pt x="38696" y="38696"/>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1479" name="Google Shape;1479;p12"/>
              <p:cNvGrpSpPr/>
              <p:nvPr/>
            </p:nvGrpSpPr>
            <p:grpSpPr>
              <a:xfrm>
                <a:off x="716959" y="2207269"/>
                <a:ext cx="509878" cy="45179"/>
                <a:chOff x="716959" y="2207269"/>
                <a:chExt cx="509878" cy="45179"/>
              </a:xfrm>
            </p:grpSpPr>
            <p:grpSp>
              <p:nvGrpSpPr>
                <p:cNvPr id="1480" name="Google Shape;1480;p12"/>
                <p:cNvGrpSpPr/>
                <p:nvPr/>
              </p:nvGrpSpPr>
              <p:grpSpPr>
                <a:xfrm>
                  <a:off x="716959" y="2207269"/>
                  <a:ext cx="118364" cy="45179"/>
                  <a:chOff x="716959" y="2207269"/>
                  <a:chExt cx="118364" cy="45179"/>
                </a:xfrm>
              </p:grpSpPr>
              <p:sp>
                <p:nvSpPr>
                  <p:cNvPr id="1481" name="Google Shape;1481;p12"/>
                  <p:cNvSpPr/>
                  <p:nvPr/>
                </p:nvSpPr>
                <p:spPr>
                  <a:xfrm>
                    <a:off x="760755" y="2229858"/>
                    <a:ext cx="74568" cy="11525"/>
                  </a:xfrm>
                  <a:custGeom>
                    <a:avLst/>
                    <a:gdLst/>
                    <a:ahLst/>
                    <a:cxnLst/>
                    <a:rect l="l" t="t" r="r" b="b"/>
                    <a:pathLst>
                      <a:path w="74568" h="11525" extrusionOk="0">
                        <a:moveTo>
                          <a:pt x="74568"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82" name="Google Shape;1482;p12"/>
                  <p:cNvSpPr/>
                  <p:nvPr/>
                </p:nvSpPr>
                <p:spPr>
                  <a:xfrm>
                    <a:off x="716959" y="2207269"/>
                    <a:ext cx="45179" cy="45179"/>
                  </a:xfrm>
                  <a:custGeom>
                    <a:avLst/>
                    <a:gdLst/>
                    <a:ahLst/>
                    <a:cxnLst/>
                    <a:rect l="l" t="t" r="r" b="b"/>
                    <a:pathLst>
                      <a:path w="45179" h="45179" extrusionOk="0">
                        <a:moveTo>
                          <a:pt x="0" y="22590"/>
                        </a:moveTo>
                        <a:cubicBezTo>
                          <a:pt x="0" y="10142"/>
                          <a:pt x="10142" y="0"/>
                          <a:pt x="22590" y="0"/>
                        </a:cubicBezTo>
                        <a:cubicBezTo>
                          <a:pt x="35037" y="0"/>
                          <a:pt x="45179" y="10142"/>
                          <a:pt x="45179" y="22590"/>
                        </a:cubicBezTo>
                        <a:cubicBezTo>
                          <a:pt x="45179" y="35037"/>
                          <a:pt x="35037" y="45179"/>
                          <a:pt x="22590" y="45179"/>
                        </a:cubicBezTo>
                        <a:cubicBezTo>
                          <a:pt x="10142" y="45179"/>
                          <a:pt x="0" y="35037"/>
                          <a:pt x="0" y="22590"/>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483" name="Google Shape;1483;p12"/>
                <p:cNvGrpSpPr/>
                <p:nvPr/>
              </p:nvGrpSpPr>
              <p:grpSpPr>
                <a:xfrm>
                  <a:off x="1108588" y="2207269"/>
                  <a:ext cx="118249" cy="45179"/>
                  <a:chOff x="1108588" y="2207269"/>
                  <a:chExt cx="118249" cy="45179"/>
                </a:xfrm>
              </p:grpSpPr>
              <p:sp>
                <p:nvSpPr>
                  <p:cNvPr id="1484" name="Google Shape;1484;p12"/>
                  <p:cNvSpPr/>
                  <p:nvPr/>
                </p:nvSpPr>
                <p:spPr>
                  <a:xfrm>
                    <a:off x="1108588" y="2229858"/>
                    <a:ext cx="74453" cy="11525"/>
                  </a:xfrm>
                  <a:custGeom>
                    <a:avLst/>
                    <a:gdLst/>
                    <a:ahLst/>
                    <a:cxnLst/>
                    <a:rect l="l" t="t" r="r" b="b"/>
                    <a:pathLst>
                      <a:path w="74453" h="11525" extrusionOk="0">
                        <a:moveTo>
                          <a:pt x="0" y="0"/>
                        </a:moveTo>
                        <a:lnTo>
                          <a:pt x="74453"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85" name="Google Shape;1485;p12"/>
                  <p:cNvSpPr/>
                  <p:nvPr/>
                </p:nvSpPr>
                <p:spPr>
                  <a:xfrm>
                    <a:off x="1181658" y="2207269"/>
                    <a:ext cx="45179" cy="45179"/>
                  </a:xfrm>
                  <a:custGeom>
                    <a:avLst/>
                    <a:gdLst/>
                    <a:ahLst/>
                    <a:cxnLst/>
                    <a:rect l="l" t="t" r="r" b="b"/>
                    <a:pathLst>
                      <a:path w="45179" h="45179" extrusionOk="0">
                        <a:moveTo>
                          <a:pt x="45179" y="22590"/>
                        </a:moveTo>
                        <a:cubicBezTo>
                          <a:pt x="45179" y="35037"/>
                          <a:pt x="35037" y="45179"/>
                          <a:pt x="22590" y="45179"/>
                        </a:cubicBezTo>
                        <a:cubicBezTo>
                          <a:pt x="10142" y="45179"/>
                          <a:pt x="0" y="35037"/>
                          <a:pt x="0" y="22590"/>
                        </a:cubicBezTo>
                        <a:cubicBezTo>
                          <a:pt x="0" y="10142"/>
                          <a:pt x="10142" y="0"/>
                          <a:pt x="22590" y="0"/>
                        </a:cubicBezTo>
                        <a:cubicBezTo>
                          <a:pt x="35037" y="0"/>
                          <a:pt x="45179" y="10142"/>
                          <a:pt x="45179" y="22590"/>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1486" name="Google Shape;1486;p12"/>
              <p:cNvGrpSpPr/>
              <p:nvPr/>
            </p:nvGrpSpPr>
            <p:grpSpPr>
              <a:xfrm>
                <a:off x="784987" y="2042947"/>
                <a:ext cx="373821" cy="373821"/>
                <a:chOff x="784987" y="2042947"/>
                <a:chExt cx="373821" cy="373821"/>
              </a:xfrm>
            </p:grpSpPr>
            <p:grpSp>
              <p:nvGrpSpPr>
                <p:cNvPr id="1487" name="Google Shape;1487;p12"/>
                <p:cNvGrpSpPr/>
                <p:nvPr/>
              </p:nvGrpSpPr>
              <p:grpSpPr>
                <a:xfrm>
                  <a:off x="784987" y="2326440"/>
                  <a:ext cx="90329" cy="90328"/>
                  <a:chOff x="784987" y="2326440"/>
                  <a:chExt cx="90329" cy="90328"/>
                </a:xfrm>
              </p:grpSpPr>
              <p:sp>
                <p:nvSpPr>
                  <p:cNvPr id="1488" name="Google Shape;1488;p12"/>
                  <p:cNvSpPr/>
                  <p:nvPr/>
                </p:nvSpPr>
                <p:spPr>
                  <a:xfrm>
                    <a:off x="822646" y="2326440"/>
                    <a:ext cx="52670" cy="52670"/>
                  </a:xfrm>
                  <a:custGeom>
                    <a:avLst/>
                    <a:gdLst/>
                    <a:ahLst/>
                    <a:cxnLst/>
                    <a:rect l="l" t="t" r="r" b="b"/>
                    <a:pathLst>
                      <a:path w="52670" h="52670" extrusionOk="0">
                        <a:moveTo>
                          <a:pt x="52670" y="0"/>
                        </a:moveTo>
                        <a:lnTo>
                          <a:pt x="0" y="5267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89" name="Google Shape;1489;p12"/>
                  <p:cNvSpPr/>
                  <p:nvPr/>
                </p:nvSpPr>
                <p:spPr>
                  <a:xfrm>
                    <a:off x="784987" y="2371417"/>
                    <a:ext cx="45351" cy="45351"/>
                  </a:xfrm>
                  <a:custGeom>
                    <a:avLst/>
                    <a:gdLst/>
                    <a:ahLst/>
                    <a:cxnLst/>
                    <a:rect l="l" t="t" r="r" b="b"/>
                    <a:pathLst>
                      <a:path w="45351" h="45351" extrusionOk="0">
                        <a:moveTo>
                          <a:pt x="6656" y="38696"/>
                        </a:moveTo>
                        <a:cubicBezTo>
                          <a:pt x="-2219" y="29822"/>
                          <a:pt x="-2219" y="15530"/>
                          <a:pt x="6656" y="6656"/>
                        </a:cubicBezTo>
                        <a:cubicBezTo>
                          <a:pt x="15530" y="-2219"/>
                          <a:pt x="29822" y="-2219"/>
                          <a:pt x="38696" y="6656"/>
                        </a:cubicBezTo>
                        <a:cubicBezTo>
                          <a:pt x="47571" y="15530"/>
                          <a:pt x="47571" y="29822"/>
                          <a:pt x="38696" y="38696"/>
                        </a:cubicBezTo>
                        <a:cubicBezTo>
                          <a:pt x="29822" y="47571"/>
                          <a:pt x="15530" y="47571"/>
                          <a:pt x="6656" y="38696"/>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490" name="Google Shape;1490;p12"/>
                <p:cNvGrpSpPr/>
                <p:nvPr/>
              </p:nvGrpSpPr>
              <p:grpSpPr>
                <a:xfrm>
                  <a:off x="1068480" y="2042947"/>
                  <a:ext cx="90328" cy="90329"/>
                  <a:chOff x="1068480" y="2042947"/>
                  <a:chExt cx="90328" cy="90329"/>
                </a:xfrm>
              </p:grpSpPr>
              <p:sp>
                <p:nvSpPr>
                  <p:cNvPr id="1491" name="Google Shape;1491;p12"/>
                  <p:cNvSpPr/>
                  <p:nvPr/>
                </p:nvSpPr>
                <p:spPr>
                  <a:xfrm>
                    <a:off x="1068480" y="2080606"/>
                    <a:ext cx="52670" cy="52670"/>
                  </a:xfrm>
                  <a:custGeom>
                    <a:avLst/>
                    <a:gdLst/>
                    <a:ahLst/>
                    <a:cxnLst/>
                    <a:rect l="l" t="t" r="r" b="b"/>
                    <a:pathLst>
                      <a:path w="52670" h="52670" extrusionOk="0">
                        <a:moveTo>
                          <a:pt x="0" y="52670"/>
                        </a:moveTo>
                        <a:lnTo>
                          <a:pt x="5267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92" name="Google Shape;1492;p12"/>
                  <p:cNvSpPr/>
                  <p:nvPr/>
                </p:nvSpPr>
                <p:spPr>
                  <a:xfrm>
                    <a:off x="1113457" y="2042947"/>
                    <a:ext cx="45351" cy="45351"/>
                  </a:xfrm>
                  <a:custGeom>
                    <a:avLst/>
                    <a:gdLst/>
                    <a:ahLst/>
                    <a:cxnLst/>
                    <a:rect l="l" t="t" r="r" b="b"/>
                    <a:pathLst>
                      <a:path w="45351" h="45351" extrusionOk="0">
                        <a:moveTo>
                          <a:pt x="38696" y="6656"/>
                        </a:moveTo>
                        <a:cubicBezTo>
                          <a:pt x="47571" y="15530"/>
                          <a:pt x="47571" y="29822"/>
                          <a:pt x="38696" y="38696"/>
                        </a:cubicBezTo>
                        <a:cubicBezTo>
                          <a:pt x="29822" y="47571"/>
                          <a:pt x="15530" y="47571"/>
                          <a:pt x="6656" y="38696"/>
                        </a:cubicBezTo>
                        <a:cubicBezTo>
                          <a:pt x="-2219" y="29822"/>
                          <a:pt x="-2219" y="15530"/>
                          <a:pt x="6656" y="6656"/>
                        </a:cubicBezTo>
                        <a:cubicBezTo>
                          <a:pt x="15530" y="-2219"/>
                          <a:pt x="29937" y="-2219"/>
                          <a:pt x="38696" y="6656"/>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grpSp>
          <p:nvGrpSpPr>
            <p:cNvPr id="1493" name="Google Shape;1493;p12"/>
            <p:cNvGrpSpPr/>
            <p:nvPr/>
          </p:nvGrpSpPr>
          <p:grpSpPr>
            <a:xfrm>
              <a:off x="793458" y="2051414"/>
              <a:ext cx="356895" cy="356895"/>
              <a:chOff x="793458" y="2051414"/>
              <a:chExt cx="356895" cy="356895"/>
            </a:xfrm>
          </p:grpSpPr>
          <p:grpSp>
            <p:nvGrpSpPr>
              <p:cNvPr id="1494" name="Google Shape;1494;p12"/>
              <p:cNvGrpSpPr/>
              <p:nvPr/>
            </p:nvGrpSpPr>
            <p:grpSpPr>
              <a:xfrm>
                <a:off x="934326" y="2139269"/>
                <a:ext cx="75144" cy="181177"/>
                <a:chOff x="934326" y="2139269"/>
                <a:chExt cx="75144" cy="181177"/>
              </a:xfrm>
            </p:grpSpPr>
            <p:sp>
              <p:nvSpPr>
                <p:cNvPr id="1495" name="Google Shape;1495;p12"/>
                <p:cNvSpPr/>
                <p:nvPr/>
              </p:nvSpPr>
              <p:spPr>
                <a:xfrm>
                  <a:off x="934326" y="2166930"/>
                  <a:ext cx="75144" cy="125855"/>
                </a:xfrm>
                <a:custGeom>
                  <a:avLst/>
                  <a:gdLst/>
                  <a:ahLst/>
                  <a:cxnLst/>
                  <a:rect l="l" t="t" r="r" b="b"/>
                  <a:pathLst>
                    <a:path w="75144" h="125855" extrusionOk="0">
                      <a:moveTo>
                        <a:pt x="0" y="94392"/>
                      </a:moveTo>
                      <a:cubicBezTo>
                        <a:pt x="0" y="111795"/>
                        <a:pt x="16827" y="125856"/>
                        <a:pt x="37572" y="125856"/>
                      </a:cubicBezTo>
                      <a:cubicBezTo>
                        <a:pt x="58318" y="125856"/>
                        <a:pt x="75145" y="111795"/>
                        <a:pt x="75145" y="94392"/>
                      </a:cubicBezTo>
                      <a:cubicBezTo>
                        <a:pt x="75145" y="76989"/>
                        <a:pt x="61891" y="62928"/>
                        <a:pt x="37572" y="62928"/>
                      </a:cubicBezTo>
                      <a:cubicBezTo>
                        <a:pt x="12447" y="62928"/>
                        <a:pt x="0" y="48867"/>
                        <a:pt x="0" y="31464"/>
                      </a:cubicBezTo>
                      <a:cubicBezTo>
                        <a:pt x="0" y="14061"/>
                        <a:pt x="16827" y="0"/>
                        <a:pt x="37572" y="0"/>
                      </a:cubicBezTo>
                      <a:cubicBezTo>
                        <a:pt x="58318" y="0"/>
                        <a:pt x="75145" y="14061"/>
                        <a:pt x="75145" y="31464"/>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96" name="Google Shape;1496;p12"/>
                <p:cNvSpPr/>
                <p:nvPr/>
              </p:nvSpPr>
              <p:spPr>
                <a:xfrm>
                  <a:off x="971898" y="2139269"/>
                  <a:ext cx="11525" cy="27775"/>
                </a:xfrm>
                <a:custGeom>
                  <a:avLst/>
                  <a:gdLst/>
                  <a:ahLst/>
                  <a:cxnLst/>
                  <a:rect l="l" t="t" r="r" b="b"/>
                  <a:pathLst>
                    <a:path w="11525" h="27775" extrusionOk="0">
                      <a:moveTo>
                        <a:pt x="0" y="27776"/>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97" name="Google Shape;1497;p12"/>
                <p:cNvSpPr/>
                <p:nvPr/>
              </p:nvSpPr>
              <p:spPr>
                <a:xfrm>
                  <a:off x="971898" y="2292671"/>
                  <a:ext cx="11525" cy="27775"/>
                </a:xfrm>
                <a:custGeom>
                  <a:avLst/>
                  <a:gdLst/>
                  <a:ahLst/>
                  <a:cxnLst/>
                  <a:rect l="l" t="t" r="r" b="b"/>
                  <a:pathLst>
                    <a:path w="11525" h="27775" extrusionOk="0">
                      <a:moveTo>
                        <a:pt x="0" y="27776"/>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1498" name="Google Shape;1498;p12"/>
              <p:cNvSpPr/>
              <p:nvPr/>
            </p:nvSpPr>
            <p:spPr>
              <a:xfrm rot="-1350026">
                <a:off x="835328" y="2093284"/>
                <a:ext cx="273155" cy="273155"/>
              </a:xfrm>
              <a:custGeom>
                <a:avLst/>
                <a:gdLst/>
                <a:ahLst/>
                <a:cxnLst/>
                <a:rect l="l" t="t" r="r" b="b"/>
                <a:pathLst>
                  <a:path w="273155" h="273155" extrusionOk="0">
                    <a:moveTo>
                      <a:pt x="273156" y="136578"/>
                    </a:moveTo>
                    <a:cubicBezTo>
                      <a:pt x="273156" y="212008"/>
                      <a:pt x="212008" y="273156"/>
                      <a:pt x="136578" y="273156"/>
                    </a:cubicBezTo>
                    <a:cubicBezTo>
                      <a:pt x="61148" y="273156"/>
                      <a:pt x="0" y="212008"/>
                      <a:pt x="0" y="136578"/>
                    </a:cubicBezTo>
                    <a:cubicBezTo>
                      <a:pt x="0" y="61148"/>
                      <a:pt x="61148" y="0"/>
                      <a:pt x="136578" y="0"/>
                    </a:cubicBezTo>
                    <a:cubicBezTo>
                      <a:pt x="212008" y="0"/>
                      <a:pt x="273156" y="61148"/>
                      <a:pt x="273156" y="136578"/>
                    </a:cubicBez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1499" name="Google Shape;1499;p12"/>
          <p:cNvGrpSpPr/>
          <p:nvPr/>
        </p:nvGrpSpPr>
        <p:grpSpPr>
          <a:xfrm>
            <a:off x="696751" y="2957382"/>
            <a:ext cx="440299" cy="430917"/>
            <a:chOff x="753023" y="2957382"/>
            <a:chExt cx="440299" cy="430917"/>
          </a:xfrm>
        </p:grpSpPr>
        <p:grpSp>
          <p:nvGrpSpPr>
            <p:cNvPr id="1500" name="Google Shape;1500;p12"/>
            <p:cNvGrpSpPr/>
            <p:nvPr/>
          </p:nvGrpSpPr>
          <p:grpSpPr>
            <a:xfrm>
              <a:off x="753023" y="2957382"/>
              <a:ext cx="440299" cy="430917"/>
              <a:chOff x="753023" y="2957382"/>
              <a:chExt cx="440299" cy="430917"/>
            </a:xfrm>
          </p:grpSpPr>
          <p:grpSp>
            <p:nvGrpSpPr>
              <p:cNvPr id="1501" name="Google Shape;1501;p12"/>
              <p:cNvGrpSpPr/>
              <p:nvPr/>
            </p:nvGrpSpPr>
            <p:grpSpPr>
              <a:xfrm>
                <a:off x="753023" y="2957382"/>
                <a:ext cx="400998" cy="65670"/>
                <a:chOff x="753023" y="2957382"/>
                <a:chExt cx="400998" cy="65670"/>
              </a:xfrm>
            </p:grpSpPr>
            <p:sp>
              <p:nvSpPr>
                <p:cNvPr id="1502" name="Google Shape;1502;p12"/>
                <p:cNvSpPr/>
                <p:nvPr/>
              </p:nvSpPr>
              <p:spPr>
                <a:xfrm>
                  <a:off x="804495" y="3010375"/>
                  <a:ext cx="349526" cy="12677"/>
                </a:xfrm>
                <a:custGeom>
                  <a:avLst/>
                  <a:gdLst/>
                  <a:ahLst/>
                  <a:cxnLst/>
                  <a:rect l="l" t="t" r="r" b="b"/>
                  <a:pathLst>
                    <a:path w="349526" h="12677" extrusionOk="0">
                      <a:moveTo>
                        <a:pt x="0" y="0"/>
                      </a:moveTo>
                      <a:lnTo>
                        <a:pt x="349526"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503" name="Google Shape;1503;p12"/>
                <p:cNvGrpSpPr/>
                <p:nvPr/>
              </p:nvGrpSpPr>
              <p:grpSpPr>
                <a:xfrm>
                  <a:off x="753023" y="2957382"/>
                  <a:ext cx="128806" cy="12677"/>
                  <a:chOff x="753023" y="2957382"/>
                  <a:chExt cx="128806" cy="12677"/>
                </a:xfrm>
              </p:grpSpPr>
              <p:sp>
                <p:nvSpPr>
                  <p:cNvPr id="1504" name="Google Shape;1504;p12"/>
                  <p:cNvSpPr/>
                  <p:nvPr/>
                </p:nvSpPr>
                <p:spPr>
                  <a:xfrm>
                    <a:off x="753023" y="2957382"/>
                    <a:ext cx="25735" cy="12677"/>
                  </a:xfrm>
                  <a:custGeom>
                    <a:avLst/>
                    <a:gdLst/>
                    <a:ahLst/>
                    <a:cxnLst/>
                    <a:rect l="l" t="t" r="r" b="b"/>
                    <a:pathLst>
                      <a:path w="25735" h="12677" extrusionOk="0">
                        <a:moveTo>
                          <a:pt x="0" y="0"/>
                        </a:moveTo>
                        <a:lnTo>
                          <a:pt x="25736"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05" name="Google Shape;1505;p12"/>
                  <p:cNvSpPr/>
                  <p:nvPr/>
                </p:nvSpPr>
                <p:spPr>
                  <a:xfrm>
                    <a:off x="804495" y="2957382"/>
                    <a:ext cx="25862" cy="12677"/>
                  </a:xfrm>
                  <a:custGeom>
                    <a:avLst/>
                    <a:gdLst/>
                    <a:ahLst/>
                    <a:cxnLst/>
                    <a:rect l="l" t="t" r="r" b="b"/>
                    <a:pathLst>
                      <a:path w="25862" h="12677" extrusionOk="0">
                        <a:moveTo>
                          <a:pt x="0" y="0"/>
                        </a:moveTo>
                        <a:lnTo>
                          <a:pt x="25863"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06" name="Google Shape;1506;p12"/>
                  <p:cNvSpPr/>
                  <p:nvPr/>
                </p:nvSpPr>
                <p:spPr>
                  <a:xfrm>
                    <a:off x="856094" y="2957382"/>
                    <a:ext cx="25735" cy="12677"/>
                  </a:xfrm>
                  <a:custGeom>
                    <a:avLst/>
                    <a:gdLst/>
                    <a:ahLst/>
                    <a:cxnLst/>
                    <a:rect l="l" t="t" r="r" b="b"/>
                    <a:pathLst>
                      <a:path w="25735" h="12677" extrusionOk="0">
                        <a:moveTo>
                          <a:pt x="0" y="0"/>
                        </a:moveTo>
                        <a:lnTo>
                          <a:pt x="25736"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sp>
            <p:nvSpPr>
              <p:cNvPr id="1507" name="Google Shape;1507;p12"/>
              <p:cNvSpPr/>
              <p:nvPr/>
            </p:nvSpPr>
            <p:spPr>
              <a:xfrm>
                <a:off x="765955" y="2957382"/>
                <a:ext cx="427367" cy="430917"/>
              </a:xfrm>
              <a:custGeom>
                <a:avLst/>
                <a:gdLst/>
                <a:ahLst/>
                <a:cxnLst/>
                <a:rect l="l" t="t" r="r" b="b"/>
                <a:pathLst>
                  <a:path w="427367" h="430917" extrusionOk="0">
                    <a:moveTo>
                      <a:pt x="141611" y="0"/>
                    </a:moveTo>
                    <a:lnTo>
                      <a:pt x="427368" y="0"/>
                    </a:lnTo>
                    <a:lnTo>
                      <a:pt x="427368" y="430917"/>
                    </a:lnTo>
                    <a:lnTo>
                      <a:pt x="0" y="430917"/>
                    </a:lnTo>
                    <a:lnTo>
                      <a:pt x="0" y="38794"/>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508" name="Google Shape;1508;p12"/>
            <p:cNvGrpSpPr/>
            <p:nvPr/>
          </p:nvGrpSpPr>
          <p:grpSpPr>
            <a:xfrm>
              <a:off x="876632" y="3100134"/>
              <a:ext cx="193082" cy="193082"/>
              <a:chOff x="876632" y="3100134"/>
              <a:chExt cx="193082" cy="193082"/>
            </a:xfrm>
          </p:grpSpPr>
          <p:grpSp>
            <p:nvGrpSpPr>
              <p:cNvPr id="1509" name="Google Shape;1509;p12"/>
              <p:cNvGrpSpPr/>
              <p:nvPr/>
            </p:nvGrpSpPr>
            <p:grpSpPr>
              <a:xfrm>
                <a:off x="876632" y="3196612"/>
                <a:ext cx="193082" cy="12677"/>
                <a:chOff x="876632" y="3196612"/>
                <a:chExt cx="193082" cy="12677"/>
              </a:xfrm>
            </p:grpSpPr>
            <p:sp>
              <p:nvSpPr>
                <p:cNvPr id="1510" name="Google Shape;1510;p12"/>
                <p:cNvSpPr/>
                <p:nvPr/>
              </p:nvSpPr>
              <p:spPr>
                <a:xfrm>
                  <a:off x="876632" y="3196612"/>
                  <a:ext cx="29919" cy="12677"/>
                </a:xfrm>
                <a:custGeom>
                  <a:avLst/>
                  <a:gdLst/>
                  <a:ahLst/>
                  <a:cxnLst/>
                  <a:rect l="l" t="t" r="r" b="b"/>
                  <a:pathLst>
                    <a:path w="29919" h="12677" extrusionOk="0">
                      <a:moveTo>
                        <a:pt x="0" y="0"/>
                      </a:moveTo>
                      <a:lnTo>
                        <a:pt x="2992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11" name="Google Shape;1511;p12"/>
                <p:cNvSpPr/>
                <p:nvPr/>
              </p:nvSpPr>
              <p:spPr>
                <a:xfrm>
                  <a:off x="1039795" y="3196612"/>
                  <a:ext cx="29919" cy="12677"/>
                </a:xfrm>
                <a:custGeom>
                  <a:avLst/>
                  <a:gdLst/>
                  <a:ahLst/>
                  <a:cxnLst/>
                  <a:rect l="l" t="t" r="r" b="b"/>
                  <a:pathLst>
                    <a:path w="29919" h="12677" extrusionOk="0">
                      <a:moveTo>
                        <a:pt x="0" y="0"/>
                      </a:moveTo>
                      <a:lnTo>
                        <a:pt x="2992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512" name="Google Shape;1512;p12"/>
              <p:cNvGrpSpPr/>
              <p:nvPr/>
            </p:nvGrpSpPr>
            <p:grpSpPr>
              <a:xfrm>
                <a:off x="904903" y="3128406"/>
                <a:ext cx="136539" cy="136538"/>
                <a:chOff x="904903" y="3128406"/>
                <a:chExt cx="136539" cy="136538"/>
              </a:xfrm>
            </p:grpSpPr>
            <p:sp>
              <p:nvSpPr>
                <p:cNvPr id="1513" name="Google Shape;1513;p12"/>
                <p:cNvSpPr/>
                <p:nvPr/>
              </p:nvSpPr>
              <p:spPr>
                <a:xfrm>
                  <a:off x="904903" y="3243773"/>
                  <a:ext cx="21171" cy="21171"/>
                </a:xfrm>
                <a:custGeom>
                  <a:avLst/>
                  <a:gdLst/>
                  <a:ahLst/>
                  <a:cxnLst/>
                  <a:rect l="l" t="t" r="r" b="b"/>
                  <a:pathLst>
                    <a:path w="21171" h="21171" extrusionOk="0">
                      <a:moveTo>
                        <a:pt x="0" y="21172"/>
                      </a:moveTo>
                      <a:lnTo>
                        <a:pt x="21172"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14" name="Google Shape;1514;p12"/>
                <p:cNvSpPr/>
                <p:nvPr/>
              </p:nvSpPr>
              <p:spPr>
                <a:xfrm>
                  <a:off x="1020271" y="3128406"/>
                  <a:ext cx="21171" cy="21171"/>
                </a:xfrm>
                <a:custGeom>
                  <a:avLst/>
                  <a:gdLst/>
                  <a:ahLst/>
                  <a:cxnLst/>
                  <a:rect l="l" t="t" r="r" b="b"/>
                  <a:pathLst>
                    <a:path w="21171" h="21171" extrusionOk="0">
                      <a:moveTo>
                        <a:pt x="0" y="21172"/>
                      </a:moveTo>
                      <a:lnTo>
                        <a:pt x="21172"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515" name="Google Shape;1515;p12"/>
              <p:cNvGrpSpPr/>
              <p:nvPr/>
            </p:nvGrpSpPr>
            <p:grpSpPr>
              <a:xfrm>
                <a:off x="973236" y="3100134"/>
                <a:ext cx="12677" cy="193082"/>
                <a:chOff x="973236" y="3100134"/>
                <a:chExt cx="12677" cy="193082"/>
              </a:xfrm>
            </p:grpSpPr>
            <p:sp>
              <p:nvSpPr>
                <p:cNvPr id="1516" name="Google Shape;1516;p12"/>
                <p:cNvSpPr/>
                <p:nvPr/>
              </p:nvSpPr>
              <p:spPr>
                <a:xfrm>
                  <a:off x="973236" y="3263297"/>
                  <a:ext cx="12677" cy="29919"/>
                </a:xfrm>
                <a:custGeom>
                  <a:avLst/>
                  <a:gdLst/>
                  <a:ahLst/>
                  <a:cxnLst/>
                  <a:rect l="l" t="t" r="r" b="b"/>
                  <a:pathLst>
                    <a:path w="12677" h="29919" extrusionOk="0">
                      <a:moveTo>
                        <a:pt x="0" y="2992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17" name="Google Shape;1517;p12"/>
                <p:cNvSpPr/>
                <p:nvPr/>
              </p:nvSpPr>
              <p:spPr>
                <a:xfrm>
                  <a:off x="973236" y="3100134"/>
                  <a:ext cx="12677" cy="29919"/>
                </a:xfrm>
                <a:custGeom>
                  <a:avLst/>
                  <a:gdLst/>
                  <a:ahLst/>
                  <a:cxnLst/>
                  <a:rect l="l" t="t" r="r" b="b"/>
                  <a:pathLst>
                    <a:path w="12677" h="29919" extrusionOk="0">
                      <a:moveTo>
                        <a:pt x="0" y="2992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518" name="Google Shape;1518;p12"/>
              <p:cNvGrpSpPr/>
              <p:nvPr/>
            </p:nvGrpSpPr>
            <p:grpSpPr>
              <a:xfrm>
                <a:off x="904903" y="3128406"/>
                <a:ext cx="136539" cy="136538"/>
                <a:chOff x="904903" y="3128406"/>
                <a:chExt cx="136539" cy="136538"/>
              </a:xfrm>
            </p:grpSpPr>
            <p:sp>
              <p:nvSpPr>
                <p:cNvPr id="1519" name="Google Shape;1519;p12"/>
                <p:cNvSpPr/>
                <p:nvPr/>
              </p:nvSpPr>
              <p:spPr>
                <a:xfrm>
                  <a:off x="1020271" y="3243773"/>
                  <a:ext cx="21171" cy="21171"/>
                </a:xfrm>
                <a:custGeom>
                  <a:avLst/>
                  <a:gdLst/>
                  <a:ahLst/>
                  <a:cxnLst/>
                  <a:rect l="l" t="t" r="r" b="b"/>
                  <a:pathLst>
                    <a:path w="21171" h="21171" extrusionOk="0">
                      <a:moveTo>
                        <a:pt x="21172" y="21172"/>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20" name="Google Shape;1520;p12"/>
                <p:cNvSpPr/>
                <p:nvPr/>
              </p:nvSpPr>
              <p:spPr>
                <a:xfrm>
                  <a:off x="904903" y="3128406"/>
                  <a:ext cx="21171" cy="21171"/>
                </a:xfrm>
                <a:custGeom>
                  <a:avLst/>
                  <a:gdLst/>
                  <a:ahLst/>
                  <a:cxnLst/>
                  <a:rect l="l" t="t" r="r" b="b"/>
                  <a:pathLst>
                    <a:path w="21171" h="21171" extrusionOk="0">
                      <a:moveTo>
                        <a:pt x="21172" y="21172"/>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1521" name="Google Shape;1521;p12"/>
              <p:cNvSpPr/>
              <p:nvPr/>
            </p:nvSpPr>
            <p:spPr>
              <a:xfrm>
                <a:off x="905030" y="3128406"/>
                <a:ext cx="136412" cy="136412"/>
              </a:xfrm>
              <a:custGeom>
                <a:avLst/>
                <a:gdLst/>
                <a:ahLst/>
                <a:cxnLst/>
                <a:rect l="l" t="t" r="r" b="b"/>
                <a:pathLst>
                  <a:path w="136412" h="136412" extrusionOk="0">
                    <a:moveTo>
                      <a:pt x="136413" y="68206"/>
                    </a:moveTo>
                    <a:cubicBezTo>
                      <a:pt x="136413" y="105859"/>
                      <a:pt x="105859" y="136413"/>
                      <a:pt x="68206" y="136413"/>
                    </a:cubicBezTo>
                    <a:cubicBezTo>
                      <a:pt x="30553" y="136413"/>
                      <a:pt x="0" y="105859"/>
                      <a:pt x="0" y="68206"/>
                    </a:cubicBezTo>
                    <a:cubicBezTo>
                      <a:pt x="0" y="30553"/>
                      <a:pt x="30553" y="0"/>
                      <a:pt x="68206" y="0"/>
                    </a:cubicBezTo>
                    <a:cubicBezTo>
                      <a:pt x="105859" y="0"/>
                      <a:pt x="136413" y="30553"/>
                      <a:pt x="136413" y="68206"/>
                    </a:cubicBez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1522" name="Google Shape;1522;p12"/>
          <p:cNvGrpSpPr/>
          <p:nvPr/>
        </p:nvGrpSpPr>
        <p:grpSpPr>
          <a:xfrm>
            <a:off x="7994451" y="2043553"/>
            <a:ext cx="476250" cy="437579"/>
            <a:chOff x="7994451" y="2043553"/>
            <a:chExt cx="476250" cy="437579"/>
          </a:xfrm>
        </p:grpSpPr>
        <p:grpSp>
          <p:nvGrpSpPr>
            <p:cNvPr id="1523" name="Google Shape;1523;p12"/>
            <p:cNvGrpSpPr/>
            <p:nvPr/>
          </p:nvGrpSpPr>
          <p:grpSpPr>
            <a:xfrm>
              <a:off x="7994451" y="2043553"/>
              <a:ext cx="476250" cy="437579"/>
              <a:chOff x="7994451" y="2043553"/>
              <a:chExt cx="476250" cy="437579"/>
            </a:xfrm>
          </p:grpSpPr>
          <p:sp>
            <p:nvSpPr>
              <p:cNvPr id="1524" name="Google Shape;1524;p12"/>
              <p:cNvSpPr/>
              <p:nvPr/>
            </p:nvSpPr>
            <p:spPr>
              <a:xfrm>
                <a:off x="8003119" y="2043553"/>
                <a:ext cx="458819" cy="145922"/>
              </a:xfrm>
              <a:custGeom>
                <a:avLst/>
                <a:gdLst/>
                <a:ahLst/>
                <a:cxnLst/>
                <a:rect l="l" t="t" r="r" b="b"/>
                <a:pathLst>
                  <a:path w="458819" h="145922" extrusionOk="0">
                    <a:moveTo>
                      <a:pt x="229457" y="0"/>
                    </a:moveTo>
                    <a:lnTo>
                      <a:pt x="446246" y="93440"/>
                    </a:lnTo>
                    <a:cubicBezTo>
                      <a:pt x="453866" y="96774"/>
                      <a:pt x="458819" y="104299"/>
                      <a:pt x="458819" y="112586"/>
                    </a:cubicBezTo>
                    <a:lnTo>
                      <a:pt x="458819" y="145923"/>
                    </a:lnTo>
                    <a:lnTo>
                      <a:pt x="0" y="145923"/>
                    </a:lnTo>
                    <a:lnTo>
                      <a:pt x="0" y="112586"/>
                    </a:lnTo>
                    <a:cubicBezTo>
                      <a:pt x="0" y="104299"/>
                      <a:pt x="4953" y="96774"/>
                      <a:pt x="12573" y="93440"/>
                    </a:cubicBezTo>
                    <a:lnTo>
                      <a:pt x="229457"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525" name="Google Shape;1525;p12"/>
              <p:cNvGrpSpPr/>
              <p:nvPr/>
            </p:nvGrpSpPr>
            <p:grpSpPr>
              <a:xfrm>
                <a:off x="8044838" y="2189571"/>
                <a:ext cx="83439" cy="240316"/>
                <a:chOff x="8044838" y="2189571"/>
                <a:chExt cx="83439" cy="240316"/>
              </a:xfrm>
            </p:grpSpPr>
            <p:sp>
              <p:nvSpPr>
                <p:cNvPr id="1526" name="Google Shape;1526;p12"/>
                <p:cNvSpPr/>
                <p:nvPr/>
              </p:nvSpPr>
              <p:spPr>
                <a:xfrm>
                  <a:off x="8107418" y="2231291"/>
                  <a:ext cx="9525" cy="146018"/>
                </a:xfrm>
                <a:custGeom>
                  <a:avLst/>
                  <a:gdLst/>
                  <a:ahLst/>
                  <a:cxnLst/>
                  <a:rect l="l" t="t" r="r" b="b"/>
                  <a:pathLst>
                    <a:path w="9525" h="146018" extrusionOk="0">
                      <a:moveTo>
                        <a:pt x="0" y="0"/>
                      </a:moveTo>
                      <a:lnTo>
                        <a:pt x="0" y="146018"/>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27" name="Google Shape;1527;p12"/>
                <p:cNvSpPr/>
                <p:nvPr/>
              </p:nvSpPr>
              <p:spPr>
                <a:xfrm>
                  <a:off x="8065698" y="2231291"/>
                  <a:ext cx="9525" cy="146018"/>
                </a:xfrm>
                <a:custGeom>
                  <a:avLst/>
                  <a:gdLst/>
                  <a:ahLst/>
                  <a:cxnLst/>
                  <a:rect l="l" t="t" r="r" b="b"/>
                  <a:pathLst>
                    <a:path w="9525" h="146018" extrusionOk="0">
                      <a:moveTo>
                        <a:pt x="0" y="146018"/>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28" name="Google Shape;1528;p12"/>
                <p:cNvSpPr/>
                <p:nvPr/>
              </p:nvSpPr>
              <p:spPr>
                <a:xfrm>
                  <a:off x="8044838" y="2189571"/>
                  <a:ext cx="83439" cy="41719"/>
                </a:xfrm>
                <a:custGeom>
                  <a:avLst/>
                  <a:gdLst/>
                  <a:ahLst/>
                  <a:cxnLst/>
                  <a:rect l="l" t="t" r="r" b="b"/>
                  <a:pathLst>
                    <a:path w="83439" h="41719" extrusionOk="0">
                      <a:moveTo>
                        <a:pt x="83439" y="0"/>
                      </a:moveTo>
                      <a:lnTo>
                        <a:pt x="0" y="0"/>
                      </a:lnTo>
                      <a:lnTo>
                        <a:pt x="0" y="20860"/>
                      </a:lnTo>
                      <a:cubicBezTo>
                        <a:pt x="0" y="32385"/>
                        <a:pt x="9335" y="41720"/>
                        <a:pt x="20860" y="41720"/>
                      </a:cubicBezTo>
                      <a:lnTo>
                        <a:pt x="62579" y="41720"/>
                      </a:lnTo>
                      <a:cubicBezTo>
                        <a:pt x="74105" y="41720"/>
                        <a:pt x="83439" y="32385"/>
                        <a:pt x="83439" y="20860"/>
                      </a:cubicBezTo>
                      <a:lnTo>
                        <a:pt x="83439"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29" name="Google Shape;1529;p12"/>
                <p:cNvSpPr/>
                <p:nvPr/>
              </p:nvSpPr>
              <p:spPr>
                <a:xfrm>
                  <a:off x="8044838" y="2388168"/>
                  <a:ext cx="83439" cy="41719"/>
                </a:xfrm>
                <a:custGeom>
                  <a:avLst/>
                  <a:gdLst/>
                  <a:ahLst/>
                  <a:cxnLst/>
                  <a:rect l="l" t="t" r="r" b="b"/>
                  <a:pathLst>
                    <a:path w="83439" h="41719" extrusionOk="0">
                      <a:moveTo>
                        <a:pt x="62579" y="0"/>
                      </a:moveTo>
                      <a:lnTo>
                        <a:pt x="20860" y="0"/>
                      </a:lnTo>
                      <a:cubicBezTo>
                        <a:pt x="9335" y="0"/>
                        <a:pt x="0" y="9334"/>
                        <a:pt x="0" y="20860"/>
                      </a:cubicBezTo>
                      <a:lnTo>
                        <a:pt x="0" y="41719"/>
                      </a:lnTo>
                      <a:lnTo>
                        <a:pt x="83439" y="41719"/>
                      </a:lnTo>
                      <a:lnTo>
                        <a:pt x="83439" y="20860"/>
                      </a:lnTo>
                      <a:cubicBezTo>
                        <a:pt x="83439" y="9334"/>
                        <a:pt x="74105" y="0"/>
                        <a:pt x="62579" y="0"/>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530" name="Google Shape;1530;p12"/>
              <p:cNvGrpSpPr/>
              <p:nvPr/>
            </p:nvGrpSpPr>
            <p:grpSpPr>
              <a:xfrm>
                <a:off x="8190857" y="2189571"/>
                <a:ext cx="83438" cy="86011"/>
                <a:chOff x="8190857" y="2189571"/>
                <a:chExt cx="83438" cy="86011"/>
              </a:xfrm>
            </p:grpSpPr>
            <p:sp>
              <p:nvSpPr>
                <p:cNvPr id="1531" name="Google Shape;1531;p12"/>
                <p:cNvSpPr/>
                <p:nvPr/>
              </p:nvSpPr>
              <p:spPr>
                <a:xfrm>
                  <a:off x="8253436" y="2231291"/>
                  <a:ext cx="9525" cy="44291"/>
                </a:xfrm>
                <a:custGeom>
                  <a:avLst/>
                  <a:gdLst/>
                  <a:ahLst/>
                  <a:cxnLst/>
                  <a:rect l="l" t="t" r="r" b="b"/>
                  <a:pathLst>
                    <a:path w="9525" h="44291" extrusionOk="0">
                      <a:moveTo>
                        <a:pt x="0" y="0"/>
                      </a:moveTo>
                      <a:lnTo>
                        <a:pt x="0" y="44291"/>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32" name="Google Shape;1532;p12"/>
                <p:cNvSpPr/>
                <p:nvPr/>
              </p:nvSpPr>
              <p:spPr>
                <a:xfrm>
                  <a:off x="8211716" y="2231291"/>
                  <a:ext cx="9525" cy="42291"/>
                </a:xfrm>
                <a:custGeom>
                  <a:avLst/>
                  <a:gdLst/>
                  <a:ahLst/>
                  <a:cxnLst/>
                  <a:rect l="l" t="t" r="r" b="b"/>
                  <a:pathLst>
                    <a:path w="9525" h="42291" extrusionOk="0">
                      <a:moveTo>
                        <a:pt x="0" y="42291"/>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33" name="Google Shape;1533;p12"/>
                <p:cNvSpPr/>
                <p:nvPr/>
              </p:nvSpPr>
              <p:spPr>
                <a:xfrm>
                  <a:off x="8190857" y="2189571"/>
                  <a:ext cx="83438" cy="41719"/>
                </a:xfrm>
                <a:custGeom>
                  <a:avLst/>
                  <a:gdLst/>
                  <a:ahLst/>
                  <a:cxnLst/>
                  <a:rect l="l" t="t" r="r" b="b"/>
                  <a:pathLst>
                    <a:path w="83438" h="41719" extrusionOk="0">
                      <a:moveTo>
                        <a:pt x="83439" y="0"/>
                      </a:moveTo>
                      <a:lnTo>
                        <a:pt x="0" y="0"/>
                      </a:lnTo>
                      <a:lnTo>
                        <a:pt x="0" y="20860"/>
                      </a:lnTo>
                      <a:cubicBezTo>
                        <a:pt x="0" y="32385"/>
                        <a:pt x="9334" y="41720"/>
                        <a:pt x="20860" y="41720"/>
                      </a:cubicBezTo>
                      <a:lnTo>
                        <a:pt x="62579" y="41720"/>
                      </a:lnTo>
                      <a:cubicBezTo>
                        <a:pt x="74104" y="41720"/>
                        <a:pt x="83439" y="32385"/>
                        <a:pt x="83439" y="20860"/>
                      </a:cubicBezTo>
                      <a:lnTo>
                        <a:pt x="83439"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534" name="Google Shape;1534;p12"/>
              <p:cNvGrpSpPr/>
              <p:nvPr/>
            </p:nvGrpSpPr>
            <p:grpSpPr>
              <a:xfrm>
                <a:off x="8336875" y="2189571"/>
                <a:ext cx="83438" cy="240316"/>
                <a:chOff x="8336875" y="2189571"/>
                <a:chExt cx="83438" cy="240316"/>
              </a:xfrm>
            </p:grpSpPr>
            <p:sp>
              <p:nvSpPr>
                <p:cNvPr id="1535" name="Google Shape;1535;p12"/>
                <p:cNvSpPr/>
                <p:nvPr/>
              </p:nvSpPr>
              <p:spPr>
                <a:xfrm>
                  <a:off x="8399454" y="2231291"/>
                  <a:ext cx="9525" cy="146018"/>
                </a:xfrm>
                <a:custGeom>
                  <a:avLst/>
                  <a:gdLst/>
                  <a:ahLst/>
                  <a:cxnLst/>
                  <a:rect l="l" t="t" r="r" b="b"/>
                  <a:pathLst>
                    <a:path w="9525" h="146018" extrusionOk="0">
                      <a:moveTo>
                        <a:pt x="0" y="0"/>
                      </a:moveTo>
                      <a:lnTo>
                        <a:pt x="0" y="146018"/>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36" name="Google Shape;1536;p12"/>
                <p:cNvSpPr/>
                <p:nvPr/>
              </p:nvSpPr>
              <p:spPr>
                <a:xfrm>
                  <a:off x="8357735" y="2231291"/>
                  <a:ext cx="9525" cy="146018"/>
                </a:xfrm>
                <a:custGeom>
                  <a:avLst/>
                  <a:gdLst/>
                  <a:ahLst/>
                  <a:cxnLst/>
                  <a:rect l="l" t="t" r="r" b="b"/>
                  <a:pathLst>
                    <a:path w="9525" h="146018" extrusionOk="0">
                      <a:moveTo>
                        <a:pt x="0" y="146018"/>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37" name="Google Shape;1537;p12"/>
                <p:cNvSpPr/>
                <p:nvPr/>
              </p:nvSpPr>
              <p:spPr>
                <a:xfrm>
                  <a:off x="8336875" y="2189571"/>
                  <a:ext cx="83438" cy="41719"/>
                </a:xfrm>
                <a:custGeom>
                  <a:avLst/>
                  <a:gdLst/>
                  <a:ahLst/>
                  <a:cxnLst/>
                  <a:rect l="l" t="t" r="r" b="b"/>
                  <a:pathLst>
                    <a:path w="83438" h="41719" extrusionOk="0">
                      <a:moveTo>
                        <a:pt x="83439" y="0"/>
                      </a:moveTo>
                      <a:lnTo>
                        <a:pt x="0" y="0"/>
                      </a:lnTo>
                      <a:lnTo>
                        <a:pt x="0" y="20860"/>
                      </a:lnTo>
                      <a:cubicBezTo>
                        <a:pt x="0" y="32385"/>
                        <a:pt x="9334" y="41720"/>
                        <a:pt x="20860" y="41720"/>
                      </a:cubicBezTo>
                      <a:lnTo>
                        <a:pt x="62579" y="41720"/>
                      </a:lnTo>
                      <a:cubicBezTo>
                        <a:pt x="74104" y="41720"/>
                        <a:pt x="83439" y="32385"/>
                        <a:pt x="83439" y="20860"/>
                      </a:cubicBezTo>
                      <a:lnTo>
                        <a:pt x="83439"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38" name="Google Shape;1538;p12"/>
                <p:cNvSpPr/>
                <p:nvPr/>
              </p:nvSpPr>
              <p:spPr>
                <a:xfrm>
                  <a:off x="8336875" y="2388168"/>
                  <a:ext cx="83438" cy="41719"/>
                </a:xfrm>
                <a:custGeom>
                  <a:avLst/>
                  <a:gdLst/>
                  <a:ahLst/>
                  <a:cxnLst/>
                  <a:rect l="l" t="t" r="r" b="b"/>
                  <a:pathLst>
                    <a:path w="83438" h="41719" extrusionOk="0">
                      <a:moveTo>
                        <a:pt x="62579" y="0"/>
                      </a:moveTo>
                      <a:lnTo>
                        <a:pt x="20860" y="0"/>
                      </a:lnTo>
                      <a:cubicBezTo>
                        <a:pt x="9334" y="0"/>
                        <a:pt x="0" y="9334"/>
                        <a:pt x="0" y="20860"/>
                      </a:cubicBezTo>
                      <a:lnTo>
                        <a:pt x="0" y="41719"/>
                      </a:lnTo>
                      <a:lnTo>
                        <a:pt x="83439" y="41719"/>
                      </a:lnTo>
                      <a:lnTo>
                        <a:pt x="83439" y="20860"/>
                      </a:lnTo>
                      <a:cubicBezTo>
                        <a:pt x="83439" y="9334"/>
                        <a:pt x="74104" y="0"/>
                        <a:pt x="62579" y="0"/>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1539" name="Google Shape;1539;p12"/>
              <p:cNvSpPr/>
              <p:nvPr/>
            </p:nvSpPr>
            <p:spPr>
              <a:xfrm>
                <a:off x="8005310" y="2147376"/>
                <a:ext cx="456723" cy="9525"/>
              </a:xfrm>
              <a:custGeom>
                <a:avLst/>
                <a:gdLst/>
                <a:ahLst/>
                <a:cxnLst/>
                <a:rect l="l" t="t" r="r" b="b"/>
                <a:pathLst>
                  <a:path w="456723" h="9525" extrusionOk="0">
                    <a:moveTo>
                      <a:pt x="0" y="0"/>
                    </a:moveTo>
                    <a:lnTo>
                      <a:pt x="456724"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40" name="Google Shape;1540;p12"/>
              <p:cNvSpPr/>
              <p:nvPr/>
            </p:nvSpPr>
            <p:spPr>
              <a:xfrm>
                <a:off x="8013596" y="2429887"/>
                <a:ext cx="437959" cy="41719"/>
              </a:xfrm>
              <a:custGeom>
                <a:avLst/>
                <a:gdLst/>
                <a:ahLst/>
                <a:cxnLst/>
                <a:rect l="l" t="t" r="r" b="b"/>
                <a:pathLst>
                  <a:path w="437959" h="41719" extrusionOk="0">
                    <a:moveTo>
                      <a:pt x="299180" y="0"/>
                    </a:moveTo>
                    <a:lnTo>
                      <a:pt x="417100" y="0"/>
                    </a:lnTo>
                    <a:cubicBezTo>
                      <a:pt x="428625" y="0"/>
                      <a:pt x="437960" y="9335"/>
                      <a:pt x="437960" y="20860"/>
                    </a:cubicBezTo>
                    <a:lnTo>
                      <a:pt x="437960" y="41720"/>
                    </a:lnTo>
                    <a:lnTo>
                      <a:pt x="0" y="41720"/>
                    </a:lnTo>
                    <a:lnTo>
                      <a:pt x="0" y="20860"/>
                    </a:lnTo>
                    <a:cubicBezTo>
                      <a:pt x="0" y="9335"/>
                      <a:pt x="9335" y="0"/>
                      <a:pt x="20860" y="0"/>
                    </a:cubicBezTo>
                    <a:lnTo>
                      <a:pt x="136493"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41" name="Google Shape;1541;p12"/>
              <p:cNvSpPr/>
              <p:nvPr/>
            </p:nvSpPr>
            <p:spPr>
              <a:xfrm>
                <a:off x="7994451" y="2471607"/>
                <a:ext cx="476250" cy="9525"/>
              </a:xfrm>
              <a:custGeom>
                <a:avLst/>
                <a:gdLst/>
                <a:ahLst/>
                <a:cxnLst/>
                <a:rect l="l" t="t" r="r" b="b"/>
                <a:pathLst>
                  <a:path w="476250" h="9525" extrusionOk="0">
                    <a:moveTo>
                      <a:pt x="476250"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542" name="Google Shape;1542;p12"/>
            <p:cNvGrpSpPr/>
            <p:nvPr/>
          </p:nvGrpSpPr>
          <p:grpSpPr>
            <a:xfrm>
              <a:off x="8145327" y="2273582"/>
              <a:ext cx="174593" cy="198024"/>
              <a:chOff x="8145327" y="2273582"/>
              <a:chExt cx="174593" cy="198024"/>
            </a:xfrm>
          </p:grpSpPr>
          <p:sp>
            <p:nvSpPr>
              <p:cNvPr id="1543" name="Google Shape;1543;p12"/>
              <p:cNvSpPr/>
              <p:nvPr/>
            </p:nvSpPr>
            <p:spPr>
              <a:xfrm>
                <a:off x="8196049" y="2273582"/>
                <a:ext cx="74776" cy="54292"/>
              </a:xfrm>
              <a:custGeom>
                <a:avLst/>
                <a:gdLst/>
                <a:ahLst/>
                <a:cxnLst/>
                <a:rect l="l" t="t" r="r" b="b"/>
                <a:pathLst>
                  <a:path w="74776" h="54292" extrusionOk="0">
                    <a:moveTo>
                      <a:pt x="522" y="12668"/>
                    </a:moveTo>
                    <a:cubicBezTo>
                      <a:pt x="-1383" y="6858"/>
                      <a:pt x="2141" y="95"/>
                      <a:pt x="7571" y="0"/>
                    </a:cubicBezTo>
                    <a:cubicBezTo>
                      <a:pt x="7666" y="0"/>
                      <a:pt x="7666" y="0"/>
                      <a:pt x="7666" y="0"/>
                    </a:cubicBezTo>
                    <a:cubicBezTo>
                      <a:pt x="10904" y="0"/>
                      <a:pt x="31478" y="11716"/>
                      <a:pt x="39670" y="10478"/>
                    </a:cubicBezTo>
                    <a:cubicBezTo>
                      <a:pt x="55767" y="7906"/>
                      <a:pt x="63768" y="0"/>
                      <a:pt x="67007" y="0"/>
                    </a:cubicBezTo>
                    <a:cubicBezTo>
                      <a:pt x="67102" y="0"/>
                      <a:pt x="67102" y="0"/>
                      <a:pt x="67197" y="0"/>
                    </a:cubicBezTo>
                    <a:cubicBezTo>
                      <a:pt x="72722" y="95"/>
                      <a:pt x="76151" y="6858"/>
                      <a:pt x="74246" y="12668"/>
                    </a:cubicBezTo>
                    <a:lnTo>
                      <a:pt x="66530" y="31909"/>
                    </a:lnTo>
                    <a:cubicBezTo>
                      <a:pt x="65006" y="35719"/>
                      <a:pt x="64244" y="39815"/>
                      <a:pt x="64244" y="43910"/>
                    </a:cubicBezTo>
                    <a:lnTo>
                      <a:pt x="64244" y="54292"/>
                    </a:lnTo>
                    <a:lnTo>
                      <a:pt x="10619" y="54292"/>
                    </a:lnTo>
                    <a:lnTo>
                      <a:pt x="10619" y="43910"/>
                    </a:lnTo>
                    <a:cubicBezTo>
                      <a:pt x="10619" y="39815"/>
                      <a:pt x="9857" y="35719"/>
                      <a:pt x="8333" y="31909"/>
                    </a:cubicBezTo>
                    <a:lnTo>
                      <a:pt x="522" y="12668"/>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44" name="Google Shape;1544;p12"/>
              <p:cNvSpPr/>
              <p:nvPr/>
            </p:nvSpPr>
            <p:spPr>
              <a:xfrm>
                <a:off x="8145327" y="2327874"/>
                <a:ext cx="61341" cy="143732"/>
              </a:xfrm>
              <a:custGeom>
                <a:avLst/>
                <a:gdLst/>
                <a:ahLst/>
                <a:cxnLst/>
                <a:rect l="l" t="t" r="r" b="b"/>
                <a:pathLst>
                  <a:path w="61341" h="143732" extrusionOk="0">
                    <a:moveTo>
                      <a:pt x="0" y="143732"/>
                    </a:moveTo>
                    <a:cubicBezTo>
                      <a:pt x="4667" y="132874"/>
                      <a:pt x="8763" y="121825"/>
                      <a:pt x="8763" y="111443"/>
                    </a:cubicBezTo>
                    <a:cubicBezTo>
                      <a:pt x="8763" y="61531"/>
                      <a:pt x="18955" y="18383"/>
                      <a:pt x="61341" y="0"/>
                    </a:cubicBez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45" name="Google Shape;1545;p12"/>
              <p:cNvSpPr/>
              <p:nvPr/>
            </p:nvSpPr>
            <p:spPr>
              <a:xfrm>
                <a:off x="8260389" y="2327874"/>
                <a:ext cx="59531" cy="139350"/>
              </a:xfrm>
              <a:custGeom>
                <a:avLst/>
                <a:gdLst/>
                <a:ahLst/>
                <a:cxnLst/>
                <a:rect l="l" t="t" r="r" b="b"/>
                <a:pathLst>
                  <a:path w="59531" h="139350" extrusionOk="0">
                    <a:moveTo>
                      <a:pt x="0" y="0"/>
                    </a:moveTo>
                    <a:cubicBezTo>
                      <a:pt x="42291" y="18383"/>
                      <a:pt x="52578" y="61531"/>
                      <a:pt x="52578" y="111443"/>
                    </a:cubicBezTo>
                    <a:cubicBezTo>
                      <a:pt x="52578" y="120396"/>
                      <a:pt x="55626" y="129921"/>
                      <a:pt x="59531" y="139351"/>
                    </a:cubicBez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546" name="Google Shape;1546;p12"/>
            <p:cNvGrpSpPr/>
            <p:nvPr/>
          </p:nvGrpSpPr>
          <p:grpSpPr>
            <a:xfrm>
              <a:off x="8215050" y="2351592"/>
              <a:ext cx="36957" cy="96297"/>
              <a:chOff x="8215050" y="2351592"/>
              <a:chExt cx="36957" cy="96297"/>
            </a:xfrm>
          </p:grpSpPr>
          <p:sp>
            <p:nvSpPr>
              <p:cNvPr id="1547" name="Google Shape;1547;p12"/>
              <p:cNvSpPr/>
              <p:nvPr/>
            </p:nvSpPr>
            <p:spPr>
              <a:xfrm>
                <a:off x="8215050" y="2368927"/>
                <a:ext cx="36957" cy="61721"/>
              </a:xfrm>
              <a:custGeom>
                <a:avLst/>
                <a:gdLst/>
                <a:ahLst/>
                <a:cxnLst/>
                <a:rect l="l" t="t" r="r" b="b"/>
                <a:pathLst>
                  <a:path w="36957" h="61721" extrusionOk="0">
                    <a:moveTo>
                      <a:pt x="0" y="46292"/>
                    </a:moveTo>
                    <a:cubicBezTo>
                      <a:pt x="0" y="54864"/>
                      <a:pt x="8287" y="61722"/>
                      <a:pt x="18479" y="61722"/>
                    </a:cubicBezTo>
                    <a:cubicBezTo>
                      <a:pt x="28670" y="61722"/>
                      <a:pt x="36957" y="54769"/>
                      <a:pt x="36957" y="46292"/>
                    </a:cubicBezTo>
                    <a:cubicBezTo>
                      <a:pt x="36957" y="37719"/>
                      <a:pt x="30385" y="30861"/>
                      <a:pt x="18479" y="30861"/>
                    </a:cubicBezTo>
                    <a:cubicBezTo>
                      <a:pt x="6096" y="30861"/>
                      <a:pt x="0" y="23908"/>
                      <a:pt x="0" y="15430"/>
                    </a:cubicBezTo>
                    <a:cubicBezTo>
                      <a:pt x="0" y="6858"/>
                      <a:pt x="8287" y="0"/>
                      <a:pt x="18479" y="0"/>
                    </a:cubicBezTo>
                    <a:cubicBezTo>
                      <a:pt x="28670" y="0"/>
                      <a:pt x="36957" y="6953"/>
                      <a:pt x="36957" y="15430"/>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48" name="Google Shape;1548;p12"/>
              <p:cNvSpPr/>
              <p:nvPr/>
            </p:nvSpPr>
            <p:spPr>
              <a:xfrm>
                <a:off x="8233529" y="2351592"/>
                <a:ext cx="9525" cy="17240"/>
              </a:xfrm>
              <a:custGeom>
                <a:avLst/>
                <a:gdLst/>
                <a:ahLst/>
                <a:cxnLst/>
                <a:rect l="l" t="t" r="r" b="b"/>
                <a:pathLst>
                  <a:path w="9525" h="17240" extrusionOk="0">
                    <a:moveTo>
                      <a:pt x="0" y="1724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49" name="Google Shape;1549;p12"/>
              <p:cNvSpPr/>
              <p:nvPr/>
            </p:nvSpPr>
            <p:spPr>
              <a:xfrm>
                <a:off x="8233529" y="2430744"/>
                <a:ext cx="9525" cy="17145"/>
              </a:xfrm>
              <a:custGeom>
                <a:avLst/>
                <a:gdLst/>
                <a:ahLst/>
                <a:cxnLst/>
                <a:rect l="l" t="t" r="r" b="b"/>
                <a:pathLst>
                  <a:path w="9525" h="17145" extrusionOk="0">
                    <a:moveTo>
                      <a:pt x="0" y="17145"/>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1550" name="Google Shape;1550;p12"/>
          <p:cNvGrpSpPr/>
          <p:nvPr/>
        </p:nvGrpSpPr>
        <p:grpSpPr>
          <a:xfrm>
            <a:off x="10322206" y="3886365"/>
            <a:ext cx="482636" cy="374686"/>
            <a:chOff x="10367926" y="3886365"/>
            <a:chExt cx="482636" cy="374686"/>
          </a:xfrm>
        </p:grpSpPr>
        <p:grpSp>
          <p:nvGrpSpPr>
            <p:cNvPr id="1551" name="Google Shape;1551;p12"/>
            <p:cNvGrpSpPr/>
            <p:nvPr/>
          </p:nvGrpSpPr>
          <p:grpSpPr>
            <a:xfrm>
              <a:off x="10607536" y="3888901"/>
              <a:ext cx="243026" cy="372035"/>
              <a:chOff x="10607536" y="3888901"/>
              <a:chExt cx="243026" cy="372035"/>
            </a:xfrm>
          </p:grpSpPr>
          <p:grpSp>
            <p:nvGrpSpPr>
              <p:cNvPr id="1552" name="Google Shape;1552;p12"/>
              <p:cNvGrpSpPr/>
              <p:nvPr/>
            </p:nvGrpSpPr>
            <p:grpSpPr>
              <a:xfrm>
                <a:off x="10607536" y="3888901"/>
                <a:ext cx="243026" cy="372035"/>
                <a:chOff x="10607536" y="3888901"/>
                <a:chExt cx="243026" cy="372035"/>
              </a:xfrm>
            </p:grpSpPr>
            <p:sp>
              <p:nvSpPr>
                <p:cNvPr id="1553" name="Google Shape;1553;p12"/>
                <p:cNvSpPr/>
                <p:nvPr/>
              </p:nvSpPr>
              <p:spPr>
                <a:xfrm>
                  <a:off x="10641881" y="4214144"/>
                  <a:ext cx="195007" cy="11525"/>
                </a:xfrm>
                <a:custGeom>
                  <a:avLst/>
                  <a:gdLst/>
                  <a:ahLst/>
                  <a:cxnLst/>
                  <a:rect l="l" t="t" r="r" b="b"/>
                  <a:pathLst>
                    <a:path w="195007" h="11525" extrusionOk="0">
                      <a:moveTo>
                        <a:pt x="195007"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54" name="Google Shape;1554;p12"/>
                <p:cNvSpPr/>
                <p:nvPr/>
              </p:nvSpPr>
              <p:spPr>
                <a:xfrm>
                  <a:off x="10607536" y="3888901"/>
                  <a:ext cx="152363" cy="247101"/>
                </a:xfrm>
                <a:custGeom>
                  <a:avLst/>
                  <a:gdLst/>
                  <a:ahLst/>
                  <a:cxnLst/>
                  <a:rect l="l" t="t" r="r" b="b"/>
                  <a:pathLst>
                    <a:path w="152363" h="247101" extrusionOk="0">
                      <a:moveTo>
                        <a:pt x="28352" y="247102"/>
                      </a:moveTo>
                      <a:cubicBezTo>
                        <a:pt x="27200" y="242722"/>
                        <a:pt x="24664" y="237420"/>
                        <a:pt x="21091" y="229699"/>
                      </a:cubicBezTo>
                      <a:cubicBezTo>
                        <a:pt x="12217" y="210797"/>
                        <a:pt x="0" y="184865"/>
                        <a:pt x="0" y="145910"/>
                      </a:cubicBezTo>
                      <a:cubicBezTo>
                        <a:pt x="0" y="57511"/>
                        <a:pt x="58433" y="1614"/>
                        <a:pt x="152364" y="0"/>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55" name="Google Shape;1555;p12"/>
                <p:cNvSpPr/>
                <p:nvPr/>
              </p:nvSpPr>
              <p:spPr>
                <a:xfrm>
                  <a:off x="10641881" y="3926814"/>
                  <a:ext cx="208681" cy="334122"/>
                </a:xfrm>
                <a:custGeom>
                  <a:avLst/>
                  <a:gdLst/>
                  <a:ahLst/>
                  <a:cxnLst/>
                  <a:rect l="l" t="t" r="r" b="b"/>
                  <a:pathLst>
                    <a:path w="208681" h="334122" extrusionOk="0">
                      <a:moveTo>
                        <a:pt x="195007" y="287330"/>
                      </a:moveTo>
                      <a:lnTo>
                        <a:pt x="195007" y="334122"/>
                      </a:lnTo>
                      <a:lnTo>
                        <a:pt x="0" y="334122"/>
                      </a:lnTo>
                      <a:lnTo>
                        <a:pt x="0" y="287330"/>
                      </a:lnTo>
                      <a:cubicBezTo>
                        <a:pt x="0" y="287330"/>
                        <a:pt x="692" y="272232"/>
                        <a:pt x="9912" y="264279"/>
                      </a:cubicBezTo>
                      <a:cubicBezTo>
                        <a:pt x="19132" y="256327"/>
                        <a:pt x="37572" y="232008"/>
                        <a:pt x="37572" y="221405"/>
                      </a:cubicBezTo>
                      <a:cubicBezTo>
                        <a:pt x="37572" y="184524"/>
                        <a:pt x="6569" y="164125"/>
                        <a:pt x="6569" y="108112"/>
                      </a:cubicBezTo>
                      <a:cubicBezTo>
                        <a:pt x="6569" y="44838"/>
                        <a:pt x="42528" y="1388"/>
                        <a:pt x="122283" y="5"/>
                      </a:cubicBezTo>
                      <a:cubicBezTo>
                        <a:pt x="127124" y="-110"/>
                        <a:pt x="131849" y="1849"/>
                        <a:pt x="135422" y="5076"/>
                      </a:cubicBezTo>
                      <a:cubicBezTo>
                        <a:pt x="152940" y="21096"/>
                        <a:pt x="183136" y="48987"/>
                        <a:pt x="201116" y="65699"/>
                      </a:cubicBezTo>
                      <a:cubicBezTo>
                        <a:pt x="209644" y="73536"/>
                        <a:pt x="211143" y="86329"/>
                        <a:pt x="204689" y="96010"/>
                      </a:cubicBezTo>
                      <a:lnTo>
                        <a:pt x="204689" y="96010"/>
                      </a:lnTo>
                      <a:cubicBezTo>
                        <a:pt x="198580" y="105230"/>
                        <a:pt x="186824" y="109034"/>
                        <a:pt x="176452" y="105000"/>
                      </a:cubicBezTo>
                      <a:cubicBezTo>
                        <a:pt x="153862" y="96241"/>
                        <a:pt x="115598" y="83448"/>
                        <a:pt x="99348" y="90248"/>
                      </a:cubicBezTo>
                      <a:cubicBezTo>
                        <a:pt x="90128" y="95549"/>
                        <a:pt x="104649" y="111339"/>
                        <a:pt x="122513" y="123210"/>
                      </a:cubicBezTo>
                      <a:cubicBezTo>
                        <a:pt x="140262" y="135081"/>
                        <a:pt x="170574" y="166084"/>
                        <a:pt x="167923" y="196395"/>
                      </a:cubicBezTo>
                      <a:cubicBezTo>
                        <a:pt x="165272" y="226707"/>
                        <a:pt x="156743" y="237195"/>
                        <a:pt x="173801" y="254367"/>
                      </a:cubicBezTo>
                      <a:cubicBezTo>
                        <a:pt x="191089" y="271540"/>
                        <a:pt x="195007" y="272232"/>
                        <a:pt x="195007" y="287330"/>
                      </a:cubicBez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1556" name="Google Shape;1556;p12"/>
              <p:cNvSpPr/>
              <p:nvPr/>
            </p:nvSpPr>
            <p:spPr>
              <a:xfrm>
                <a:off x="10747799" y="3964276"/>
                <a:ext cx="19016" cy="13254"/>
              </a:xfrm>
              <a:custGeom>
                <a:avLst/>
                <a:gdLst/>
                <a:ahLst/>
                <a:cxnLst/>
                <a:rect l="l" t="t" r="r" b="b"/>
                <a:pathLst>
                  <a:path w="19016" h="13254" extrusionOk="0">
                    <a:moveTo>
                      <a:pt x="0" y="0"/>
                    </a:moveTo>
                    <a:lnTo>
                      <a:pt x="19017" y="13254"/>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557" name="Google Shape;1557;p12"/>
            <p:cNvGrpSpPr/>
            <p:nvPr/>
          </p:nvGrpSpPr>
          <p:grpSpPr>
            <a:xfrm>
              <a:off x="10367926" y="3886365"/>
              <a:ext cx="261853" cy="374686"/>
              <a:chOff x="10367926" y="3886365"/>
              <a:chExt cx="261853" cy="374686"/>
            </a:xfrm>
          </p:grpSpPr>
          <p:sp>
            <p:nvSpPr>
              <p:cNvPr id="1558" name="Google Shape;1558;p12"/>
              <p:cNvSpPr/>
              <p:nvPr/>
            </p:nvSpPr>
            <p:spPr>
              <a:xfrm>
                <a:off x="10367926" y="3886365"/>
                <a:ext cx="261853" cy="374686"/>
              </a:xfrm>
              <a:custGeom>
                <a:avLst/>
                <a:gdLst/>
                <a:ahLst/>
                <a:cxnLst/>
                <a:rect l="l" t="t" r="r" b="b"/>
                <a:pathLst>
                  <a:path w="261853" h="374686" extrusionOk="0">
                    <a:moveTo>
                      <a:pt x="237881" y="374686"/>
                    </a:moveTo>
                    <a:lnTo>
                      <a:pt x="0" y="374686"/>
                    </a:lnTo>
                    <a:lnTo>
                      <a:pt x="0" y="0"/>
                    </a:lnTo>
                    <a:lnTo>
                      <a:pt x="261854"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559" name="Google Shape;1559;p12"/>
              <p:cNvGrpSpPr/>
              <p:nvPr/>
            </p:nvGrpSpPr>
            <p:grpSpPr>
              <a:xfrm>
                <a:off x="10403770" y="3933158"/>
                <a:ext cx="117096" cy="11525"/>
                <a:chOff x="10403770" y="3933158"/>
                <a:chExt cx="117096" cy="11525"/>
              </a:xfrm>
            </p:grpSpPr>
            <p:sp>
              <p:nvSpPr>
                <p:cNvPr id="1560" name="Google Shape;1560;p12"/>
                <p:cNvSpPr/>
                <p:nvPr/>
              </p:nvSpPr>
              <p:spPr>
                <a:xfrm>
                  <a:off x="10403770" y="3933158"/>
                  <a:ext cx="23396" cy="11525"/>
                </a:xfrm>
                <a:custGeom>
                  <a:avLst/>
                  <a:gdLst/>
                  <a:ahLst/>
                  <a:cxnLst/>
                  <a:rect l="l" t="t" r="r" b="b"/>
                  <a:pathLst>
                    <a:path w="23396" h="11525" extrusionOk="0">
                      <a:moveTo>
                        <a:pt x="0" y="0"/>
                      </a:moveTo>
                      <a:lnTo>
                        <a:pt x="23396"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61" name="Google Shape;1561;p12"/>
                <p:cNvSpPr/>
                <p:nvPr/>
              </p:nvSpPr>
              <p:spPr>
                <a:xfrm>
                  <a:off x="10450562" y="3933158"/>
                  <a:ext cx="23396" cy="11525"/>
                </a:xfrm>
                <a:custGeom>
                  <a:avLst/>
                  <a:gdLst/>
                  <a:ahLst/>
                  <a:cxnLst/>
                  <a:rect l="l" t="t" r="r" b="b"/>
                  <a:pathLst>
                    <a:path w="23396" h="11525" extrusionOk="0">
                      <a:moveTo>
                        <a:pt x="0" y="0"/>
                      </a:moveTo>
                      <a:lnTo>
                        <a:pt x="23396"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62" name="Google Shape;1562;p12"/>
                <p:cNvSpPr/>
                <p:nvPr/>
              </p:nvSpPr>
              <p:spPr>
                <a:xfrm>
                  <a:off x="10497470" y="3933158"/>
                  <a:ext cx="23396" cy="11525"/>
                </a:xfrm>
                <a:custGeom>
                  <a:avLst/>
                  <a:gdLst/>
                  <a:ahLst/>
                  <a:cxnLst/>
                  <a:rect l="l" t="t" r="r" b="b"/>
                  <a:pathLst>
                    <a:path w="23396" h="11525" extrusionOk="0">
                      <a:moveTo>
                        <a:pt x="0" y="0"/>
                      </a:moveTo>
                      <a:lnTo>
                        <a:pt x="23396"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1563" name="Google Shape;1563;p12"/>
              <p:cNvSpPr/>
              <p:nvPr/>
            </p:nvSpPr>
            <p:spPr>
              <a:xfrm>
                <a:off x="10368848" y="3980066"/>
                <a:ext cx="205495" cy="11525"/>
              </a:xfrm>
              <a:custGeom>
                <a:avLst/>
                <a:gdLst/>
                <a:ahLst/>
                <a:cxnLst/>
                <a:rect l="l" t="t" r="r" b="b"/>
                <a:pathLst>
                  <a:path w="205495" h="11525" extrusionOk="0">
                    <a:moveTo>
                      <a:pt x="0" y="0"/>
                    </a:moveTo>
                    <a:lnTo>
                      <a:pt x="205495"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1564" name="Google Shape;1564;p12"/>
            <p:cNvSpPr/>
            <p:nvPr/>
          </p:nvSpPr>
          <p:spPr>
            <a:xfrm>
              <a:off x="10403770" y="4026858"/>
              <a:ext cx="151096" cy="11525"/>
            </a:xfrm>
            <a:custGeom>
              <a:avLst/>
              <a:gdLst/>
              <a:ahLst/>
              <a:cxnLst/>
              <a:rect l="l" t="t" r="r" b="b"/>
              <a:pathLst>
                <a:path w="151096" h="11525" extrusionOk="0">
                  <a:moveTo>
                    <a:pt x="0" y="0"/>
                  </a:moveTo>
                  <a:lnTo>
                    <a:pt x="151096"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65" name="Google Shape;1565;p12"/>
            <p:cNvSpPr/>
            <p:nvPr/>
          </p:nvSpPr>
          <p:spPr>
            <a:xfrm>
              <a:off x="10403770" y="4073651"/>
              <a:ext cx="164234" cy="11525"/>
            </a:xfrm>
            <a:custGeom>
              <a:avLst/>
              <a:gdLst/>
              <a:ahLst/>
              <a:cxnLst/>
              <a:rect l="l" t="t" r="r" b="b"/>
              <a:pathLst>
                <a:path w="164234" h="11525" extrusionOk="0">
                  <a:moveTo>
                    <a:pt x="0" y="0"/>
                  </a:moveTo>
                  <a:lnTo>
                    <a:pt x="164235"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66" name="Google Shape;1566;p12"/>
            <p:cNvSpPr/>
            <p:nvPr/>
          </p:nvSpPr>
          <p:spPr>
            <a:xfrm>
              <a:off x="10403770" y="4214144"/>
              <a:ext cx="164234" cy="11525"/>
            </a:xfrm>
            <a:custGeom>
              <a:avLst/>
              <a:gdLst/>
              <a:ahLst/>
              <a:cxnLst/>
              <a:rect l="l" t="t" r="r" b="b"/>
              <a:pathLst>
                <a:path w="164234" h="11525" extrusionOk="0">
                  <a:moveTo>
                    <a:pt x="0" y="0"/>
                  </a:moveTo>
                  <a:lnTo>
                    <a:pt x="164235"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67" name="Google Shape;1567;p12"/>
            <p:cNvSpPr/>
            <p:nvPr/>
          </p:nvSpPr>
          <p:spPr>
            <a:xfrm>
              <a:off x="10403770" y="4120559"/>
              <a:ext cx="183251" cy="11525"/>
            </a:xfrm>
            <a:custGeom>
              <a:avLst/>
              <a:gdLst/>
              <a:ahLst/>
              <a:cxnLst/>
              <a:rect l="l" t="t" r="r" b="b"/>
              <a:pathLst>
                <a:path w="183251" h="11525" extrusionOk="0">
                  <a:moveTo>
                    <a:pt x="0" y="0"/>
                  </a:moveTo>
                  <a:lnTo>
                    <a:pt x="183252"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68" name="Google Shape;1568;p12"/>
            <p:cNvSpPr/>
            <p:nvPr/>
          </p:nvSpPr>
          <p:spPr>
            <a:xfrm>
              <a:off x="10403770" y="4167351"/>
              <a:ext cx="183251" cy="11525"/>
            </a:xfrm>
            <a:custGeom>
              <a:avLst/>
              <a:gdLst/>
              <a:ahLst/>
              <a:cxnLst/>
              <a:rect l="l" t="t" r="r" b="b"/>
              <a:pathLst>
                <a:path w="183251" h="11525" extrusionOk="0">
                  <a:moveTo>
                    <a:pt x="0" y="0"/>
                  </a:moveTo>
                  <a:lnTo>
                    <a:pt x="183252"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569" name="Google Shape;1569;p12"/>
          <p:cNvGrpSpPr/>
          <p:nvPr/>
        </p:nvGrpSpPr>
        <p:grpSpPr>
          <a:xfrm>
            <a:off x="5598748" y="2029892"/>
            <a:ext cx="439636" cy="443513"/>
            <a:chOff x="5598748" y="2029892"/>
            <a:chExt cx="439636" cy="443513"/>
          </a:xfrm>
        </p:grpSpPr>
        <p:grpSp>
          <p:nvGrpSpPr>
            <p:cNvPr id="1570" name="Google Shape;1570;p12"/>
            <p:cNvGrpSpPr/>
            <p:nvPr/>
          </p:nvGrpSpPr>
          <p:grpSpPr>
            <a:xfrm>
              <a:off x="5687388" y="2029892"/>
              <a:ext cx="346177" cy="200330"/>
              <a:chOff x="5687388" y="2029892"/>
              <a:chExt cx="346177" cy="200330"/>
            </a:xfrm>
          </p:grpSpPr>
          <p:sp>
            <p:nvSpPr>
              <p:cNvPr id="1571" name="Google Shape;1571;p12"/>
              <p:cNvSpPr/>
              <p:nvPr/>
            </p:nvSpPr>
            <p:spPr>
              <a:xfrm>
                <a:off x="5698075" y="2073688"/>
                <a:ext cx="10477" cy="156534"/>
              </a:xfrm>
              <a:custGeom>
                <a:avLst/>
                <a:gdLst/>
                <a:ahLst/>
                <a:cxnLst/>
                <a:rect l="l" t="t" r="r" b="b"/>
                <a:pathLst>
                  <a:path w="10477" h="156534" extrusionOk="0">
                    <a:moveTo>
                      <a:pt x="0" y="156534"/>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72" name="Google Shape;1572;p12"/>
              <p:cNvSpPr/>
              <p:nvPr/>
            </p:nvSpPr>
            <p:spPr>
              <a:xfrm>
                <a:off x="5740614" y="2116227"/>
                <a:ext cx="116929" cy="90001"/>
              </a:xfrm>
              <a:custGeom>
                <a:avLst/>
                <a:gdLst/>
                <a:ahLst/>
                <a:cxnLst/>
                <a:rect l="l" t="t" r="r" b="b"/>
                <a:pathLst>
                  <a:path w="116929" h="90001" extrusionOk="0">
                    <a:moveTo>
                      <a:pt x="0" y="0"/>
                    </a:moveTo>
                    <a:lnTo>
                      <a:pt x="116929" y="0"/>
                    </a:lnTo>
                    <a:lnTo>
                      <a:pt x="116929" y="90002"/>
                    </a:lnTo>
                    <a:lnTo>
                      <a:pt x="0" y="90002"/>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73" name="Google Shape;1573;p12"/>
              <p:cNvSpPr/>
              <p:nvPr/>
            </p:nvSpPr>
            <p:spPr>
              <a:xfrm>
                <a:off x="5897881" y="2118637"/>
                <a:ext cx="75333" cy="10477"/>
              </a:xfrm>
              <a:custGeom>
                <a:avLst/>
                <a:gdLst/>
                <a:ahLst/>
                <a:cxnLst/>
                <a:rect l="l" t="t" r="r" b="b"/>
                <a:pathLst>
                  <a:path w="75333" h="10477" extrusionOk="0">
                    <a:moveTo>
                      <a:pt x="0" y="0"/>
                    </a:moveTo>
                    <a:lnTo>
                      <a:pt x="75333"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74" name="Google Shape;1574;p12"/>
              <p:cNvSpPr/>
              <p:nvPr/>
            </p:nvSpPr>
            <p:spPr>
              <a:xfrm>
                <a:off x="5897881" y="2161175"/>
                <a:ext cx="103517" cy="10477"/>
              </a:xfrm>
              <a:custGeom>
                <a:avLst/>
                <a:gdLst/>
                <a:ahLst/>
                <a:cxnLst/>
                <a:rect l="l" t="t" r="r" b="b"/>
                <a:pathLst>
                  <a:path w="103517" h="10477" extrusionOk="0">
                    <a:moveTo>
                      <a:pt x="0" y="0"/>
                    </a:moveTo>
                    <a:lnTo>
                      <a:pt x="103518"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75" name="Google Shape;1575;p12"/>
              <p:cNvSpPr/>
              <p:nvPr/>
            </p:nvSpPr>
            <p:spPr>
              <a:xfrm>
                <a:off x="5897881" y="2203819"/>
                <a:ext cx="65274" cy="10477"/>
              </a:xfrm>
              <a:custGeom>
                <a:avLst/>
                <a:gdLst/>
                <a:ahLst/>
                <a:cxnLst/>
                <a:rect l="l" t="t" r="r" b="b"/>
                <a:pathLst>
                  <a:path w="65274" h="10477" extrusionOk="0">
                    <a:moveTo>
                      <a:pt x="0" y="0"/>
                    </a:moveTo>
                    <a:lnTo>
                      <a:pt x="65275"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576" name="Google Shape;1576;p12"/>
              <p:cNvGrpSpPr/>
              <p:nvPr/>
            </p:nvGrpSpPr>
            <p:grpSpPr>
              <a:xfrm>
                <a:off x="5687388" y="2029892"/>
                <a:ext cx="346177" cy="183251"/>
                <a:chOff x="5687388" y="2029892"/>
                <a:chExt cx="346177" cy="183251"/>
              </a:xfrm>
            </p:grpSpPr>
            <p:sp>
              <p:nvSpPr>
                <p:cNvPr id="1577" name="Google Shape;1577;p12"/>
                <p:cNvSpPr/>
                <p:nvPr/>
              </p:nvSpPr>
              <p:spPr>
                <a:xfrm>
                  <a:off x="5815109" y="2029892"/>
                  <a:ext cx="218456" cy="183251"/>
                </a:xfrm>
                <a:custGeom>
                  <a:avLst/>
                  <a:gdLst/>
                  <a:ahLst/>
                  <a:cxnLst/>
                  <a:rect l="l" t="t" r="r" b="b"/>
                  <a:pathLst>
                    <a:path w="218456" h="183251" extrusionOk="0">
                      <a:moveTo>
                        <a:pt x="0" y="0"/>
                      </a:moveTo>
                      <a:lnTo>
                        <a:pt x="218456" y="0"/>
                      </a:lnTo>
                      <a:lnTo>
                        <a:pt x="218456" y="183252"/>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78" name="Google Shape;1578;p12"/>
                <p:cNvSpPr/>
                <p:nvPr/>
              </p:nvSpPr>
              <p:spPr>
                <a:xfrm>
                  <a:off x="5729927" y="2073688"/>
                  <a:ext cx="271053" cy="10477"/>
                </a:xfrm>
                <a:custGeom>
                  <a:avLst/>
                  <a:gdLst/>
                  <a:ahLst/>
                  <a:cxnLst/>
                  <a:rect l="l" t="t" r="r" b="b"/>
                  <a:pathLst>
                    <a:path w="271053" h="10477" extrusionOk="0">
                      <a:moveTo>
                        <a:pt x="0" y="0"/>
                      </a:moveTo>
                      <a:lnTo>
                        <a:pt x="271053"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579" name="Google Shape;1579;p12"/>
                <p:cNvGrpSpPr/>
                <p:nvPr/>
              </p:nvGrpSpPr>
              <p:grpSpPr>
                <a:xfrm>
                  <a:off x="5687388" y="2029892"/>
                  <a:ext cx="106451" cy="10477"/>
                  <a:chOff x="5687388" y="2029892"/>
                  <a:chExt cx="106451" cy="10477"/>
                </a:xfrm>
              </p:grpSpPr>
              <p:sp>
                <p:nvSpPr>
                  <p:cNvPr id="1580" name="Google Shape;1580;p12"/>
                  <p:cNvSpPr/>
                  <p:nvPr/>
                </p:nvSpPr>
                <p:spPr>
                  <a:xfrm>
                    <a:off x="5687388" y="2029892"/>
                    <a:ext cx="21269" cy="10477"/>
                  </a:xfrm>
                  <a:custGeom>
                    <a:avLst/>
                    <a:gdLst/>
                    <a:ahLst/>
                    <a:cxnLst/>
                    <a:rect l="l" t="t" r="r" b="b"/>
                    <a:pathLst>
                      <a:path w="21269" h="10477" extrusionOk="0">
                        <a:moveTo>
                          <a:pt x="0" y="0"/>
                        </a:moveTo>
                        <a:lnTo>
                          <a:pt x="21269"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81" name="Google Shape;1581;p12"/>
                  <p:cNvSpPr/>
                  <p:nvPr/>
                </p:nvSpPr>
                <p:spPr>
                  <a:xfrm>
                    <a:off x="5729927" y="2029892"/>
                    <a:ext cx="21269" cy="10477"/>
                  </a:xfrm>
                  <a:custGeom>
                    <a:avLst/>
                    <a:gdLst/>
                    <a:ahLst/>
                    <a:cxnLst/>
                    <a:rect l="l" t="t" r="r" b="b"/>
                    <a:pathLst>
                      <a:path w="21269" h="10477" extrusionOk="0">
                        <a:moveTo>
                          <a:pt x="0" y="0"/>
                        </a:moveTo>
                        <a:lnTo>
                          <a:pt x="21269"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82" name="Google Shape;1582;p12"/>
                  <p:cNvSpPr/>
                  <p:nvPr/>
                </p:nvSpPr>
                <p:spPr>
                  <a:xfrm>
                    <a:off x="5772570" y="2029892"/>
                    <a:ext cx="21269" cy="10477"/>
                  </a:xfrm>
                  <a:custGeom>
                    <a:avLst/>
                    <a:gdLst/>
                    <a:ahLst/>
                    <a:cxnLst/>
                    <a:rect l="l" t="t" r="r" b="b"/>
                    <a:pathLst>
                      <a:path w="21269" h="10477" extrusionOk="0">
                        <a:moveTo>
                          <a:pt x="0" y="0"/>
                        </a:moveTo>
                        <a:lnTo>
                          <a:pt x="21269"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grpSp>
          <p:nvGrpSpPr>
            <p:cNvPr id="1583" name="Google Shape;1583;p12"/>
            <p:cNvGrpSpPr/>
            <p:nvPr/>
          </p:nvGrpSpPr>
          <p:grpSpPr>
            <a:xfrm>
              <a:off x="5598748" y="2262042"/>
              <a:ext cx="439636" cy="211363"/>
              <a:chOff x="5598748" y="2262042"/>
              <a:chExt cx="439636" cy="211363"/>
            </a:xfrm>
          </p:grpSpPr>
          <p:sp>
            <p:nvSpPr>
              <p:cNvPr id="1584" name="Google Shape;1584;p12"/>
              <p:cNvSpPr/>
              <p:nvPr/>
            </p:nvSpPr>
            <p:spPr>
              <a:xfrm>
                <a:off x="5598748" y="2304927"/>
                <a:ext cx="135055" cy="168478"/>
              </a:xfrm>
              <a:custGeom>
                <a:avLst/>
                <a:gdLst/>
                <a:ahLst/>
                <a:cxnLst/>
                <a:rect l="l" t="t" r="r" b="b"/>
                <a:pathLst>
                  <a:path w="135055" h="168478" extrusionOk="0">
                    <a:moveTo>
                      <a:pt x="0" y="28918"/>
                    </a:moveTo>
                    <a:lnTo>
                      <a:pt x="44425" y="0"/>
                    </a:lnTo>
                    <a:lnTo>
                      <a:pt x="135055" y="139665"/>
                    </a:lnTo>
                    <a:lnTo>
                      <a:pt x="90630" y="168478"/>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85" name="Google Shape;1585;p12"/>
              <p:cNvSpPr/>
              <p:nvPr/>
            </p:nvSpPr>
            <p:spPr>
              <a:xfrm>
                <a:off x="5621799" y="2357838"/>
                <a:ext cx="17811" cy="11525"/>
              </a:xfrm>
              <a:custGeom>
                <a:avLst/>
                <a:gdLst/>
                <a:ahLst/>
                <a:cxnLst/>
                <a:rect l="l" t="t" r="r" b="b"/>
                <a:pathLst>
                  <a:path w="17811" h="11525" extrusionOk="0">
                    <a:moveTo>
                      <a:pt x="0" y="11525"/>
                    </a:moveTo>
                    <a:lnTo>
                      <a:pt x="17812"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86" name="Google Shape;1586;p12"/>
              <p:cNvSpPr/>
              <p:nvPr/>
            </p:nvSpPr>
            <p:spPr>
              <a:xfrm>
                <a:off x="5657213" y="2262042"/>
                <a:ext cx="244131" cy="77146"/>
              </a:xfrm>
              <a:custGeom>
                <a:avLst/>
                <a:gdLst/>
                <a:ahLst/>
                <a:cxnLst/>
                <a:rect l="l" t="t" r="r" b="b"/>
                <a:pathLst>
                  <a:path w="244131" h="77146" extrusionOk="0">
                    <a:moveTo>
                      <a:pt x="162297" y="77147"/>
                    </a:moveTo>
                    <a:lnTo>
                      <a:pt x="217723" y="74213"/>
                    </a:lnTo>
                    <a:cubicBezTo>
                      <a:pt x="232391" y="73480"/>
                      <a:pt x="243916" y="61535"/>
                      <a:pt x="244126" y="46867"/>
                    </a:cubicBezTo>
                    <a:lnTo>
                      <a:pt x="244126" y="46867"/>
                    </a:lnTo>
                    <a:cubicBezTo>
                      <a:pt x="244440" y="30941"/>
                      <a:pt x="231448" y="18054"/>
                      <a:pt x="215522" y="18473"/>
                    </a:cubicBezTo>
                    <a:lnTo>
                      <a:pt x="170469" y="19101"/>
                    </a:lnTo>
                    <a:cubicBezTo>
                      <a:pt x="165021" y="19206"/>
                      <a:pt x="156534" y="18578"/>
                      <a:pt x="153810" y="16168"/>
                    </a:cubicBezTo>
                    <a:lnTo>
                      <a:pt x="153810" y="16168"/>
                    </a:lnTo>
                    <a:cubicBezTo>
                      <a:pt x="127826" y="-7197"/>
                      <a:pt x="73971" y="-6464"/>
                      <a:pt x="44320" y="26436"/>
                    </a:cubicBezTo>
                    <a:lnTo>
                      <a:pt x="16659" y="52001"/>
                    </a:lnTo>
                    <a:lnTo>
                      <a:pt x="0" y="63212"/>
                    </a:ln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87" name="Google Shape;1587;p12"/>
              <p:cNvSpPr/>
              <p:nvPr/>
            </p:nvSpPr>
            <p:spPr>
              <a:xfrm>
                <a:off x="5721021" y="2286743"/>
                <a:ext cx="317363" cy="136579"/>
              </a:xfrm>
              <a:custGeom>
                <a:avLst/>
                <a:gdLst/>
                <a:ahLst/>
                <a:cxnLst/>
                <a:rect l="l" t="t" r="r" b="b"/>
                <a:pathLst>
                  <a:path w="317363" h="136579" extrusionOk="0">
                    <a:moveTo>
                      <a:pt x="0" y="136580"/>
                    </a:moveTo>
                    <a:lnTo>
                      <a:pt x="33738" y="114053"/>
                    </a:lnTo>
                    <a:lnTo>
                      <a:pt x="147628" y="110700"/>
                    </a:lnTo>
                    <a:cubicBezTo>
                      <a:pt x="183461" y="110700"/>
                      <a:pt x="189329" y="102318"/>
                      <a:pt x="224009" y="82725"/>
                    </a:cubicBezTo>
                    <a:cubicBezTo>
                      <a:pt x="242974" y="72038"/>
                      <a:pt x="269167" y="55169"/>
                      <a:pt x="287608" y="43539"/>
                    </a:cubicBezTo>
                    <a:lnTo>
                      <a:pt x="298609" y="36415"/>
                    </a:lnTo>
                    <a:cubicBezTo>
                      <a:pt x="305839" y="31804"/>
                      <a:pt x="313487" y="26670"/>
                      <a:pt x="317364" y="23003"/>
                    </a:cubicBezTo>
                    <a:cubicBezTo>
                      <a:pt x="306677" y="896"/>
                      <a:pt x="287398" y="-6019"/>
                      <a:pt x="264452" y="5506"/>
                    </a:cubicBezTo>
                    <a:cubicBezTo>
                      <a:pt x="259109" y="8230"/>
                      <a:pt x="253556" y="11059"/>
                      <a:pt x="247898" y="12840"/>
                    </a:cubicBezTo>
                    <a:cubicBezTo>
                      <a:pt x="199597" y="28452"/>
                      <a:pt x="178222" y="32538"/>
                      <a:pt x="178222" y="32538"/>
                    </a:cubicBez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1588" name="Google Shape;1588;p12"/>
          <p:cNvGrpSpPr/>
          <p:nvPr/>
        </p:nvGrpSpPr>
        <p:grpSpPr>
          <a:xfrm>
            <a:off x="10362995" y="2080777"/>
            <a:ext cx="438149" cy="432720"/>
            <a:chOff x="10362995" y="2080777"/>
            <a:chExt cx="438149" cy="432720"/>
          </a:xfrm>
        </p:grpSpPr>
        <p:grpSp>
          <p:nvGrpSpPr>
            <p:cNvPr id="1589" name="Google Shape;1589;p12"/>
            <p:cNvGrpSpPr/>
            <p:nvPr/>
          </p:nvGrpSpPr>
          <p:grpSpPr>
            <a:xfrm>
              <a:off x="10765045" y="2080777"/>
              <a:ext cx="36099" cy="342614"/>
              <a:chOff x="10765045" y="2080777"/>
              <a:chExt cx="36099" cy="342614"/>
            </a:xfrm>
          </p:grpSpPr>
          <p:sp>
            <p:nvSpPr>
              <p:cNvPr id="1590" name="Google Shape;1590;p12"/>
              <p:cNvSpPr/>
              <p:nvPr/>
            </p:nvSpPr>
            <p:spPr>
              <a:xfrm>
                <a:off x="10765045" y="2080777"/>
                <a:ext cx="36099" cy="342614"/>
              </a:xfrm>
              <a:custGeom>
                <a:avLst/>
                <a:gdLst/>
                <a:ahLst/>
                <a:cxnLst/>
                <a:rect l="l" t="t" r="r" b="b"/>
                <a:pathLst>
                  <a:path w="36099" h="342614" extrusionOk="0">
                    <a:moveTo>
                      <a:pt x="0" y="306515"/>
                    </a:moveTo>
                    <a:lnTo>
                      <a:pt x="0" y="5429"/>
                    </a:lnTo>
                    <a:cubicBezTo>
                      <a:pt x="0" y="2477"/>
                      <a:pt x="2477" y="0"/>
                      <a:pt x="5429" y="0"/>
                    </a:cubicBezTo>
                    <a:lnTo>
                      <a:pt x="30671" y="0"/>
                    </a:lnTo>
                    <a:cubicBezTo>
                      <a:pt x="33623" y="0"/>
                      <a:pt x="36100" y="2477"/>
                      <a:pt x="36100" y="5429"/>
                    </a:cubicBezTo>
                    <a:lnTo>
                      <a:pt x="36100" y="306515"/>
                    </a:lnTo>
                    <a:lnTo>
                      <a:pt x="18859" y="342614"/>
                    </a:lnTo>
                    <a:lnTo>
                      <a:pt x="17240" y="342614"/>
                    </a:lnTo>
                    <a:lnTo>
                      <a:pt x="0" y="306515"/>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91" name="Google Shape;1591;p12"/>
              <p:cNvSpPr/>
              <p:nvPr/>
            </p:nvSpPr>
            <p:spPr>
              <a:xfrm>
                <a:off x="10765045" y="2369194"/>
                <a:ext cx="36099" cy="9525"/>
              </a:xfrm>
              <a:custGeom>
                <a:avLst/>
                <a:gdLst/>
                <a:ahLst/>
                <a:cxnLst/>
                <a:rect l="l" t="t" r="r" b="b"/>
                <a:pathLst>
                  <a:path w="36099" h="9525" extrusionOk="0">
                    <a:moveTo>
                      <a:pt x="36100"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1592" name="Google Shape;1592;p12"/>
            <p:cNvSpPr/>
            <p:nvPr/>
          </p:nvSpPr>
          <p:spPr>
            <a:xfrm>
              <a:off x="10362995" y="2080777"/>
              <a:ext cx="363092" cy="432720"/>
            </a:xfrm>
            <a:custGeom>
              <a:avLst/>
              <a:gdLst/>
              <a:ahLst/>
              <a:cxnLst/>
              <a:rect l="l" t="t" r="r" b="b"/>
              <a:pathLst>
                <a:path w="363092" h="432720" extrusionOk="0">
                  <a:moveTo>
                    <a:pt x="206978" y="432721"/>
                  </a:moveTo>
                  <a:lnTo>
                    <a:pt x="18002" y="432721"/>
                  </a:lnTo>
                  <a:cubicBezTo>
                    <a:pt x="8001" y="432721"/>
                    <a:pt x="0" y="424625"/>
                    <a:pt x="0" y="414719"/>
                  </a:cubicBezTo>
                  <a:lnTo>
                    <a:pt x="0" y="18002"/>
                  </a:lnTo>
                  <a:cubicBezTo>
                    <a:pt x="0" y="8001"/>
                    <a:pt x="8096" y="0"/>
                    <a:pt x="18002" y="0"/>
                  </a:cubicBezTo>
                  <a:lnTo>
                    <a:pt x="345091" y="0"/>
                  </a:lnTo>
                  <a:cubicBezTo>
                    <a:pt x="355092" y="0"/>
                    <a:pt x="363093" y="8096"/>
                    <a:pt x="363093" y="18002"/>
                  </a:cubicBezTo>
                  <a:lnTo>
                    <a:pt x="363093" y="19031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593" name="Google Shape;1593;p12"/>
            <p:cNvGrpSpPr/>
            <p:nvPr/>
          </p:nvGrpSpPr>
          <p:grpSpPr>
            <a:xfrm>
              <a:off x="10606073" y="2310615"/>
              <a:ext cx="168116" cy="202787"/>
              <a:chOff x="10606073" y="2310615"/>
              <a:chExt cx="168116" cy="202787"/>
            </a:xfrm>
          </p:grpSpPr>
          <p:grpSp>
            <p:nvGrpSpPr>
              <p:cNvPr id="1594" name="Google Shape;1594;p12"/>
              <p:cNvGrpSpPr/>
              <p:nvPr/>
            </p:nvGrpSpPr>
            <p:grpSpPr>
              <a:xfrm>
                <a:off x="10651126" y="2310615"/>
                <a:ext cx="77914" cy="118110"/>
                <a:chOff x="10651126" y="2310615"/>
                <a:chExt cx="77914" cy="118110"/>
              </a:xfrm>
            </p:grpSpPr>
            <p:grpSp>
              <p:nvGrpSpPr>
                <p:cNvPr id="1595" name="Google Shape;1595;p12"/>
                <p:cNvGrpSpPr/>
                <p:nvPr/>
              </p:nvGrpSpPr>
              <p:grpSpPr>
                <a:xfrm>
                  <a:off x="10651126" y="2310615"/>
                  <a:ext cx="77914" cy="96678"/>
                  <a:chOff x="10651126" y="2310615"/>
                  <a:chExt cx="77914" cy="96678"/>
                </a:xfrm>
              </p:grpSpPr>
              <p:sp>
                <p:nvSpPr>
                  <p:cNvPr id="1596" name="Google Shape;1596;p12"/>
                  <p:cNvSpPr/>
                  <p:nvPr/>
                </p:nvSpPr>
                <p:spPr>
                  <a:xfrm>
                    <a:off x="10651126" y="2347096"/>
                    <a:ext cx="77914" cy="60197"/>
                  </a:xfrm>
                  <a:custGeom>
                    <a:avLst/>
                    <a:gdLst/>
                    <a:ahLst/>
                    <a:cxnLst/>
                    <a:rect l="l" t="t" r="r" b="b"/>
                    <a:pathLst>
                      <a:path w="77914" h="60197" extrusionOk="0">
                        <a:moveTo>
                          <a:pt x="77915" y="0"/>
                        </a:moveTo>
                        <a:lnTo>
                          <a:pt x="77915" y="20193"/>
                        </a:lnTo>
                        <a:cubicBezTo>
                          <a:pt x="77915" y="30956"/>
                          <a:pt x="73628" y="41243"/>
                          <a:pt x="66103" y="48863"/>
                        </a:cubicBezTo>
                        <a:lnTo>
                          <a:pt x="66103" y="48863"/>
                        </a:lnTo>
                        <a:cubicBezTo>
                          <a:pt x="58960" y="56102"/>
                          <a:pt x="49149" y="60198"/>
                          <a:pt x="38957" y="60198"/>
                        </a:cubicBezTo>
                        <a:lnTo>
                          <a:pt x="38957" y="60198"/>
                        </a:lnTo>
                        <a:cubicBezTo>
                          <a:pt x="28766" y="60198"/>
                          <a:pt x="18955" y="56102"/>
                          <a:pt x="11716" y="48863"/>
                        </a:cubicBezTo>
                        <a:lnTo>
                          <a:pt x="11716" y="48863"/>
                        </a:lnTo>
                        <a:cubicBezTo>
                          <a:pt x="4191" y="41243"/>
                          <a:pt x="0" y="31052"/>
                          <a:pt x="0" y="20384"/>
                        </a:cubicBezTo>
                        <a:lnTo>
                          <a:pt x="0" y="95"/>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97" name="Google Shape;1597;p12"/>
                  <p:cNvSpPr/>
                  <p:nvPr/>
                </p:nvSpPr>
                <p:spPr>
                  <a:xfrm>
                    <a:off x="10651126" y="2310615"/>
                    <a:ext cx="77914" cy="36480"/>
                  </a:xfrm>
                  <a:custGeom>
                    <a:avLst/>
                    <a:gdLst/>
                    <a:ahLst/>
                    <a:cxnLst/>
                    <a:rect l="l" t="t" r="r" b="b"/>
                    <a:pathLst>
                      <a:path w="77914" h="36480" extrusionOk="0">
                        <a:moveTo>
                          <a:pt x="0" y="36481"/>
                        </a:moveTo>
                        <a:cubicBezTo>
                          <a:pt x="0" y="16288"/>
                          <a:pt x="17431" y="0"/>
                          <a:pt x="38957" y="0"/>
                        </a:cubicBezTo>
                        <a:cubicBezTo>
                          <a:pt x="60484" y="0"/>
                          <a:pt x="77915" y="16383"/>
                          <a:pt x="77915" y="36481"/>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598" name="Google Shape;1598;p12"/>
                <p:cNvGrpSpPr/>
                <p:nvPr/>
              </p:nvGrpSpPr>
              <p:grpSpPr>
                <a:xfrm>
                  <a:off x="10666747" y="2400722"/>
                  <a:ext cx="56198" cy="28003"/>
                  <a:chOff x="10666747" y="2400722"/>
                  <a:chExt cx="56198" cy="28003"/>
                </a:xfrm>
              </p:grpSpPr>
              <p:sp>
                <p:nvSpPr>
                  <p:cNvPr id="1599" name="Google Shape;1599;p12"/>
                  <p:cNvSpPr/>
                  <p:nvPr/>
                </p:nvSpPr>
                <p:spPr>
                  <a:xfrm>
                    <a:off x="10666747" y="2400722"/>
                    <a:ext cx="9525" cy="28003"/>
                  </a:xfrm>
                  <a:custGeom>
                    <a:avLst/>
                    <a:gdLst/>
                    <a:ahLst/>
                    <a:cxnLst/>
                    <a:rect l="l" t="t" r="r" b="b"/>
                    <a:pathLst>
                      <a:path w="9525" h="28003" extrusionOk="0">
                        <a:moveTo>
                          <a:pt x="0" y="0"/>
                        </a:moveTo>
                        <a:lnTo>
                          <a:pt x="0" y="28003"/>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600" name="Google Shape;1600;p12"/>
                  <p:cNvSpPr/>
                  <p:nvPr/>
                </p:nvSpPr>
                <p:spPr>
                  <a:xfrm>
                    <a:off x="10713420" y="2400722"/>
                    <a:ext cx="9525" cy="27908"/>
                  </a:xfrm>
                  <a:custGeom>
                    <a:avLst/>
                    <a:gdLst/>
                    <a:ahLst/>
                    <a:cxnLst/>
                    <a:rect l="l" t="t" r="r" b="b"/>
                    <a:pathLst>
                      <a:path w="9525" h="27908" extrusionOk="0">
                        <a:moveTo>
                          <a:pt x="0" y="0"/>
                        </a:moveTo>
                        <a:lnTo>
                          <a:pt x="0" y="27908"/>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sp>
            <p:nvSpPr>
              <p:cNvPr id="1601" name="Google Shape;1601;p12"/>
              <p:cNvSpPr/>
              <p:nvPr/>
            </p:nvSpPr>
            <p:spPr>
              <a:xfrm>
                <a:off x="10606073" y="2428630"/>
                <a:ext cx="168116" cy="84772"/>
              </a:xfrm>
              <a:custGeom>
                <a:avLst/>
                <a:gdLst/>
                <a:ahLst/>
                <a:cxnLst/>
                <a:rect l="l" t="t" r="r" b="b"/>
                <a:pathLst>
                  <a:path w="168116" h="84772" extrusionOk="0">
                    <a:moveTo>
                      <a:pt x="0" y="41434"/>
                    </a:moveTo>
                    <a:cubicBezTo>
                      <a:pt x="0" y="29623"/>
                      <a:pt x="60674" y="95"/>
                      <a:pt x="60674" y="95"/>
                    </a:cubicBezTo>
                    <a:cubicBezTo>
                      <a:pt x="60674" y="95"/>
                      <a:pt x="62960" y="5144"/>
                      <a:pt x="63913" y="6763"/>
                    </a:cubicBezTo>
                    <a:cubicBezTo>
                      <a:pt x="72866" y="20193"/>
                      <a:pt x="94964" y="20002"/>
                      <a:pt x="103918" y="6668"/>
                    </a:cubicBezTo>
                    <a:cubicBezTo>
                      <a:pt x="104966" y="5144"/>
                      <a:pt x="107347" y="0"/>
                      <a:pt x="107347" y="0"/>
                    </a:cubicBezTo>
                    <a:cubicBezTo>
                      <a:pt x="107347" y="0"/>
                      <a:pt x="168021" y="29242"/>
                      <a:pt x="168021" y="40957"/>
                    </a:cubicBezTo>
                    <a:lnTo>
                      <a:pt x="168116" y="84392"/>
                    </a:lnTo>
                    <a:lnTo>
                      <a:pt x="0" y="84772"/>
                    </a:lnTo>
                    <a:lnTo>
                      <a:pt x="0" y="41434"/>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602" name="Google Shape;1602;p12"/>
            <p:cNvGrpSpPr/>
            <p:nvPr/>
          </p:nvGrpSpPr>
          <p:grpSpPr>
            <a:xfrm>
              <a:off x="10525301" y="2161930"/>
              <a:ext cx="128778" cy="45530"/>
              <a:chOff x="10525301" y="2161930"/>
              <a:chExt cx="128778" cy="45530"/>
            </a:xfrm>
          </p:grpSpPr>
          <p:sp>
            <p:nvSpPr>
              <p:cNvPr id="1603" name="Google Shape;1603;p12"/>
              <p:cNvSpPr/>
              <p:nvPr/>
            </p:nvSpPr>
            <p:spPr>
              <a:xfrm>
                <a:off x="10525301" y="2161930"/>
                <a:ext cx="92678" cy="9525"/>
              </a:xfrm>
              <a:custGeom>
                <a:avLst/>
                <a:gdLst/>
                <a:ahLst/>
                <a:cxnLst/>
                <a:rect l="l" t="t" r="r" b="b"/>
                <a:pathLst>
                  <a:path w="92678" h="9525" extrusionOk="0">
                    <a:moveTo>
                      <a:pt x="0" y="0"/>
                    </a:moveTo>
                    <a:lnTo>
                      <a:pt x="92678"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604" name="Google Shape;1604;p12"/>
              <p:cNvSpPr/>
              <p:nvPr/>
            </p:nvSpPr>
            <p:spPr>
              <a:xfrm>
                <a:off x="10525301" y="2197935"/>
                <a:ext cx="128778" cy="9525"/>
              </a:xfrm>
              <a:custGeom>
                <a:avLst/>
                <a:gdLst/>
                <a:ahLst/>
                <a:cxnLst/>
                <a:rect l="l" t="t" r="r" b="b"/>
                <a:pathLst>
                  <a:path w="128778" h="9525" extrusionOk="0">
                    <a:moveTo>
                      <a:pt x="0" y="0"/>
                    </a:moveTo>
                    <a:lnTo>
                      <a:pt x="128778"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1605" name="Google Shape;1605;p12"/>
            <p:cNvSpPr/>
            <p:nvPr/>
          </p:nvSpPr>
          <p:spPr>
            <a:xfrm>
              <a:off x="10435099" y="2243083"/>
              <a:ext cx="54102" cy="54102"/>
            </a:xfrm>
            <a:custGeom>
              <a:avLst/>
              <a:gdLst/>
              <a:ahLst/>
              <a:cxnLst/>
              <a:rect l="l" t="t" r="r" b="b"/>
              <a:pathLst>
                <a:path w="54102" h="54102" extrusionOk="0">
                  <a:moveTo>
                    <a:pt x="0" y="0"/>
                  </a:moveTo>
                  <a:lnTo>
                    <a:pt x="54102" y="0"/>
                  </a:lnTo>
                  <a:lnTo>
                    <a:pt x="54102" y="54102"/>
                  </a:lnTo>
                  <a:lnTo>
                    <a:pt x="0" y="54102"/>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606" name="Google Shape;1606;p12"/>
            <p:cNvGrpSpPr/>
            <p:nvPr/>
          </p:nvGrpSpPr>
          <p:grpSpPr>
            <a:xfrm>
              <a:off x="10525301" y="2252037"/>
              <a:ext cx="128778" cy="45624"/>
              <a:chOff x="10525301" y="2252037"/>
              <a:chExt cx="128778" cy="45624"/>
            </a:xfrm>
          </p:grpSpPr>
          <p:sp>
            <p:nvSpPr>
              <p:cNvPr id="1607" name="Google Shape;1607;p12"/>
              <p:cNvSpPr/>
              <p:nvPr/>
            </p:nvSpPr>
            <p:spPr>
              <a:xfrm>
                <a:off x="10525301" y="2252037"/>
                <a:ext cx="92678" cy="9525"/>
              </a:xfrm>
              <a:custGeom>
                <a:avLst/>
                <a:gdLst/>
                <a:ahLst/>
                <a:cxnLst/>
                <a:rect l="l" t="t" r="r" b="b"/>
                <a:pathLst>
                  <a:path w="92678" h="9525" extrusionOk="0">
                    <a:moveTo>
                      <a:pt x="0" y="0"/>
                    </a:moveTo>
                    <a:lnTo>
                      <a:pt x="92678"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608" name="Google Shape;1608;p12"/>
              <p:cNvSpPr/>
              <p:nvPr/>
            </p:nvSpPr>
            <p:spPr>
              <a:xfrm>
                <a:off x="10525301" y="2288136"/>
                <a:ext cx="128778" cy="9525"/>
              </a:xfrm>
              <a:custGeom>
                <a:avLst/>
                <a:gdLst/>
                <a:ahLst/>
                <a:cxnLst/>
                <a:rect l="l" t="t" r="r" b="b"/>
                <a:pathLst>
                  <a:path w="128778" h="9525" extrusionOk="0">
                    <a:moveTo>
                      <a:pt x="0" y="0"/>
                    </a:moveTo>
                    <a:lnTo>
                      <a:pt x="128778"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609" name="Google Shape;1609;p12"/>
            <p:cNvGrpSpPr/>
            <p:nvPr/>
          </p:nvGrpSpPr>
          <p:grpSpPr>
            <a:xfrm>
              <a:off x="10525301" y="2342238"/>
              <a:ext cx="74676" cy="45530"/>
              <a:chOff x="10525301" y="2342238"/>
              <a:chExt cx="74676" cy="45530"/>
            </a:xfrm>
          </p:grpSpPr>
          <p:sp>
            <p:nvSpPr>
              <p:cNvPr id="1610" name="Google Shape;1610;p12"/>
              <p:cNvSpPr/>
              <p:nvPr/>
            </p:nvSpPr>
            <p:spPr>
              <a:xfrm>
                <a:off x="10525301" y="2342238"/>
                <a:ext cx="74676" cy="9525"/>
              </a:xfrm>
              <a:custGeom>
                <a:avLst/>
                <a:gdLst/>
                <a:ahLst/>
                <a:cxnLst/>
                <a:rect l="l" t="t" r="r" b="b"/>
                <a:pathLst>
                  <a:path w="74676" h="9525" extrusionOk="0">
                    <a:moveTo>
                      <a:pt x="0" y="0"/>
                    </a:moveTo>
                    <a:lnTo>
                      <a:pt x="74676"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611" name="Google Shape;1611;p12"/>
              <p:cNvSpPr/>
              <p:nvPr/>
            </p:nvSpPr>
            <p:spPr>
              <a:xfrm>
                <a:off x="10525301" y="2378243"/>
                <a:ext cx="38576" cy="9525"/>
              </a:xfrm>
              <a:custGeom>
                <a:avLst/>
                <a:gdLst/>
                <a:ahLst/>
                <a:cxnLst/>
                <a:rect l="l" t="t" r="r" b="b"/>
                <a:pathLst>
                  <a:path w="38576" h="9525" extrusionOk="0">
                    <a:moveTo>
                      <a:pt x="0" y="0"/>
                    </a:moveTo>
                    <a:lnTo>
                      <a:pt x="38576"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1612" name="Google Shape;1612;p12"/>
            <p:cNvSpPr/>
            <p:nvPr/>
          </p:nvSpPr>
          <p:spPr>
            <a:xfrm>
              <a:off x="10435099" y="2423296"/>
              <a:ext cx="154590" cy="9525"/>
            </a:xfrm>
            <a:custGeom>
              <a:avLst/>
              <a:gdLst/>
              <a:ahLst/>
              <a:cxnLst/>
              <a:rect l="l" t="t" r="r" b="b"/>
              <a:pathLst>
                <a:path w="154590" h="9525" extrusionOk="0">
                  <a:moveTo>
                    <a:pt x="0" y="0"/>
                  </a:moveTo>
                  <a:lnTo>
                    <a:pt x="154591"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613" name="Google Shape;1613;p12"/>
            <p:cNvSpPr/>
            <p:nvPr/>
          </p:nvSpPr>
          <p:spPr>
            <a:xfrm>
              <a:off x="10440814" y="2165835"/>
              <a:ext cx="36099" cy="24479"/>
            </a:xfrm>
            <a:custGeom>
              <a:avLst/>
              <a:gdLst/>
              <a:ahLst/>
              <a:cxnLst/>
              <a:rect l="l" t="t" r="r" b="b"/>
              <a:pathLst>
                <a:path w="36099" h="24479" extrusionOk="0">
                  <a:moveTo>
                    <a:pt x="0" y="12859"/>
                  </a:moveTo>
                  <a:lnTo>
                    <a:pt x="11621" y="24479"/>
                  </a:lnTo>
                  <a:lnTo>
                    <a:pt x="3610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614" name="Google Shape;1614;p12"/>
            <p:cNvGrpSpPr/>
            <p:nvPr/>
          </p:nvGrpSpPr>
          <p:grpSpPr>
            <a:xfrm>
              <a:off x="10448625" y="2346715"/>
              <a:ext cx="27051" cy="27051"/>
              <a:chOff x="10448625" y="2346715"/>
              <a:chExt cx="27051" cy="27051"/>
            </a:xfrm>
          </p:grpSpPr>
          <p:sp>
            <p:nvSpPr>
              <p:cNvPr id="1615" name="Google Shape;1615;p12"/>
              <p:cNvSpPr/>
              <p:nvPr/>
            </p:nvSpPr>
            <p:spPr>
              <a:xfrm>
                <a:off x="10448625" y="2346715"/>
                <a:ext cx="27051" cy="27051"/>
              </a:xfrm>
              <a:custGeom>
                <a:avLst/>
                <a:gdLst/>
                <a:ahLst/>
                <a:cxnLst/>
                <a:rect l="l" t="t" r="r" b="b"/>
                <a:pathLst>
                  <a:path w="27051" h="27051" extrusionOk="0">
                    <a:moveTo>
                      <a:pt x="0" y="27051"/>
                    </a:moveTo>
                    <a:lnTo>
                      <a:pt x="27051"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616" name="Google Shape;1616;p12"/>
              <p:cNvSpPr/>
              <p:nvPr/>
            </p:nvSpPr>
            <p:spPr>
              <a:xfrm>
                <a:off x="10448625" y="2346715"/>
                <a:ext cx="27051" cy="27051"/>
              </a:xfrm>
              <a:custGeom>
                <a:avLst/>
                <a:gdLst/>
                <a:ahLst/>
                <a:cxnLst/>
                <a:rect l="l" t="t" r="r" b="b"/>
                <a:pathLst>
                  <a:path w="27051" h="27051" extrusionOk="0">
                    <a:moveTo>
                      <a:pt x="0" y="0"/>
                    </a:moveTo>
                    <a:lnTo>
                      <a:pt x="27051" y="27051"/>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sp>
        <p:nvSpPr>
          <p:cNvPr id="1617" name="Google Shape;1617;p12"/>
          <p:cNvSpPr txBox="1"/>
          <p:nvPr/>
        </p:nvSpPr>
        <p:spPr>
          <a:xfrm>
            <a:off x="11595386" y="6601396"/>
            <a:ext cx="407502" cy="170878"/>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s-ES" sz="900">
                <a:solidFill>
                  <a:schemeClr val="dk2"/>
                </a:solidFill>
                <a:latin typeface="Quattrocento Sans"/>
                <a:ea typeface="Quattrocento Sans"/>
                <a:cs typeface="Quattrocento Sans"/>
                <a:sym typeface="Quattrocento Sans"/>
              </a:rPr>
              <a:t>p. </a:t>
            </a:r>
            <a:fld id="{00000000-1234-1234-1234-123412341234}" type="slidenum">
              <a:rPr lang="es-ES" sz="900">
                <a:solidFill>
                  <a:schemeClr val="dk2"/>
                </a:solidFill>
                <a:latin typeface="Quattrocento Sans"/>
                <a:ea typeface="Quattrocento Sans"/>
                <a:cs typeface="Quattrocento Sans"/>
                <a:sym typeface="Quattrocento Sans"/>
              </a:rPr>
              <a:t>12</a:t>
            </a:fld>
            <a:endParaRPr sz="900">
              <a:solidFill>
                <a:schemeClr val="dk2"/>
              </a:solidFill>
              <a:latin typeface="Quattrocento Sans"/>
              <a:ea typeface="Quattrocento Sans"/>
              <a:cs typeface="Quattrocento Sans"/>
              <a:sym typeface="Quattrocento San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22"/>
        <p:cNvGrpSpPr/>
        <p:nvPr/>
      </p:nvGrpSpPr>
      <p:grpSpPr>
        <a:xfrm>
          <a:off x="0" y="0"/>
          <a:ext cx="0" cy="0"/>
          <a:chOff x="0" y="0"/>
          <a:chExt cx="0" cy="0"/>
        </a:xfrm>
      </p:grpSpPr>
      <p:pic>
        <p:nvPicPr>
          <p:cNvPr id="1623" name="Google Shape;1623;p13"/>
          <p:cNvPicPr preferRelativeResize="0"/>
          <p:nvPr/>
        </p:nvPicPr>
        <p:blipFill rotWithShape="1">
          <a:blip r:embed="rId3">
            <a:alphaModFix/>
          </a:blip>
          <a:srcRect l="-607" t="14004" r="607" b="29022"/>
          <a:stretch/>
        </p:blipFill>
        <p:spPr>
          <a:xfrm>
            <a:off x="7369677" y="1470958"/>
            <a:ext cx="4822323" cy="4121149"/>
          </a:xfrm>
          <a:prstGeom prst="rect">
            <a:avLst/>
          </a:prstGeom>
          <a:noFill/>
          <a:ln>
            <a:noFill/>
          </a:ln>
        </p:spPr>
      </p:pic>
      <p:sp>
        <p:nvSpPr>
          <p:cNvPr id="1624" name="Google Shape;1624;p13"/>
          <p:cNvSpPr txBox="1"/>
          <p:nvPr/>
        </p:nvSpPr>
        <p:spPr>
          <a:xfrm>
            <a:off x="7399657" y="1470959"/>
            <a:ext cx="4823830" cy="3761442"/>
          </a:xfrm>
          <a:prstGeom prst="rect">
            <a:avLst/>
          </a:prstGeom>
          <a:gradFill>
            <a:gsLst>
              <a:gs pos="0">
                <a:srgbClr val="009AD8">
                  <a:alpha val="7843"/>
                </a:srgbClr>
              </a:gs>
              <a:gs pos="18000">
                <a:srgbClr val="009AD8">
                  <a:alpha val="7843"/>
                </a:srgbClr>
              </a:gs>
              <a:gs pos="71000">
                <a:srgbClr val="4ABDF0">
                  <a:alpha val="9803"/>
                </a:srgbClr>
              </a:gs>
              <a:gs pos="87000">
                <a:srgbClr val="4ABDF0">
                  <a:alpha val="20000"/>
                </a:srgbClr>
              </a:gs>
              <a:gs pos="100000">
                <a:srgbClr val="4ABDF0">
                  <a:alpha val="11764"/>
                </a:srgbClr>
              </a:gs>
            </a:gsLst>
            <a:lin ang="8100000" scaled="0"/>
          </a:gra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FFFFFF"/>
              </a:buClr>
              <a:buSzPts val="1800"/>
              <a:buFont typeface="Arial"/>
              <a:buNone/>
            </a:pPr>
            <a:r>
              <a:rPr lang="es-ES" sz="1800">
                <a:solidFill>
                  <a:srgbClr val="FFFFFF"/>
                </a:solidFill>
                <a:latin typeface="Quattrocento Sans"/>
                <a:ea typeface="Quattrocento Sans"/>
                <a:cs typeface="Quattrocento Sans"/>
                <a:sym typeface="Quattrocento Sans"/>
              </a:rPr>
              <a:t>.</a:t>
            </a:r>
            <a:endParaRPr/>
          </a:p>
        </p:txBody>
      </p:sp>
      <p:sp>
        <p:nvSpPr>
          <p:cNvPr id="1625" name="Google Shape;1625;p13"/>
          <p:cNvSpPr/>
          <p:nvPr/>
        </p:nvSpPr>
        <p:spPr>
          <a:xfrm>
            <a:off x="0" y="4898412"/>
            <a:ext cx="12190677" cy="195958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626" name="Google Shape;1626;p13"/>
          <p:cNvSpPr txBox="1"/>
          <p:nvPr/>
        </p:nvSpPr>
        <p:spPr>
          <a:xfrm>
            <a:off x="768694" y="5095721"/>
            <a:ext cx="2162466" cy="26224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lt1"/>
              </a:buClr>
              <a:buSzPts val="1800"/>
              <a:buFont typeface="Arial"/>
              <a:buNone/>
            </a:pPr>
            <a:r>
              <a:rPr lang="es-ES" sz="1800" b="0" i="0">
                <a:solidFill>
                  <a:schemeClr val="lt1"/>
                </a:solidFill>
                <a:latin typeface="Quattrocento Sans"/>
                <a:ea typeface="Quattrocento Sans"/>
                <a:cs typeface="Quattrocento Sans"/>
                <a:sym typeface="Quattrocento Sans"/>
              </a:rPr>
              <a:t>DESTACADO</a:t>
            </a:r>
            <a:endParaRPr/>
          </a:p>
        </p:txBody>
      </p:sp>
      <p:sp>
        <p:nvSpPr>
          <p:cNvPr id="1627" name="Google Shape;1627;p13"/>
          <p:cNvSpPr txBox="1"/>
          <p:nvPr/>
        </p:nvSpPr>
        <p:spPr>
          <a:xfrm>
            <a:off x="752739" y="740459"/>
            <a:ext cx="7375261" cy="405588"/>
          </a:xfrm>
          <a:prstGeom prst="rect">
            <a:avLst/>
          </a:prstGeom>
          <a:noFill/>
          <a:ln>
            <a:noFill/>
          </a:ln>
        </p:spPr>
        <p:txBody>
          <a:bodyPr spcFirstLastPara="1" wrap="square" lIns="0" tIns="0" rIns="0" bIns="0" anchor="t" anchorCtr="0">
            <a:noAutofit/>
          </a:bodyPr>
          <a:lstStyle/>
          <a:p>
            <a:pPr marL="0" marR="0" lvl="0" indent="0" algn="l" rtl="0">
              <a:lnSpc>
                <a:spcPct val="142857"/>
              </a:lnSpc>
              <a:spcBef>
                <a:spcPts val="0"/>
              </a:spcBef>
              <a:spcAft>
                <a:spcPts val="0"/>
              </a:spcAft>
              <a:buClr>
                <a:schemeClr val="accent1"/>
              </a:buClr>
              <a:buSzPts val="2000"/>
              <a:buFont typeface="Arial"/>
              <a:buNone/>
            </a:pPr>
            <a:r>
              <a:rPr lang="es-ES" sz="2800" b="1" i="0">
                <a:solidFill>
                  <a:schemeClr val="accent1"/>
                </a:solidFill>
                <a:latin typeface="Quattrocento Sans"/>
                <a:ea typeface="Quattrocento Sans"/>
                <a:cs typeface="Quattrocento Sans"/>
                <a:sym typeface="Quattrocento Sans"/>
              </a:rPr>
              <a:t>05</a:t>
            </a:r>
            <a:r>
              <a:rPr lang="es-ES" sz="2800" b="0" i="0">
                <a:solidFill>
                  <a:schemeClr val="accent1"/>
                </a:solidFill>
                <a:latin typeface="Quattrocento Sans"/>
                <a:ea typeface="Quattrocento Sans"/>
                <a:cs typeface="Quattrocento Sans"/>
                <a:sym typeface="Quattrocento Sans"/>
              </a:rPr>
              <a:t>. </a:t>
            </a:r>
            <a:r>
              <a:rPr lang="es-ES" sz="2800" b="0" i="0" u="none" strike="noStrike" cap="none">
                <a:solidFill>
                  <a:schemeClr val="dk1"/>
                </a:solidFill>
                <a:latin typeface="Quattrocento Sans"/>
                <a:ea typeface="Quattrocento Sans"/>
                <a:cs typeface="Quattrocento Sans"/>
                <a:sym typeface="Quattrocento Sans"/>
              </a:rPr>
              <a:t>TRIBUTACIÓN - </a:t>
            </a:r>
            <a:r>
              <a:rPr lang="es-ES" sz="2800" b="0" i="0">
                <a:solidFill>
                  <a:schemeClr val="dk1"/>
                </a:solidFill>
                <a:latin typeface="Quattrocento Sans"/>
                <a:ea typeface="Quattrocento Sans"/>
                <a:cs typeface="Quattrocento Sans"/>
                <a:sym typeface="Quattrocento Sans"/>
              </a:rPr>
              <a:t>IRPF</a:t>
            </a:r>
            <a:r>
              <a:rPr lang="es-ES" sz="2800" b="0" i="0" u="none" strike="noStrike" cap="none" baseline="30000">
                <a:solidFill>
                  <a:schemeClr val="dk1"/>
                </a:solidFill>
                <a:latin typeface="Quattrocento Sans"/>
                <a:ea typeface="Quattrocento Sans"/>
                <a:cs typeface="Quattrocento Sans"/>
                <a:sym typeface="Quattrocento Sans"/>
              </a:rPr>
              <a:t>(3)</a:t>
            </a:r>
            <a:endParaRPr sz="2000" b="0" i="0" u="none" strike="noStrike" cap="none" baseline="30000">
              <a:solidFill>
                <a:schemeClr val="dk1"/>
              </a:solidFill>
              <a:latin typeface="Quattrocento Sans"/>
              <a:ea typeface="Quattrocento Sans"/>
              <a:cs typeface="Quattrocento Sans"/>
              <a:sym typeface="Quattrocento Sans"/>
            </a:endParaRPr>
          </a:p>
        </p:txBody>
      </p:sp>
      <p:sp>
        <p:nvSpPr>
          <p:cNvPr id="1628" name="Google Shape;1628;p13"/>
          <p:cNvSpPr txBox="1"/>
          <p:nvPr/>
        </p:nvSpPr>
        <p:spPr>
          <a:xfrm>
            <a:off x="715945" y="1510812"/>
            <a:ext cx="4885688" cy="26224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accent1"/>
              </a:buClr>
              <a:buSzPts val="1800"/>
              <a:buFont typeface="Arial"/>
              <a:buNone/>
            </a:pPr>
            <a:r>
              <a:rPr lang="es-ES" sz="1800" b="0" i="0">
                <a:solidFill>
                  <a:schemeClr val="accent1"/>
                </a:solidFill>
                <a:latin typeface="Quattrocento Sans"/>
                <a:ea typeface="Quattrocento Sans"/>
                <a:cs typeface="Quattrocento Sans"/>
                <a:sym typeface="Quattrocento Sans"/>
              </a:rPr>
              <a:t>ESTIMACIÓN OBJETIVA</a:t>
            </a:r>
            <a:endParaRPr/>
          </a:p>
        </p:txBody>
      </p:sp>
      <p:grpSp>
        <p:nvGrpSpPr>
          <p:cNvPr id="1629" name="Google Shape;1629;p13"/>
          <p:cNvGrpSpPr/>
          <p:nvPr/>
        </p:nvGrpSpPr>
        <p:grpSpPr>
          <a:xfrm>
            <a:off x="1340926" y="2920086"/>
            <a:ext cx="2048356" cy="554263"/>
            <a:chOff x="6718339" y="2788607"/>
            <a:chExt cx="2048356" cy="554263"/>
          </a:xfrm>
        </p:grpSpPr>
        <p:sp>
          <p:nvSpPr>
            <p:cNvPr id="1630" name="Google Shape;1630;p13"/>
            <p:cNvSpPr/>
            <p:nvPr/>
          </p:nvSpPr>
          <p:spPr>
            <a:xfrm>
              <a:off x="6718339" y="2788607"/>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C0C0C"/>
                </a:solidFill>
                <a:latin typeface="Quattrocento Sans"/>
                <a:ea typeface="Quattrocento Sans"/>
                <a:cs typeface="Quattrocento Sans"/>
                <a:sym typeface="Quattrocento Sans"/>
              </a:endParaRPr>
            </a:p>
          </p:txBody>
        </p:sp>
        <p:sp>
          <p:nvSpPr>
            <p:cNvPr id="1631" name="Google Shape;1631;p13"/>
            <p:cNvSpPr txBox="1"/>
            <p:nvPr/>
          </p:nvSpPr>
          <p:spPr>
            <a:xfrm>
              <a:off x="6947048" y="2911983"/>
              <a:ext cx="1819647"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Beneficio declarado no es el real</a:t>
              </a:r>
              <a:endParaRPr/>
            </a:p>
          </p:txBody>
        </p:sp>
      </p:grpSp>
      <p:sp>
        <p:nvSpPr>
          <p:cNvPr id="1632" name="Google Shape;1632;p13"/>
          <p:cNvSpPr/>
          <p:nvPr/>
        </p:nvSpPr>
        <p:spPr>
          <a:xfrm>
            <a:off x="1340926" y="3951303"/>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633" name="Google Shape;1633;p13"/>
          <p:cNvSpPr txBox="1"/>
          <p:nvPr/>
        </p:nvSpPr>
        <p:spPr>
          <a:xfrm>
            <a:off x="1569634" y="4074679"/>
            <a:ext cx="1671275" cy="64633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El beneficio se calcula en función de módulos fijados</a:t>
            </a:r>
            <a:endParaRPr/>
          </a:p>
        </p:txBody>
      </p:sp>
      <p:grpSp>
        <p:nvGrpSpPr>
          <p:cNvPr id="1634" name="Google Shape;1634;p13"/>
          <p:cNvGrpSpPr/>
          <p:nvPr/>
        </p:nvGrpSpPr>
        <p:grpSpPr>
          <a:xfrm>
            <a:off x="1336121" y="1874585"/>
            <a:ext cx="1899983" cy="777083"/>
            <a:chOff x="6713534" y="1874585"/>
            <a:chExt cx="1899983" cy="777083"/>
          </a:xfrm>
        </p:grpSpPr>
        <p:sp>
          <p:nvSpPr>
            <p:cNvPr id="1635" name="Google Shape;1635;p13"/>
            <p:cNvSpPr/>
            <p:nvPr/>
          </p:nvSpPr>
          <p:spPr>
            <a:xfrm>
              <a:off x="6713534" y="1874585"/>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C0C0C"/>
                </a:solidFill>
                <a:latin typeface="Quattrocento Sans"/>
                <a:ea typeface="Quattrocento Sans"/>
                <a:cs typeface="Quattrocento Sans"/>
                <a:sym typeface="Quattrocento Sans"/>
              </a:endParaRPr>
            </a:p>
          </p:txBody>
        </p:sp>
        <p:sp>
          <p:nvSpPr>
            <p:cNvPr id="1636" name="Google Shape;1636;p13"/>
            <p:cNvSpPr txBox="1"/>
            <p:nvPr/>
          </p:nvSpPr>
          <p:spPr>
            <a:xfrm>
              <a:off x="6942242" y="2005337"/>
              <a:ext cx="1671275" cy="64633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Sólo aplicable a determinadas actividades</a:t>
              </a:r>
              <a:endParaRPr/>
            </a:p>
          </p:txBody>
        </p:sp>
      </p:grpSp>
      <p:cxnSp>
        <p:nvCxnSpPr>
          <p:cNvPr id="1637" name="Google Shape;1637;p13"/>
          <p:cNvCxnSpPr/>
          <p:nvPr/>
        </p:nvCxnSpPr>
        <p:spPr>
          <a:xfrm>
            <a:off x="570084" y="861156"/>
            <a:ext cx="0" cy="258451"/>
          </a:xfrm>
          <a:prstGeom prst="straightConnector1">
            <a:avLst/>
          </a:prstGeom>
          <a:noFill/>
          <a:ln w="38100" cap="rnd" cmpd="sng">
            <a:solidFill>
              <a:schemeClr val="accent1"/>
            </a:solidFill>
            <a:prstDash val="solid"/>
            <a:round/>
            <a:headEnd type="none" w="sm" len="sm"/>
            <a:tailEnd type="none" w="sm" len="sm"/>
          </a:ln>
        </p:spPr>
      </p:cxnSp>
      <p:sp>
        <p:nvSpPr>
          <p:cNvPr id="1638" name="Google Shape;1638;p13"/>
          <p:cNvSpPr/>
          <p:nvPr/>
        </p:nvSpPr>
        <p:spPr>
          <a:xfrm>
            <a:off x="-162556" y="846389"/>
            <a:ext cx="621068" cy="287984"/>
          </a:xfrm>
          <a:prstGeom prst="roundRect">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639" name="Google Shape;1639;p13"/>
          <p:cNvSpPr/>
          <p:nvPr/>
        </p:nvSpPr>
        <p:spPr>
          <a:xfrm>
            <a:off x="0" y="6448425"/>
            <a:ext cx="12192000" cy="4095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640" name="Google Shape;1640;p13"/>
          <p:cNvSpPr txBox="1"/>
          <p:nvPr/>
        </p:nvSpPr>
        <p:spPr>
          <a:xfrm>
            <a:off x="544077" y="6498930"/>
            <a:ext cx="3679539" cy="280717"/>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ES" sz="700" b="0" i="0" u="none" strike="noStrike" cap="none">
                <a:solidFill>
                  <a:schemeClr val="dk2"/>
                </a:solidFill>
                <a:latin typeface="Quattrocento Sans"/>
                <a:ea typeface="Quattrocento Sans"/>
                <a:cs typeface="Quattrocento Sans"/>
                <a:sym typeface="Quattrocento Sans"/>
              </a:rPr>
              <a:t>Asociación de Voluntarios de CaixaBank 2022</a:t>
            </a:r>
            <a:endParaRPr/>
          </a:p>
        </p:txBody>
      </p:sp>
      <p:grpSp>
        <p:nvGrpSpPr>
          <p:cNvPr id="1641" name="Google Shape;1641;p13"/>
          <p:cNvGrpSpPr/>
          <p:nvPr/>
        </p:nvGrpSpPr>
        <p:grpSpPr>
          <a:xfrm>
            <a:off x="1307909" y="5516863"/>
            <a:ext cx="4961057" cy="982067"/>
            <a:chOff x="1307909" y="5293343"/>
            <a:chExt cx="4961057" cy="982067"/>
          </a:xfrm>
        </p:grpSpPr>
        <p:sp>
          <p:nvSpPr>
            <p:cNvPr id="1642" name="Google Shape;1642;p13"/>
            <p:cNvSpPr txBox="1"/>
            <p:nvPr/>
          </p:nvSpPr>
          <p:spPr>
            <a:xfrm>
              <a:off x="1542949" y="5390880"/>
              <a:ext cx="4726017" cy="276999"/>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s-ES" sz="1800" b="0" i="0" u="none" strike="noStrike" cap="none">
                  <a:solidFill>
                    <a:schemeClr val="lt1"/>
                  </a:solidFill>
                  <a:latin typeface="Quattrocento Sans"/>
                  <a:ea typeface="Quattrocento Sans"/>
                  <a:cs typeface="Quattrocento Sans"/>
                  <a:sym typeface="Quattrocento Sans"/>
                </a:rPr>
                <a:t>Se conoce como </a:t>
              </a:r>
              <a:r>
                <a:rPr lang="es-ES" sz="1800">
                  <a:solidFill>
                    <a:schemeClr val="lt1"/>
                  </a:solidFill>
                  <a:latin typeface="Quattrocento Sans"/>
                  <a:ea typeface="Quattrocento Sans"/>
                  <a:cs typeface="Quattrocento Sans"/>
                  <a:sym typeface="Quattrocento Sans"/>
                </a:rPr>
                <a:t>tributación por módulos</a:t>
              </a:r>
              <a:endParaRPr/>
            </a:p>
          </p:txBody>
        </p:sp>
        <p:cxnSp>
          <p:nvCxnSpPr>
            <p:cNvPr id="1643" name="Google Shape;1643;p13"/>
            <p:cNvCxnSpPr/>
            <p:nvPr/>
          </p:nvCxnSpPr>
          <p:spPr>
            <a:xfrm rot="10800000">
              <a:off x="1405905" y="5424530"/>
              <a:ext cx="0" cy="850880"/>
            </a:xfrm>
            <a:prstGeom prst="straightConnector1">
              <a:avLst/>
            </a:prstGeom>
            <a:noFill/>
            <a:ln w="19050" cap="rnd" cmpd="sng">
              <a:solidFill>
                <a:schemeClr val="lt1"/>
              </a:solidFill>
              <a:prstDash val="solid"/>
              <a:round/>
              <a:headEnd type="none" w="sm" len="sm"/>
              <a:tailEnd type="none" w="sm" len="sm"/>
            </a:ln>
          </p:spPr>
        </p:cxnSp>
        <p:sp>
          <p:nvSpPr>
            <p:cNvPr id="1644" name="Google Shape;1644;p13"/>
            <p:cNvSpPr/>
            <p:nvPr/>
          </p:nvSpPr>
          <p:spPr>
            <a:xfrm>
              <a:off x="1307909" y="5293343"/>
              <a:ext cx="316960" cy="316960"/>
            </a:xfrm>
            <a:prstGeom prst="ellipse">
              <a:avLst/>
            </a:prstGeom>
            <a:solidFill>
              <a:schemeClr val="l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grpSp>
        <p:nvGrpSpPr>
          <p:cNvPr id="1645" name="Google Shape;1645;p13"/>
          <p:cNvGrpSpPr/>
          <p:nvPr/>
        </p:nvGrpSpPr>
        <p:grpSpPr>
          <a:xfrm>
            <a:off x="6732709" y="5516863"/>
            <a:ext cx="5424799" cy="1252233"/>
            <a:chOff x="4821870" y="5293343"/>
            <a:chExt cx="5424799" cy="1252233"/>
          </a:xfrm>
        </p:grpSpPr>
        <p:sp>
          <p:nvSpPr>
            <p:cNvPr id="1646" name="Google Shape;1646;p13"/>
            <p:cNvSpPr txBox="1"/>
            <p:nvPr/>
          </p:nvSpPr>
          <p:spPr>
            <a:xfrm>
              <a:off x="5056908" y="5390880"/>
              <a:ext cx="5189761" cy="276999"/>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s-ES" sz="1800" b="0" i="0" u="none" strike="noStrike" cap="none">
                  <a:solidFill>
                    <a:schemeClr val="lt1"/>
                  </a:solidFill>
                  <a:latin typeface="Quattrocento Sans"/>
                  <a:ea typeface="Quattrocento Sans"/>
                  <a:cs typeface="Quattrocento Sans"/>
                  <a:sym typeface="Quattrocento Sans"/>
                </a:rPr>
                <a:t>Hay que valorar si nos sale a cuenta</a:t>
              </a:r>
              <a:endParaRPr/>
            </a:p>
          </p:txBody>
        </p:sp>
        <p:cxnSp>
          <p:nvCxnSpPr>
            <p:cNvPr id="1647" name="Google Shape;1647;p13"/>
            <p:cNvCxnSpPr/>
            <p:nvPr/>
          </p:nvCxnSpPr>
          <p:spPr>
            <a:xfrm rot="10800000">
              <a:off x="4919866" y="5424530"/>
              <a:ext cx="0" cy="1121046"/>
            </a:xfrm>
            <a:prstGeom prst="straightConnector1">
              <a:avLst/>
            </a:prstGeom>
            <a:noFill/>
            <a:ln w="19050" cap="rnd" cmpd="sng">
              <a:solidFill>
                <a:schemeClr val="lt1"/>
              </a:solidFill>
              <a:prstDash val="solid"/>
              <a:round/>
              <a:headEnd type="none" w="sm" len="sm"/>
              <a:tailEnd type="none" w="sm" len="sm"/>
            </a:ln>
          </p:spPr>
        </p:cxnSp>
        <p:sp>
          <p:nvSpPr>
            <p:cNvPr id="1648" name="Google Shape;1648;p13"/>
            <p:cNvSpPr/>
            <p:nvPr/>
          </p:nvSpPr>
          <p:spPr>
            <a:xfrm>
              <a:off x="4821870" y="5293343"/>
              <a:ext cx="316960" cy="316960"/>
            </a:xfrm>
            <a:prstGeom prst="ellipse">
              <a:avLst/>
            </a:prstGeom>
            <a:solidFill>
              <a:schemeClr val="l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grpSp>
        <p:nvGrpSpPr>
          <p:cNvPr id="1649" name="Google Shape;1649;p13"/>
          <p:cNvGrpSpPr/>
          <p:nvPr/>
        </p:nvGrpSpPr>
        <p:grpSpPr>
          <a:xfrm>
            <a:off x="5084431" y="2920086"/>
            <a:ext cx="1658500" cy="554263"/>
            <a:chOff x="6718339" y="2788607"/>
            <a:chExt cx="1658500" cy="554263"/>
          </a:xfrm>
        </p:grpSpPr>
        <p:sp>
          <p:nvSpPr>
            <p:cNvPr id="1650" name="Google Shape;1650;p13"/>
            <p:cNvSpPr/>
            <p:nvPr/>
          </p:nvSpPr>
          <p:spPr>
            <a:xfrm>
              <a:off x="6718339" y="2788607"/>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C0C0C"/>
                </a:solidFill>
                <a:latin typeface="Quattrocento Sans"/>
                <a:ea typeface="Quattrocento Sans"/>
                <a:cs typeface="Quattrocento Sans"/>
                <a:sym typeface="Quattrocento Sans"/>
              </a:endParaRPr>
            </a:p>
          </p:txBody>
        </p:sp>
        <p:sp>
          <p:nvSpPr>
            <p:cNvPr id="1651" name="Google Shape;1651;p13"/>
            <p:cNvSpPr txBox="1"/>
            <p:nvPr/>
          </p:nvSpPr>
          <p:spPr>
            <a:xfrm>
              <a:off x="6947048" y="2911983"/>
              <a:ext cx="1429791"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Cifra negocio &lt; 250.000€</a:t>
              </a:r>
              <a:endParaRPr/>
            </a:p>
          </p:txBody>
        </p:sp>
      </p:grpSp>
      <p:sp>
        <p:nvSpPr>
          <p:cNvPr id="1652" name="Google Shape;1652;p13"/>
          <p:cNvSpPr/>
          <p:nvPr/>
        </p:nvSpPr>
        <p:spPr>
          <a:xfrm>
            <a:off x="5084431" y="3951303"/>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653" name="Google Shape;1653;p13"/>
          <p:cNvSpPr txBox="1"/>
          <p:nvPr/>
        </p:nvSpPr>
        <p:spPr>
          <a:xfrm>
            <a:off x="5313139" y="4074679"/>
            <a:ext cx="1671275" cy="64633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Facturación a otros profesionales &lt; 125.000€</a:t>
            </a:r>
            <a:endParaRPr/>
          </a:p>
        </p:txBody>
      </p:sp>
      <p:grpSp>
        <p:nvGrpSpPr>
          <p:cNvPr id="1654" name="Google Shape;1654;p13"/>
          <p:cNvGrpSpPr/>
          <p:nvPr/>
        </p:nvGrpSpPr>
        <p:grpSpPr>
          <a:xfrm>
            <a:off x="5079626" y="1874585"/>
            <a:ext cx="1899224" cy="777083"/>
            <a:chOff x="6713534" y="1874585"/>
            <a:chExt cx="1899224" cy="777083"/>
          </a:xfrm>
        </p:grpSpPr>
        <p:sp>
          <p:nvSpPr>
            <p:cNvPr id="1655" name="Google Shape;1655;p13"/>
            <p:cNvSpPr/>
            <p:nvPr/>
          </p:nvSpPr>
          <p:spPr>
            <a:xfrm>
              <a:off x="6713534" y="1874585"/>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C0C0C"/>
                </a:solidFill>
                <a:latin typeface="Quattrocento Sans"/>
                <a:ea typeface="Quattrocento Sans"/>
                <a:cs typeface="Quattrocento Sans"/>
                <a:sym typeface="Quattrocento Sans"/>
              </a:endParaRPr>
            </a:p>
          </p:txBody>
        </p:sp>
        <p:sp>
          <p:nvSpPr>
            <p:cNvPr id="1656" name="Google Shape;1656;p13"/>
            <p:cNvSpPr txBox="1"/>
            <p:nvPr/>
          </p:nvSpPr>
          <p:spPr>
            <a:xfrm>
              <a:off x="6942242" y="2005337"/>
              <a:ext cx="1670516" cy="64633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Contabilidad no ajustada al Código Comercio</a:t>
              </a:r>
              <a:endParaRPr/>
            </a:p>
          </p:txBody>
        </p:sp>
      </p:grpSp>
      <p:cxnSp>
        <p:nvCxnSpPr>
          <p:cNvPr id="1657" name="Google Shape;1657;p13"/>
          <p:cNvCxnSpPr/>
          <p:nvPr/>
        </p:nvCxnSpPr>
        <p:spPr>
          <a:xfrm rot="10800000">
            <a:off x="5150400" y="2017500"/>
            <a:ext cx="0" cy="2927178"/>
          </a:xfrm>
          <a:prstGeom prst="straightConnector1">
            <a:avLst/>
          </a:prstGeom>
          <a:noFill/>
          <a:ln w="19050" cap="rnd" cmpd="sng">
            <a:solidFill>
              <a:schemeClr val="accent2"/>
            </a:solidFill>
            <a:prstDash val="solid"/>
            <a:round/>
            <a:headEnd type="none" w="sm" len="sm"/>
            <a:tailEnd type="none" w="sm" len="sm"/>
          </a:ln>
        </p:spPr>
      </p:cxnSp>
      <p:cxnSp>
        <p:nvCxnSpPr>
          <p:cNvPr id="1658" name="Google Shape;1658;p13"/>
          <p:cNvCxnSpPr/>
          <p:nvPr/>
        </p:nvCxnSpPr>
        <p:spPr>
          <a:xfrm rot="10800000">
            <a:off x="1406895" y="2017500"/>
            <a:ext cx="0" cy="2927178"/>
          </a:xfrm>
          <a:prstGeom prst="straightConnector1">
            <a:avLst/>
          </a:prstGeom>
          <a:noFill/>
          <a:ln w="19050" cap="rnd" cmpd="sng">
            <a:solidFill>
              <a:schemeClr val="accent2"/>
            </a:solidFill>
            <a:prstDash val="solid"/>
            <a:round/>
            <a:headEnd type="none" w="sm" len="sm"/>
            <a:tailEnd type="none" w="sm" len="sm"/>
          </a:ln>
        </p:spPr>
      </p:cxnSp>
      <p:grpSp>
        <p:nvGrpSpPr>
          <p:cNvPr id="1659" name="Google Shape;1659;p13"/>
          <p:cNvGrpSpPr/>
          <p:nvPr/>
        </p:nvGrpSpPr>
        <p:grpSpPr>
          <a:xfrm>
            <a:off x="6134776" y="5552278"/>
            <a:ext cx="526128" cy="457091"/>
            <a:chOff x="6134776" y="5552278"/>
            <a:chExt cx="526128" cy="457091"/>
          </a:xfrm>
        </p:grpSpPr>
        <p:sp>
          <p:nvSpPr>
            <p:cNvPr id="1660" name="Google Shape;1660;p13"/>
            <p:cNvSpPr/>
            <p:nvPr/>
          </p:nvSpPr>
          <p:spPr>
            <a:xfrm>
              <a:off x="6397898" y="5667070"/>
              <a:ext cx="11525" cy="123089"/>
            </a:xfrm>
            <a:custGeom>
              <a:avLst/>
              <a:gdLst/>
              <a:ahLst/>
              <a:cxnLst/>
              <a:rect l="l" t="t" r="r" b="b"/>
              <a:pathLst>
                <a:path w="11525" h="123089" extrusionOk="0">
                  <a:moveTo>
                    <a:pt x="0" y="123090"/>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661" name="Google Shape;1661;p13"/>
            <p:cNvSpPr/>
            <p:nvPr/>
          </p:nvSpPr>
          <p:spPr>
            <a:xfrm>
              <a:off x="6358136" y="5552278"/>
              <a:ext cx="79524" cy="114791"/>
            </a:xfrm>
            <a:custGeom>
              <a:avLst/>
              <a:gdLst/>
              <a:ahLst/>
              <a:cxnLst/>
              <a:rect l="l" t="t" r="r" b="b"/>
              <a:pathLst>
                <a:path w="79524" h="114791" extrusionOk="0">
                  <a:moveTo>
                    <a:pt x="79524" y="114791"/>
                  </a:moveTo>
                  <a:lnTo>
                    <a:pt x="0" y="114791"/>
                  </a:lnTo>
                  <a:lnTo>
                    <a:pt x="0" y="39762"/>
                  </a:lnTo>
                  <a:cubicBezTo>
                    <a:pt x="0" y="17749"/>
                    <a:pt x="17864" y="0"/>
                    <a:pt x="39762" y="0"/>
                  </a:cubicBezTo>
                  <a:lnTo>
                    <a:pt x="39762" y="0"/>
                  </a:lnTo>
                  <a:cubicBezTo>
                    <a:pt x="61775" y="0"/>
                    <a:pt x="79524" y="17864"/>
                    <a:pt x="79524" y="39762"/>
                  </a:cubicBezTo>
                  <a:lnTo>
                    <a:pt x="79524" y="114791"/>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662" name="Google Shape;1662;p13"/>
            <p:cNvSpPr/>
            <p:nvPr/>
          </p:nvSpPr>
          <p:spPr>
            <a:xfrm>
              <a:off x="6134776" y="5997844"/>
              <a:ext cx="526127" cy="11525"/>
            </a:xfrm>
            <a:custGeom>
              <a:avLst/>
              <a:gdLst/>
              <a:ahLst/>
              <a:cxnLst/>
              <a:rect l="l" t="t" r="r" b="b"/>
              <a:pathLst>
                <a:path w="526127" h="11525" extrusionOk="0">
                  <a:moveTo>
                    <a:pt x="0" y="0"/>
                  </a:moveTo>
                  <a:lnTo>
                    <a:pt x="526128"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663" name="Google Shape;1663;p13"/>
            <p:cNvSpPr/>
            <p:nvPr/>
          </p:nvSpPr>
          <p:spPr>
            <a:xfrm>
              <a:off x="6134776" y="5605986"/>
              <a:ext cx="223359" cy="47023"/>
            </a:xfrm>
            <a:custGeom>
              <a:avLst/>
              <a:gdLst/>
              <a:ahLst/>
              <a:cxnLst/>
              <a:rect l="l" t="t" r="r" b="b"/>
              <a:pathLst>
                <a:path w="223359" h="47023" extrusionOk="0">
                  <a:moveTo>
                    <a:pt x="50020" y="47023"/>
                  </a:moveTo>
                  <a:lnTo>
                    <a:pt x="23512" y="47023"/>
                  </a:lnTo>
                  <a:cubicBezTo>
                    <a:pt x="10488" y="47023"/>
                    <a:pt x="0" y="36535"/>
                    <a:pt x="0" y="23512"/>
                  </a:cubicBezTo>
                  <a:lnTo>
                    <a:pt x="0" y="23512"/>
                  </a:lnTo>
                  <a:cubicBezTo>
                    <a:pt x="0" y="10488"/>
                    <a:pt x="10488" y="0"/>
                    <a:pt x="23512" y="0"/>
                  </a:cubicBezTo>
                  <a:lnTo>
                    <a:pt x="223359" y="0"/>
                  </a:lnTo>
                  <a:lnTo>
                    <a:pt x="223359" y="46908"/>
                  </a:lnTo>
                  <a:lnTo>
                    <a:pt x="138073" y="46908"/>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664" name="Google Shape;1664;p13"/>
            <p:cNvGrpSpPr/>
            <p:nvPr/>
          </p:nvGrpSpPr>
          <p:grpSpPr>
            <a:xfrm>
              <a:off x="6160016" y="5645172"/>
              <a:ext cx="475647" cy="231657"/>
              <a:chOff x="6160016" y="5645172"/>
              <a:chExt cx="475647" cy="231657"/>
            </a:xfrm>
          </p:grpSpPr>
          <p:sp>
            <p:nvSpPr>
              <p:cNvPr id="1665" name="Google Shape;1665;p13"/>
              <p:cNvSpPr/>
              <p:nvPr/>
            </p:nvSpPr>
            <p:spPr>
              <a:xfrm>
                <a:off x="6497245" y="5830728"/>
                <a:ext cx="138418" cy="46101"/>
              </a:xfrm>
              <a:custGeom>
                <a:avLst/>
                <a:gdLst/>
                <a:ahLst/>
                <a:cxnLst/>
                <a:rect l="l" t="t" r="r" b="b"/>
                <a:pathLst>
                  <a:path w="138418" h="46101" extrusionOk="0">
                    <a:moveTo>
                      <a:pt x="0" y="0"/>
                    </a:moveTo>
                    <a:lnTo>
                      <a:pt x="34576" y="46101"/>
                    </a:lnTo>
                    <a:lnTo>
                      <a:pt x="103843" y="46101"/>
                    </a:lnTo>
                    <a:lnTo>
                      <a:pt x="138418"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666" name="Google Shape;1666;p13"/>
              <p:cNvSpPr/>
              <p:nvPr/>
            </p:nvSpPr>
            <p:spPr>
              <a:xfrm>
                <a:off x="6510615" y="5645172"/>
                <a:ext cx="111679" cy="188322"/>
              </a:xfrm>
              <a:custGeom>
                <a:avLst/>
                <a:gdLst/>
                <a:ahLst/>
                <a:cxnLst/>
                <a:rect l="l" t="t" r="r" b="b"/>
                <a:pathLst>
                  <a:path w="111679" h="188322" extrusionOk="0">
                    <a:moveTo>
                      <a:pt x="111680" y="188323"/>
                    </a:moveTo>
                    <a:lnTo>
                      <a:pt x="56013" y="0"/>
                    </a:lnTo>
                    <a:lnTo>
                      <a:pt x="0" y="188092"/>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667" name="Google Shape;1667;p13"/>
              <p:cNvGrpSpPr/>
              <p:nvPr/>
            </p:nvGrpSpPr>
            <p:grpSpPr>
              <a:xfrm>
                <a:off x="6160016" y="5645172"/>
                <a:ext cx="138418" cy="231657"/>
                <a:chOff x="6160016" y="5645172"/>
                <a:chExt cx="138418" cy="231657"/>
              </a:xfrm>
            </p:grpSpPr>
            <p:sp>
              <p:nvSpPr>
                <p:cNvPr id="1668" name="Google Shape;1668;p13"/>
                <p:cNvSpPr/>
                <p:nvPr/>
              </p:nvSpPr>
              <p:spPr>
                <a:xfrm>
                  <a:off x="6160016" y="5830728"/>
                  <a:ext cx="138418" cy="46101"/>
                </a:xfrm>
                <a:custGeom>
                  <a:avLst/>
                  <a:gdLst/>
                  <a:ahLst/>
                  <a:cxnLst/>
                  <a:rect l="l" t="t" r="r" b="b"/>
                  <a:pathLst>
                    <a:path w="138418" h="46101" extrusionOk="0">
                      <a:moveTo>
                        <a:pt x="0" y="0"/>
                      </a:moveTo>
                      <a:lnTo>
                        <a:pt x="34576" y="46101"/>
                      </a:lnTo>
                      <a:lnTo>
                        <a:pt x="103843" y="46101"/>
                      </a:lnTo>
                      <a:lnTo>
                        <a:pt x="138418"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669" name="Google Shape;1669;p13"/>
                <p:cNvSpPr/>
                <p:nvPr/>
              </p:nvSpPr>
              <p:spPr>
                <a:xfrm>
                  <a:off x="6173386" y="5645172"/>
                  <a:ext cx="111679" cy="188322"/>
                </a:xfrm>
                <a:custGeom>
                  <a:avLst/>
                  <a:gdLst/>
                  <a:ahLst/>
                  <a:cxnLst/>
                  <a:rect l="l" t="t" r="r" b="b"/>
                  <a:pathLst>
                    <a:path w="111679" h="188322" extrusionOk="0">
                      <a:moveTo>
                        <a:pt x="111680" y="188323"/>
                      </a:moveTo>
                      <a:lnTo>
                        <a:pt x="56013" y="0"/>
                      </a:lnTo>
                      <a:lnTo>
                        <a:pt x="0" y="188092"/>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sp>
          <p:nvSpPr>
            <p:cNvPr id="1670" name="Google Shape;1670;p13"/>
            <p:cNvSpPr/>
            <p:nvPr/>
          </p:nvSpPr>
          <p:spPr>
            <a:xfrm>
              <a:off x="6437660" y="5605986"/>
              <a:ext cx="223244" cy="47023"/>
            </a:xfrm>
            <a:custGeom>
              <a:avLst/>
              <a:gdLst/>
              <a:ahLst/>
              <a:cxnLst/>
              <a:rect l="l" t="t" r="r" b="b"/>
              <a:pathLst>
                <a:path w="223244" h="47023" extrusionOk="0">
                  <a:moveTo>
                    <a:pt x="173225" y="47023"/>
                  </a:moveTo>
                  <a:lnTo>
                    <a:pt x="199733" y="47023"/>
                  </a:lnTo>
                  <a:cubicBezTo>
                    <a:pt x="212756" y="47023"/>
                    <a:pt x="223244" y="36535"/>
                    <a:pt x="223244" y="23512"/>
                  </a:cubicBezTo>
                  <a:lnTo>
                    <a:pt x="223244" y="23512"/>
                  </a:lnTo>
                  <a:cubicBezTo>
                    <a:pt x="223244" y="10488"/>
                    <a:pt x="212756" y="0"/>
                    <a:pt x="199733" y="0"/>
                  </a:cubicBezTo>
                  <a:lnTo>
                    <a:pt x="0" y="0"/>
                  </a:lnTo>
                  <a:lnTo>
                    <a:pt x="0" y="46908"/>
                  </a:lnTo>
                  <a:lnTo>
                    <a:pt x="85287" y="46908"/>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671" name="Google Shape;1671;p13"/>
            <p:cNvSpPr/>
            <p:nvPr/>
          </p:nvSpPr>
          <p:spPr>
            <a:xfrm>
              <a:off x="6374732" y="5790159"/>
              <a:ext cx="46101" cy="207685"/>
            </a:xfrm>
            <a:custGeom>
              <a:avLst/>
              <a:gdLst/>
              <a:ahLst/>
              <a:cxnLst/>
              <a:rect l="l" t="t" r="r" b="b"/>
              <a:pathLst>
                <a:path w="46101" h="207685" extrusionOk="0">
                  <a:moveTo>
                    <a:pt x="0" y="0"/>
                  </a:moveTo>
                  <a:lnTo>
                    <a:pt x="46101" y="0"/>
                  </a:lnTo>
                  <a:lnTo>
                    <a:pt x="46101" y="207685"/>
                  </a:lnTo>
                  <a:lnTo>
                    <a:pt x="0" y="207685"/>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672" name="Google Shape;1672;p13"/>
          <p:cNvGrpSpPr/>
          <p:nvPr/>
        </p:nvGrpSpPr>
        <p:grpSpPr>
          <a:xfrm>
            <a:off x="800045" y="5562753"/>
            <a:ext cx="462739" cy="462739"/>
            <a:chOff x="808243" y="5562753"/>
            <a:chExt cx="462739" cy="462739"/>
          </a:xfrm>
        </p:grpSpPr>
        <p:sp>
          <p:nvSpPr>
            <p:cNvPr id="1673" name="Google Shape;1673;p13"/>
            <p:cNvSpPr/>
            <p:nvPr/>
          </p:nvSpPr>
          <p:spPr>
            <a:xfrm>
              <a:off x="1168177" y="5562753"/>
              <a:ext cx="102805" cy="411336"/>
            </a:xfrm>
            <a:custGeom>
              <a:avLst/>
              <a:gdLst/>
              <a:ahLst/>
              <a:cxnLst/>
              <a:rect l="l" t="t" r="r" b="b"/>
              <a:pathLst>
                <a:path w="102805" h="411336" extrusionOk="0">
                  <a:moveTo>
                    <a:pt x="77104" y="411337"/>
                  </a:moveTo>
                  <a:lnTo>
                    <a:pt x="0" y="411337"/>
                  </a:lnTo>
                  <a:lnTo>
                    <a:pt x="0" y="25701"/>
                  </a:lnTo>
                  <a:cubicBezTo>
                    <a:pt x="0" y="11525"/>
                    <a:pt x="11525" y="0"/>
                    <a:pt x="25701" y="0"/>
                  </a:cubicBezTo>
                  <a:lnTo>
                    <a:pt x="25701" y="0"/>
                  </a:lnTo>
                  <a:cubicBezTo>
                    <a:pt x="39877" y="0"/>
                    <a:pt x="51403" y="11525"/>
                    <a:pt x="51403" y="25701"/>
                  </a:cubicBezTo>
                  <a:lnTo>
                    <a:pt x="51403" y="385635"/>
                  </a:lnTo>
                  <a:cubicBezTo>
                    <a:pt x="51403" y="399812"/>
                    <a:pt x="62928" y="411337"/>
                    <a:pt x="77104" y="411337"/>
                  </a:cubicBezTo>
                  <a:lnTo>
                    <a:pt x="77104" y="411337"/>
                  </a:lnTo>
                  <a:cubicBezTo>
                    <a:pt x="91280" y="411337"/>
                    <a:pt x="102805" y="399812"/>
                    <a:pt x="102805" y="385635"/>
                  </a:cubicBezTo>
                  <a:lnTo>
                    <a:pt x="102805" y="205726"/>
                  </a:lnTo>
                  <a:lnTo>
                    <a:pt x="78141" y="205726"/>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674" name="Google Shape;1674;p13"/>
            <p:cNvSpPr/>
            <p:nvPr/>
          </p:nvSpPr>
          <p:spPr>
            <a:xfrm>
              <a:off x="808243" y="5562753"/>
              <a:ext cx="385750" cy="462739"/>
            </a:xfrm>
            <a:custGeom>
              <a:avLst/>
              <a:gdLst/>
              <a:ahLst/>
              <a:cxnLst/>
              <a:rect l="l" t="t" r="r" b="b"/>
              <a:pathLst>
                <a:path w="385750" h="462739" extrusionOk="0">
                  <a:moveTo>
                    <a:pt x="359934" y="411337"/>
                  </a:moveTo>
                  <a:lnTo>
                    <a:pt x="359934" y="462740"/>
                  </a:lnTo>
                  <a:lnTo>
                    <a:pt x="357629" y="462740"/>
                  </a:lnTo>
                  <a:lnTo>
                    <a:pt x="299888" y="416408"/>
                  </a:lnTo>
                  <a:lnTo>
                    <a:pt x="241339" y="462740"/>
                  </a:lnTo>
                  <a:lnTo>
                    <a:pt x="239841" y="462740"/>
                  </a:lnTo>
                  <a:lnTo>
                    <a:pt x="179794" y="416408"/>
                  </a:lnTo>
                  <a:lnTo>
                    <a:pt x="121592" y="462740"/>
                  </a:lnTo>
                  <a:lnTo>
                    <a:pt x="119863" y="462740"/>
                  </a:lnTo>
                  <a:lnTo>
                    <a:pt x="59816" y="416408"/>
                  </a:lnTo>
                  <a:lnTo>
                    <a:pt x="1498" y="462740"/>
                  </a:lnTo>
                  <a:lnTo>
                    <a:pt x="0" y="462740"/>
                  </a:lnTo>
                  <a:lnTo>
                    <a:pt x="0" y="26047"/>
                  </a:lnTo>
                  <a:cubicBezTo>
                    <a:pt x="0" y="11641"/>
                    <a:pt x="11641" y="0"/>
                    <a:pt x="26047" y="0"/>
                  </a:cubicBezTo>
                  <a:lnTo>
                    <a:pt x="385751"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675" name="Google Shape;1675;p13"/>
            <p:cNvGrpSpPr/>
            <p:nvPr/>
          </p:nvGrpSpPr>
          <p:grpSpPr>
            <a:xfrm>
              <a:off x="958994" y="5684229"/>
              <a:ext cx="58317" cy="173571"/>
              <a:chOff x="958994" y="5684229"/>
              <a:chExt cx="58317" cy="173571"/>
            </a:xfrm>
          </p:grpSpPr>
          <p:sp>
            <p:nvSpPr>
              <p:cNvPr id="1676" name="Google Shape;1676;p13"/>
              <p:cNvSpPr/>
              <p:nvPr/>
            </p:nvSpPr>
            <p:spPr>
              <a:xfrm>
                <a:off x="958994" y="5713273"/>
                <a:ext cx="58317" cy="116635"/>
              </a:xfrm>
              <a:custGeom>
                <a:avLst/>
                <a:gdLst/>
                <a:ahLst/>
                <a:cxnLst/>
                <a:rect l="l" t="t" r="r" b="b"/>
                <a:pathLst>
                  <a:path w="58317" h="116635" extrusionOk="0">
                    <a:moveTo>
                      <a:pt x="0" y="87477"/>
                    </a:moveTo>
                    <a:cubicBezTo>
                      <a:pt x="0" y="103612"/>
                      <a:pt x="13024" y="116636"/>
                      <a:pt x="29159" y="116636"/>
                    </a:cubicBezTo>
                    <a:cubicBezTo>
                      <a:pt x="45294" y="116636"/>
                      <a:pt x="58318" y="103612"/>
                      <a:pt x="58318" y="87477"/>
                    </a:cubicBezTo>
                    <a:cubicBezTo>
                      <a:pt x="58318" y="71341"/>
                      <a:pt x="45294" y="58318"/>
                      <a:pt x="29159" y="58318"/>
                    </a:cubicBezTo>
                    <a:cubicBezTo>
                      <a:pt x="13024" y="58318"/>
                      <a:pt x="0" y="45294"/>
                      <a:pt x="0" y="29159"/>
                    </a:cubicBezTo>
                    <a:cubicBezTo>
                      <a:pt x="0" y="13024"/>
                      <a:pt x="13024" y="0"/>
                      <a:pt x="29159" y="0"/>
                    </a:cubicBezTo>
                    <a:cubicBezTo>
                      <a:pt x="45294" y="0"/>
                      <a:pt x="58318" y="13024"/>
                      <a:pt x="58318" y="29159"/>
                    </a:cubicBez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677" name="Google Shape;1677;p13"/>
              <p:cNvSpPr/>
              <p:nvPr/>
            </p:nvSpPr>
            <p:spPr>
              <a:xfrm>
                <a:off x="988268" y="5684229"/>
                <a:ext cx="11525" cy="28928"/>
              </a:xfrm>
              <a:custGeom>
                <a:avLst/>
                <a:gdLst/>
                <a:ahLst/>
                <a:cxnLst/>
                <a:rect l="l" t="t" r="r" b="b"/>
                <a:pathLst>
                  <a:path w="11525" h="28928" extrusionOk="0">
                    <a:moveTo>
                      <a:pt x="0" y="28928"/>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678" name="Google Shape;1678;p13"/>
              <p:cNvSpPr/>
              <p:nvPr/>
            </p:nvSpPr>
            <p:spPr>
              <a:xfrm>
                <a:off x="988268" y="5829909"/>
                <a:ext cx="11525" cy="27891"/>
              </a:xfrm>
              <a:custGeom>
                <a:avLst/>
                <a:gdLst/>
                <a:ahLst/>
                <a:cxnLst/>
                <a:rect l="l" t="t" r="r" b="b"/>
                <a:pathLst>
                  <a:path w="11525" h="27891" extrusionOk="0">
                    <a:moveTo>
                      <a:pt x="0" y="27891"/>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1679" name="Google Shape;1679;p13"/>
            <p:cNvSpPr/>
            <p:nvPr/>
          </p:nvSpPr>
          <p:spPr>
            <a:xfrm>
              <a:off x="877279" y="5632135"/>
              <a:ext cx="221515" cy="11525"/>
            </a:xfrm>
            <a:custGeom>
              <a:avLst/>
              <a:gdLst/>
              <a:ahLst/>
              <a:cxnLst/>
              <a:rect l="l" t="t" r="r" b="b"/>
              <a:pathLst>
                <a:path w="221515" h="11525" extrusionOk="0">
                  <a:moveTo>
                    <a:pt x="0" y="0"/>
                  </a:moveTo>
                  <a:lnTo>
                    <a:pt x="221516"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680" name="Google Shape;1680;p13"/>
            <p:cNvSpPr/>
            <p:nvPr/>
          </p:nvSpPr>
          <p:spPr>
            <a:xfrm>
              <a:off x="1034484" y="5678467"/>
              <a:ext cx="64310" cy="11525"/>
            </a:xfrm>
            <a:custGeom>
              <a:avLst/>
              <a:gdLst/>
              <a:ahLst/>
              <a:cxnLst/>
              <a:rect l="l" t="t" r="r" b="b"/>
              <a:pathLst>
                <a:path w="64310" h="11525" extrusionOk="0">
                  <a:moveTo>
                    <a:pt x="0" y="0"/>
                  </a:moveTo>
                  <a:lnTo>
                    <a:pt x="64311"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681" name="Google Shape;1681;p13"/>
            <p:cNvSpPr/>
            <p:nvPr/>
          </p:nvSpPr>
          <p:spPr>
            <a:xfrm>
              <a:off x="877279" y="5678467"/>
              <a:ext cx="64656" cy="11525"/>
            </a:xfrm>
            <a:custGeom>
              <a:avLst/>
              <a:gdLst/>
              <a:ahLst/>
              <a:cxnLst/>
              <a:rect l="l" t="t" r="r" b="b"/>
              <a:pathLst>
                <a:path w="64656" h="11525" extrusionOk="0">
                  <a:moveTo>
                    <a:pt x="0" y="0"/>
                  </a:moveTo>
                  <a:lnTo>
                    <a:pt x="64657"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682" name="Google Shape;1682;p13"/>
            <p:cNvSpPr/>
            <p:nvPr/>
          </p:nvSpPr>
          <p:spPr>
            <a:xfrm>
              <a:off x="1057650" y="5724683"/>
              <a:ext cx="41145" cy="11525"/>
            </a:xfrm>
            <a:custGeom>
              <a:avLst/>
              <a:gdLst/>
              <a:ahLst/>
              <a:cxnLst/>
              <a:rect l="l" t="t" r="r" b="b"/>
              <a:pathLst>
                <a:path w="41145" h="11525" extrusionOk="0">
                  <a:moveTo>
                    <a:pt x="0" y="0"/>
                  </a:moveTo>
                  <a:lnTo>
                    <a:pt x="41145"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683" name="Google Shape;1683;p13"/>
            <p:cNvSpPr/>
            <p:nvPr/>
          </p:nvSpPr>
          <p:spPr>
            <a:xfrm>
              <a:off x="877279" y="5724683"/>
              <a:ext cx="41490" cy="11525"/>
            </a:xfrm>
            <a:custGeom>
              <a:avLst/>
              <a:gdLst/>
              <a:ahLst/>
              <a:cxnLst/>
              <a:rect l="l" t="t" r="r" b="b"/>
              <a:pathLst>
                <a:path w="41490" h="11525" extrusionOk="0">
                  <a:moveTo>
                    <a:pt x="0" y="0"/>
                  </a:moveTo>
                  <a:lnTo>
                    <a:pt x="41491"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684" name="Google Shape;1684;p13"/>
            <p:cNvSpPr/>
            <p:nvPr/>
          </p:nvSpPr>
          <p:spPr>
            <a:xfrm>
              <a:off x="1057650" y="5771015"/>
              <a:ext cx="41145" cy="11525"/>
            </a:xfrm>
            <a:custGeom>
              <a:avLst/>
              <a:gdLst/>
              <a:ahLst/>
              <a:cxnLst/>
              <a:rect l="l" t="t" r="r" b="b"/>
              <a:pathLst>
                <a:path w="41145" h="11525" extrusionOk="0">
                  <a:moveTo>
                    <a:pt x="0" y="0"/>
                  </a:moveTo>
                  <a:lnTo>
                    <a:pt x="41145"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685" name="Google Shape;1685;p13"/>
            <p:cNvSpPr/>
            <p:nvPr/>
          </p:nvSpPr>
          <p:spPr>
            <a:xfrm>
              <a:off x="877279" y="5771015"/>
              <a:ext cx="41490" cy="11525"/>
            </a:xfrm>
            <a:custGeom>
              <a:avLst/>
              <a:gdLst/>
              <a:ahLst/>
              <a:cxnLst/>
              <a:rect l="l" t="t" r="r" b="b"/>
              <a:pathLst>
                <a:path w="41490" h="11525" extrusionOk="0">
                  <a:moveTo>
                    <a:pt x="0" y="0"/>
                  </a:moveTo>
                  <a:lnTo>
                    <a:pt x="41491"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686" name="Google Shape;1686;p13"/>
            <p:cNvSpPr/>
            <p:nvPr/>
          </p:nvSpPr>
          <p:spPr>
            <a:xfrm>
              <a:off x="1057650" y="5817346"/>
              <a:ext cx="41145" cy="11525"/>
            </a:xfrm>
            <a:custGeom>
              <a:avLst/>
              <a:gdLst/>
              <a:ahLst/>
              <a:cxnLst/>
              <a:rect l="l" t="t" r="r" b="b"/>
              <a:pathLst>
                <a:path w="41145" h="11525" extrusionOk="0">
                  <a:moveTo>
                    <a:pt x="0" y="0"/>
                  </a:moveTo>
                  <a:lnTo>
                    <a:pt x="41145"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687" name="Google Shape;1687;p13"/>
            <p:cNvSpPr/>
            <p:nvPr/>
          </p:nvSpPr>
          <p:spPr>
            <a:xfrm>
              <a:off x="877279" y="5817346"/>
              <a:ext cx="41490" cy="11525"/>
            </a:xfrm>
            <a:custGeom>
              <a:avLst/>
              <a:gdLst/>
              <a:ahLst/>
              <a:cxnLst/>
              <a:rect l="l" t="t" r="r" b="b"/>
              <a:pathLst>
                <a:path w="41490" h="11525" extrusionOk="0">
                  <a:moveTo>
                    <a:pt x="0" y="0"/>
                  </a:moveTo>
                  <a:lnTo>
                    <a:pt x="41491"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688" name="Google Shape;1688;p13"/>
            <p:cNvSpPr/>
            <p:nvPr/>
          </p:nvSpPr>
          <p:spPr>
            <a:xfrm>
              <a:off x="1034484" y="5863563"/>
              <a:ext cx="64310" cy="11525"/>
            </a:xfrm>
            <a:custGeom>
              <a:avLst/>
              <a:gdLst/>
              <a:ahLst/>
              <a:cxnLst/>
              <a:rect l="l" t="t" r="r" b="b"/>
              <a:pathLst>
                <a:path w="64310" h="11525" extrusionOk="0">
                  <a:moveTo>
                    <a:pt x="0" y="0"/>
                  </a:moveTo>
                  <a:lnTo>
                    <a:pt x="64311"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689" name="Google Shape;1689;p13"/>
            <p:cNvSpPr/>
            <p:nvPr/>
          </p:nvSpPr>
          <p:spPr>
            <a:xfrm>
              <a:off x="877279" y="5863563"/>
              <a:ext cx="64656" cy="11525"/>
            </a:xfrm>
            <a:custGeom>
              <a:avLst/>
              <a:gdLst/>
              <a:ahLst/>
              <a:cxnLst/>
              <a:rect l="l" t="t" r="r" b="b"/>
              <a:pathLst>
                <a:path w="64656" h="11525" extrusionOk="0">
                  <a:moveTo>
                    <a:pt x="0" y="0"/>
                  </a:moveTo>
                  <a:lnTo>
                    <a:pt x="64657"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690" name="Google Shape;1690;p13"/>
            <p:cNvSpPr/>
            <p:nvPr/>
          </p:nvSpPr>
          <p:spPr>
            <a:xfrm>
              <a:off x="877279" y="5909894"/>
              <a:ext cx="221515" cy="11525"/>
            </a:xfrm>
            <a:custGeom>
              <a:avLst/>
              <a:gdLst/>
              <a:ahLst/>
              <a:cxnLst/>
              <a:rect l="l" t="t" r="r" b="b"/>
              <a:pathLst>
                <a:path w="221515" h="11525" extrusionOk="0">
                  <a:moveTo>
                    <a:pt x="0" y="0"/>
                  </a:moveTo>
                  <a:lnTo>
                    <a:pt x="221516"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691" name="Google Shape;1691;p13"/>
          <p:cNvGrpSpPr/>
          <p:nvPr/>
        </p:nvGrpSpPr>
        <p:grpSpPr>
          <a:xfrm>
            <a:off x="713689" y="2019278"/>
            <a:ext cx="503987" cy="504045"/>
            <a:chOff x="69105" y="2019278"/>
            <a:chExt cx="503987" cy="504045"/>
          </a:xfrm>
        </p:grpSpPr>
        <p:sp>
          <p:nvSpPr>
            <p:cNvPr id="1692" name="Google Shape;1692;p13"/>
            <p:cNvSpPr/>
            <p:nvPr/>
          </p:nvSpPr>
          <p:spPr>
            <a:xfrm>
              <a:off x="399538" y="2068368"/>
              <a:ext cx="139109" cy="253901"/>
            </a:xfrm>
            <a:custGeom>
              <a:avLst/>
              <a:gdLst/>
              <a:ahLst/>
              <a:cxnLst/>
              <a:rect l="l" t="t" r="r" b="b"/>
              <a:pathLst>
                <a:path w="139109" h="253901" extrusionOk="0">
                  <a:moveTo>
                    <a:pt x="0" y="0"/>
                  </a:moveTo>
                  <a:cubicBezTo>
                    <a:pt x="81368" y="31464"/>
                    <a:pt x="139110" y="110527"/>
                    <a:pt x="139110" y="202960"/>
                  </a:cubicBezTo>
                  <a:lnTo>
                    <a:pt x="139110" y="253902"/>
                  </a:lnTo>
                  <a:lnTo>
                    <a:pt x="139110" y="202960"/>
                  </a:lnTo>
                  <a:cubicBezTo>
                    <a:pt x="139110" y="110412"/>
                    <a:pt x="81368" y="31349"/>
                    <a:pt x="0" y="0"/>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693" name="Google Shape;1693;p13"/>
            <p:cNvSpPr/>
            <p:nvPr/>
          </p:nvSpPr>
          <p:spPr>
            <a:xfrm>
              <a:off x="118091" y="2053731"/>
              <a:ext cx="253901" cy="139109"/>
            </a:xfrm>
            <a:custGeom>
              <a:avLst/>
              <a:gdLst/>
              <a:ahLst/>
              <a:cxnLst/>
              <a:rect l="l" t="t" r="r" b="b"/>
              <a:pathLst>
                <a:path w="253901" h="139109" extrusionOk="0">
                  <a:moveTo>
                    <a:pt x="253902" y="0"/>
                  </a:moveTo>
                  <a:lnTo>
                    <a:pt x="202960" y="0"/>
                  </a:lnTo>
                  <a:cubicBezTo>
                    <a:pt x="110527" y="0"/>
                    <a:pt x="31464" y="57742"/>
                    <a:pt x="0" y="139110"/>
                  </a:cubicBezTo>
                  <a:cubicBezTo>
                    <a:pt x="31464" y="57742"/>
                    <a:pt x="110412" y="0"/>
                    <a:pt x="202960" y="0"/>
                  </a:cubicBezTo>
                  <a:lnTo>
                    <a:pt x="253902"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694" name="Google Shape;1694;p13"/>
            <p:cNvSpPr/>
            <p:nvPr/>
          </p:nvSpPr>
          <p:spPr>
            <a:xfrm>
              <a:off x="103569" y="2220386"/>
              <a:ext cx="139109" cy="253901"/>
            </a:xfrm>
            <a:custGeom>
              <a:avLst/>
              <a:gdLst/>
              <a:ahLst/>
              <a:cxnLst/>
              <a:rect l="l" t="t" r="r" b="b"/>
              <a:pathLst>
                <a:path w="139109" h="253901" extrusionOk="0">
                  <a:moveTo>
                    <a:pt x="0" y="0"/>
                  </a:moveTo>
                  <a:lnTo>
                    <a:pt x="0" y="50942"/>
                  </a:lnTo>
                  <a:cubicBezTo>
                    <a:pt x="0" y="143374"/>
                    <a:pt x="57742" y="222438"/>
                    <a:pt x="139110" y="253902"/>
                  </a:cubicBezTo>
                  <a:cubicBezTo>
                    <a:pt x="57742" y="222322"/>
                    <a:pt x="0" y="143374"/>
                    <a:pt x="0" y="50826"/>
                  </a:cubicBez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695" name="Google Shape;1695;p13"/>
            <p:cNvSpPr/>
            <p:nvPr/>
          </p:nvSpPr>
          <p:spPr>
            <a:xfrm>
              <a:off x="270224" y="2349700"/>
              <a:ext cx="253901" cy="139109"/>
            </a:xfrm>
            <a:custGeom>
              <a:avLst/>
              <a:gdLst/>
              <a:ahLst/>
              <a:cxnLst/>
              <a:rect l="l" t="t" r="r" b="b"/>
              <a:pathLst>
                <a:path w="253901" h="139109" extrusionOk="0">
                  <a:moveTo>
                    <a:pt x="0" y="139110"/>
                  </a:moveTo>
                  <a:lnTo>
                    <a:pt x="50942" y="139110"/>
                  </a:lnTo>
                  <a:cubicBezTo>
                    <a:pt x="143374" y="139110"/>
                    <a:pt x="222438" y="81368"/>
                    <a:pt x="253902" y="0"/>
                  </a:cubicBezTo>
                  <a:cubicBezTo>
                    <a:pt x="222438" y="81368"/>
                    <a:pt x="143374" y="139110"/>
                    <a:pt x="50942" y="139110"/>
                  </a:cubicBezTo>
                  <a:lnTo>
                    <a:pt x="0" y="13911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696" name="Google Shape;1696;p13"/>
            <p:cNvSpPr/>
            <p:nvPr/>
          </p:nvSpPr>
          <p:spPr>
            <a:xfrm rot="-2700000">
              <a:off x="514245" y="2278593"/>
              <a:ext cx="48751" cy="48751"/>
            </a:xfrm>
            <a:custGeom>
              <a:avLst/>
              <a:gdLst/>
              <a:ahLst/>
              <a:cxnLst/>
              <a:rect l="l" t="t" r="r" b="b"/>
              <a:pathLst>
                <a:path w="48751" h="48751" extrusionOk="0">
                  <a:moveTo>
                    <a:pt x="48751" y="48751"/>
                  </a:moveTo>
                  <a:lnTo>
                    <a:pt x="0" y="48751"/>
                  </a:ln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697" name="Google Shape;1697;p13"/>
            <p:cNvSpPr/>
            <p:nvPr/>
          </p:nvSpPr>
          <p:spPr>
            <a:xfrm rot="-2700000">
              <a:off x="328338" y="2029375"/>
              <a:ext cx="48751" cy="48751"/>
            </a:xfrm>
            <a:custGeom>
              <a:avLst/>
              <a:gdLst/>
              <a:ahLst/>
              <a:cxnLst/>
              <a:rect l="l" t="t" r="r" b="b"/>
              <a:pathLst>
                <a:path w="48751" h="48751" extrusionOk="0">
                  <a:moveTo>
                    <a:pt x="48751" y="0"/>
                  </a:moveTo>
                  <a:lnTo>
                    <a:pt x="48751" y="48751"/>
                  </a:lnTo>
                  <a:lnTo>
                    <a:pt x="0" y="48751"/>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698" name="Google Shape;1698;p13"/>
            <p:cNvSpPr/>
            <p:nvPr/>
          </p:nvSpPr>
          <p:spPr>
            <a:xfrm rot="-2700000">
              <a:off x="79202" y="2215174"/>
              <a:ext cx="48751" cy="48751"/>
            </a:xfrm>
            <a:custGeom>
              <a:avLst/>
              <a:gdLst/>
              <a:ahLst/>
              <a:cxnLst/>
              <a:rect l="l" t="t" r="r" b="b"/>
              <a:pathLst>
                <a:path w="48751" h="48751" extrusionOk="0">
                  <a:moveTo>
                    <a:pt x="0" y="0"/>
                  </a:moveTo>
                  <a:lnTo>
                    <a:pt x="48751" y="0"/>
                  </a:lnTo>
                  <a:lnTo>
                    <a:pt x="48751" y="48751"/>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699" name="Google Shape;1699;p13"/>
            <p:cNvSpPr/>
            <p:nvPr/>
          </p:nvSpPr>
          <p:spPr>
            <a:xfrm rot="-2700000">
              <a:off x="265186" y="2464476"/>
              <a:ext cx="48751" cy="48751"/>
            </a:xfrm>
            <a:custGeom>
              <a:avLst/>
              <a:gdLst/>
              <a:ahLst/>
              <a:cxnLst/>
              <a:rect l="l" t="t" r="r" b="b"/>
              <a:pathLst>
                <a:path w="48751" h="48751" extrusionOk="0">
                  <a:moveTo>
                    <a:pt x="0" y="48751"/>
                  </a:moveTo>
                  <a:lnTo>
                    <a:pt x="0" y="0"/>
                  </a:lnTo>
                  <a:lnTo>
                    <a:pt x="48751"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700" name="Google Shape;1700;p13"/>
            <p:cNvGrpSpPr/>
            <p:nvPr/>
          </p:nvGrpSpPr>
          <p:grpSpPr>
            <a:xfrm>
              <a:off x="195195" y="2145472"/>
              <a:ext cx="251711" cy="251596"/>
              <a:chOff x="195195" y="2145472"/>
              <a:chExt cx="251711" cy="251596"/>
            </a:xfrm>
          </p:grpSpPr>
          <p:sp>
            <p:nvSpPr>
              <p:cNvPr id="1701" name="Google Shape;1701;p13"/>
              <p:cNvSpPr/>
              <p:nvPr/>
            </p:nvSpPr>
            <p:spPr>
              <a:xfrm>
                <a:off x="195195" y="2145472"/>
                <a:ext cx="251711" cy="251596"/>
              </a:xfrm>
              <a:custGeom>
                <a:avLst/>
                <a:gdLst/>
                <a:ahLst/>
                <a:cxnLst/>
                <a:rect l="l" t="t" r="r" b="b"/>
                <a:pathLst>
                  <a:path w="251711" h="251596" extrusionOk="0">
                    <a:moveTo>
                      <a:pt x="251712" y="112832"/>
                    </a:moveTo>
                    <a:lnTo>
                      <a:pt x="218173" y="100961"/>
                    </a:lnTo>
                    <a:cubicBezTo>
                      <a:pt x="215984" y="92778"/>
                      <a:pt x="212756" y="85172"/>
                      <a:pt x="208607" y="78026"/>
                    </a:cubicBezTo>
                    <a:lnTo>
                      <a:pt x="223821" y="45986"/>
                    </a:lnTo>
                    <a:lnTo>
                      <a:pt x="205380" y="27661"/>
                    </a:lnTo>
                    <a:lnTo>
                      <a:pt x="173340" y="42874"/>
                    </a:lnTo>
                    <a:cubicBezTo>
                      <a:pt x="166310" y="38840"/>
                      <a:pt x="158588" y="35613"/>
                      <a:pt x="150520" y="33539"/>
                    </a:cubicBezTo>
                    <a:lnTo>
                      <a:pt x="138649" y="0"/>
                    </a:lnTo>
                    <a:lnTo>
                      <a:pt x="113063" y="0"/>
                    </a:lnTo>
                    <a:lnTo>
                      <a:pt x="101192" y="33539"/>
                    </a:lnTo>
                    <a:cubicBezTo>
                      <a:pt x="93124" y="35728"/>
                      <a:pt x="85402" y="38840"/>
                      <a:pt x="78372" y="42874"/>
                    </a:cubicBezTo>
                    <a:lnTo>
                      <a:pt x="46332" y="27661"/>
                    </a:lnTo>
                    <a:lnTo>
                      <a:pt x="27891" y="45986"/>
                    </a:lnTo>
                    <a:lnTo>
                      <a:pt x="43105" y="78026"/>
                    </a:lnTo>
                    <a:cubicBezTo>
                      <a:pt x="38955" y="85172"/>
                      <a:pt x="35728" y="92894"/>
                      <a:pt x="33539" y="100961"/>
                    </a:cubicBezTo>
                    <a:lnTo>
                      <a:pt x="0" y="112832"/>
                    </a:lnTo>
                    <a:lnTo>
                      <a:pt x="0" y="138764"/>
                    </a:lnTo>
                    <a:lnTo>
                      <a:pt x="33539" y="150635"/>
                    </a:lnTo>
                    <a:cubicBezTo>
                      <a:pt x="35728" y="158818"/>
                      <a:pt x="38955" y="166425"/>
                      <a:pt x="43105" y="173571"/>
                    </a:cubicBezTo>
                    <a:lnTo>
                      <a:pt x="27891" y="205611"/>
                    </a:lnTo>
                    <a:lnTo>
                      <a:pt x="46332" y="223936"/>
                    </a:lnTo>
                    <a:lnTo>
                      <a:pt x="78372" y="208723"/>
                    </a:lnTo>
                    <a:cubicBezTo>
                      <a:pt x="85402" y="212756"/>
                      <a:pt x="93124" y="215984"/>
                      <a:pt x="101192" y="218058"/>
                    </a:cubicBezTo>
                    <a:lnTo>
                      <a:pt x="113063" y="251597"/>
                    </a:lnTo>
                    <a:lnTo>
                      <a:pt x="138649" y="251597"/>
                    </a:lnTo>
                    <a:lnTo>
                      <a:pt x="150520" y="218058"/>
                    </a:lnTo>
                    <a:cubicBezTo>
                      <a:pt x="158588" y="215868"/>
                      <a:pt x="166310" y="212756"/>
                      <a:pt x="173340" y="208723"/>
                    </a:cubicBezTo>
                    <a:lnTo>
                      <a:pt x="205380" y="223936"/>
                    </a:lnTo>
                    <a:lnTo>
                      <a:pt x="223821" y="205611"/>
                    </a:lnTo>
                    <a:lnTo>
                      <a:pt x="208607" y="173571"/>
                    </a:lnTo>
                    <a:cubicBezTo>
                      <a:pt x="212756" y="166425"/>
                      <a:pt x="215984" y="158703"/>
                      <a:pt x="218173" y="150635"/>
                    </a:cubicBezTo>
                    <a:lnTo>
                      <a:pt x="251712" y="138764"/>
                    </a:lnTo>
                    <a:lnTo>
                      <a:pt x="251712" y="112832"/>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02" name="Google Shape;1702;p13"/>
              <p:cNvSpPr/>
              <p:nvPr/>
            </p:nvSpPr>
            <p:spPr>
              <a:xfrm>
                <a:off x="280827" y="2229722"/>
                <a:ext cx="80446" cy="80446"/>
              </a:xfrm>
              <a:custGeom>
                <a:avLst/>
                <a:gdLst/>
                <a:ahLst/>
                <a:cxnLst/>
                <a:rect l="l" t="t" r="r" b="b"/>
                <a:pathLst>
                  <a:path w="80446" h="80446" extrusionOk="0">
                    <a:moveTo>
                      <a:pt x="80446" y="40223"/>
                    </a:moveTo>
                    <a:cubicBezTo>
                      <a:pt x="80446" y="62467"/>
                      <a:pt x="62467" y="80446"/>
                      <a:pt x="40223" y="80446"/>
                    </a:cubicBezTo>
                    <a:cubicBezTo>
                      <a:pt x="17979" y="80446"/>
                      <a:pt x="0" y="62467"/>
                      <a:pt x="0" y="40223"/>
                    </a:cubicBezTo>
                    <a:cubicBezTo>
                      <a:pt x="0" y="17979"/>
                      <a:pt x="17979" y="0"/>
                      <a:pt x="40223" y="0"/>
                    </a:cubicBezTo>
                    <a:cubicBezTo>
                      <a:pt x="62467" y="0"/>
                      <a:pt x="80446" y="17979"/>
                      <a:pt x="80446" y="40223"/>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1703" name="Google Shape;1703;p13"/>
          <p:cNvGrpSpPr/>
          <p:nvPr/>
        </p:nvGrpSpPr>
        <p:grpSpPr>
          <a:xfrm>
            <a:off x="738855" y="4118014"/>
            <a:ext cx="500615" cy="463315"/>
            <a:chOff x="738855" y="4118014"/>
            <a:chExt cx="500615" cy="463315"/>
          </a:xfrm>
        </p:grpSpPr>
        <p:sp>
          <p:nvSpPr>
            <p:cNvPr id="1704" name="Google Shape;1704;p13"/>
            <p:cNvSpPr/>
            <p:nvPr/>
          </p:nvSpPr>
          <p:spPr>
            <a:xfrm>
              <a:off x="738855" y="4118014"/>
              <a:ext cx="104775" cy="461010"/>
            </a:xfrm>
            <a:custGeom>
              <a:avLst/>
              <a:gdLst/>
              <a:ahLst/>
              <a:cxnLst/>
              <a:rect l="l" t="t" r="r" b="b"/>
              <a:pathLst>
                <a:path w="104775" h="461010" extrusionOk="0">
                  <a:moveTo>
                    <a:pt x="104775" y="461011"/>
                  </a:moveTo>
                  <a:lnTo>
                    <a:pt x="0" y="461011"/>
                  </a:lnTo>
                  <a:lnTo>
                    <a:pt x="0" y="20955"/>
                  </a:lnTo>
                  <a:cubicBezTo>
                    <a:pt x="0" y="9430"/>
                    <a:pt x="9430" y="0"/>
                    <a:pt x="20955" y="0"/>
                  </a:cubicBezTo>
                  <a:lnTo>
                    <a:pt x="83820" y="0"/>
                  </a:lnTo>
                  <a:cubicBezTo>
                    <a:pt x="95345" y="0"/>
                    <a:pt x="104775" y="9430"/>
                    <a:pt x="104775" y="20955"/>
                  </a:cubicBezTo>
                  <a:lnTo>
                    <a:pt x="104775" y="461011"/>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05" name="Google Shape;1705;p13"/>
            <p:cNvSpPr/>
            <p:nvPr/>
          </p:nvSpPr>
          <p:spPr>
            <a:xfrm>
              <a:off x="780765" y="4285654"/>
              <a:ext cx="20955" cy="10477"/>
            </a:xfrm>
            <a:custGeom>
              <a:avLst/>
              <a:gdLst/>
              <a:ahLst/>
              <a:cxnLst/>
              <a:rect l="l" t="t" r="r" b="b"/>
              <a:pathLst>
                <a:path w="20955" h="10477" extrusionOk="0">
                  <a:moveTo>
                    <a:pt x="20955"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06" name="Google Shape;1706;p13"/>
            <p:cNvSpPr/>
            <p:nvPr/>
          </p:nvSpPr>
          <p:spPr>
            <a:xfrm>
              <a:off x="780765" y="4243744"/>
              <a:ext cx="20955" cy="10477"/>
            </a:xfrm>
            <a:custGeom>
              <a:avLst/>
              <a:gdLst/>
              <a:ahLst/>
              <a:cxnLst/>
              <a:rect l="l" t="t" r="r" b="b"/>
              <a:pathLst>
                <a:path w="20955" h="10477" extrusionOk="0">
                  <a:moveTo>
                    <a:pt x="20955"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07" name="Google Shape;1707;p13"/>
            <p:cNvSpPr/>
            <p:nvPr/>
          </p:nvSpPr>
          <p:spPr>
            <a:xfrm>
              <a:off x="780765" y="4327564"/>
              <a:ext cx="20955" cy="10477"/>
            </a:xfrm>
            <a:custGeom>
              <a:avLst/>
              <a:gdLst/>
              <a:ahLst/>
              <a:cxnLst/>
              <a:rect l="l" t="t" r="r" b="b"/>
              <a:pathLst>
                <a:path w="20955" h="10477" extrusionOk="0">
                  <a:moveTo>
                    <a:pt x="20955"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08" name="Google Shape;1708;p13"/>
            <p:cNvSpPr/>
            <p:nvPr/>
          </p:nvSpPr>
          <p:spPr>
            <a:xfrm>
              <a:off x="780765" y="4369475"/>
              <a:ext cx="20955" cy="10477"/>
            </a:xfrm>
            <a:custGeom>
              <a:avLst/>
              <a:gdLst/>
              <a:ahLst/>
              <a:cxnLst/>
              <a:rect l="l" t="t" r="r" b="b"/>
              <a:pathLst>
                <a:path w="20955" h="10477" extrusionOk="0">
                  <a:moveTo>
                    <a:pt x="20955"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09" name="Google Shape;1709;p13"/>
            <p:cNvSpPr/>
            <p:nvPr/>
          </p:nvSpPr>
          <p:spPr>
            <a:xfrm>
              <a:off x="780765" y="4411385"/>
              <a:ext cx="20955" cy="10477"/>
            </a:xfrm>
            <a:custGeom>
              <a:avLst/>
              <a:gdLst/>
              <a:ahLst/>
              <a:cxnLst/>
              <a:rect l="l" t="t" r="r" b="b"/>
              <a:pathLst>
                <a:path w="20955" h="10477" extrusionOk="0">
                  <a:moveTo>
                    <a:pt x="20955"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10" name="Google Shape;1710;p13"/>
            <p:cNvSpPr/>
            <p:nvPr/>
          </p:nvSpPr>
          <p:spPr>
            <a:xfrm>
              <a:off x="780765" y="4453295"/>
              <a:ext cx="20955" cy="10477"/>
            </a:xfrm>
            <a:custGeom>
              <a:avLst/>
              <a:gdLst/>
              <a:ahLst/>
              <a:cxnLst/>
              <a:rect l="l" t="t" r="r" b="b"/>
              <a:pathLst>
                <a:path w="20955" h="10477" extrusionOk="0">
                  <a:moveTo>
                    <a:pt x="20955"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11" name="Google Shape;1711;p13"/>
            <p:cNvSpPr/>
            <p:nvPr/>
          </p:nvSpPr>
          <p:spPr>
            <a:xfrm>
              <a:off x="780765" y="4495205"/>
              <a:ext cx="20955" cy="10477"/>
            </a:xfrm>
            <a:custGeom>
              <a:avLst/>
              <a:gdLst/>
              <a:ahLst/>
              <a:cxnLst/>
              <a:rect l="l" t="t" r="r" b="b"/>
              <a:pathLst>
                <a:path w="20955" h="10477" extrusionOk="0">
                  <a:moveTo>
                    <a:pt x="20955"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12" name="Google Shape;1712;p13"/>
            <p:cNvSpPr/>
            <p:nvPr/>
          </p:nvSpPr>
          <p:spPr>
            <a:xfrm>
              <a:off x="780765" y="4537115"/>
              <a:ext cx="20955" cy="10477"/>
            </a:xfrm>
            <a:custGeom>
              <a:avLst/>
              <a:gdLst/>
              <a:ahLst/>
              <a:cxnLst/>
              <a:rect l="l" t="t" r="r" b="b"/>
              <a:pathLst>
                <a:path w="20955" h="10477" extrusionOk="0">
                  <a:moveTo>
                    <a:pt x="20955"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13" name="Google Shape;1713;p13"/>
            <p:cNvSpPr/>
            <p:nvPr/>
          </p:nvSpPr>
          <p:spPr>
            <a:xfrm>
              <a:off x="984762" y="4331755"/>
              <a:ext cx="99431" cy="49663"/>
            </a:xfrm>
            <a:custGeom>
              <a:avLst/>
              <a:gdLst/>
              <a:ahLst/>
              <a:cxnLst/>
              <a:rect l="l" t="t" r="r" b="b"/>
              <a:pathLst>
                <a:path w="99431" h="49663" extrusionOk="0">
                  <a:moveTo>
                    <a:pt x="88954" y="49663"/>
                  </a:moveTo>
                  <a:lnTo>
                    <a:pt x="10478" y="49663"/>
                  </a:lnTo>
                  <a:cubicBezTo>
                    <a:pt x="4715" y="49663"/>
                    <a:pt x="0" y="44949"/>
                    <a:pt x="0" y="39186"/>
                  </a:cubicBezTo>
                  <a:lnTo>
                    <a:pt x="0" y="10478"/>
                  </a:lnTo>
                  <a:cubicBezTo>
                    <a:pt x="0" y="4715"/>
                    <a:pt x="4715" y="0"/>
                    <a:pt x="10478" y="0"/>
                  </a:cubicBezTo>
                  <a:lnTo>
                    <a:pt x="88954" y="0"/>
                  </a:lnTo>
                  <a:cubicBezTo>
                    <a:pt x="94717" y="0"/>
                    <a:pt x="99432" y="4715"/>
                    <a:pt x="99432" y="10478"/>
                  </a:cubicBezTo>
                  <a:lnTo>
                    <a:pt x="99432" y="39291"/>
                  </a:lnTo>
                  <a:cubicBezTo>
                    <a:pt x="99432" y="44949"/>
                    <a:pt x="94717" y="49663"/>
                    <a:pt x="88954" y="49663"/>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14" name="Google Shape;1714;p13"/>
            <p:cNvSpPr/>
            <p:nvPr/>
          </p:nvSpPr>
          <p:spPr>
            <a:xfrm>
              <a:off x="885540" y="4331755"/>
              <a:ext cx="99431" cy="49663"/>
            </a:xfrm>
            <a:custGeom>
              <a:avLst/>
              <a:gdLst/>
              <a:ahLst/>
              <a:cxnLst/>
              <a:rect l="l" t="t" r="r" b="b"/>
              <a:pathLst>
                <a:path w="99431" h="49663" extrusionOk="0">
                  <a:moveTo>
                    <a:pt x="88849" y="49663"/>
                  </a:moveTo>
                  <a:lnTo>
                    <a:pt x="10478" y="49663"/>
                  </a:lnTo>
                  <a:cubicBezTo>
                    <a:pt x="4715" y="49663"/>
                    <a:pt x="0" y="44949"/>
                    <a:pt x="0" y="39186"/>
                  </a:cubicBezTo>
                  <a:lnTo>
                    <a:pt x="0" y="10478"/>
                  </a:lnTo>
                  <a:cubicBezTo>
                    <a:pt x="0" y="4715"/>
                    <a:pt x="4715" y="0"/>
                    <a:pt x="10478" y="0"/>
                  </a:cubicBezTo>
                  <a:lnTo>
                    <a:pt x="88954" y="0"/>
                  </a:lnTo>
                  <a:cubicBezTo>
                    <a:pt x="94717" y="0"/>
                    <a:pt x="99432" y="4715"/>
                    <a:pt x="99432" y="10478"/>
                  </a:cubicBezTo>
                  <a:lnTo>
                    <a:pt x="99432" y="39291"/>
                  </a:lnTo>
                  <a:cubicBezTo>
                    <a:pt x="99327" y="44949"/>
                    <a:pt x="94612" y="49663"/>
                    <a:pt x="88849" y="49663"/>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15" name="Google Shape;1715;p13"/>
            <p:cNvSpPr/>
            <p:nvPr/>
          </p:nvSpPr>
          <p:spPr>
            <a:xfrm>
              <a:off x="984762" y="4281987"/>
              <a:ext cx="99431" cy="49768"/>
            </a:xfrm>
            <a:custGeom>
              <a:avLst/>
              <a:gdLst/>
              <a:ahLst/>
              <a:cxnLst/>
              <a:rect l="l" t="t" r="r" b="b"/>
              <a:pathLst>
                <a:path w="99431" h="49768" extrusionOk="0">
                  <a:moveTo>
                    <a:pt x="88954" y="49768"/>
                  </a:moveTo>
                  <a:lnTo>
                    <a:pt x="10478" y="49768"/>
                  </a:lnTo>
                  <a:cubicBezTo>
                    <a:pt x="4715" y="49768"/>
                    <a:pt x="0" y="45053"/>
                    <a:pt x="0" y="39291"/>
                  </a:cubicBezTo>
                  <a:lnTo>
                    <a:pt x="0" y="10478"/>
                  </a:lnTo>
                  <a:cubicBezTo>
                    <a:pt x="0" y="4715"/>
                    <a:pt x="4715" y="0"/>
                    <a:pt x="10478" y="0"/>
                  </a:cubicBezTo>
                  <a:lnTo>
                    <a:pt x="88954" y="0"/>
                  </a:lnTo>
                  <a:cubicBezTo>
                    <a:pt x="94717" y="0"/>
                    <a:pt x="99432" y="4715"/>
                    <a:pt x="99432" y="10478"/>
                  </a:cubicBezTo>
                  <a:lnTo>
                    <a:pt x="99432" y="39291"/>
                  </a:lnTo>
                  <a:cubicBezTo>
                    <a:pt x="99432" y="45053"/>
                    <a:pt x="94717" y="49768"/>
                    <a:pt x="88954" y="49768"/>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16" name="Google Shape;1716;p13"/>
            <p:cNvSpPr/>
            <p:nvPr/>
          </p:nvSpPr>
          <p:spPr>
            <a:xfrm>
              <a:off x="984762" y="4232324"/>
              <a:ext cx="99431" cy="49768"/>
            </a:xfrm>
            <a:custGeom>
              <a:avLst/>
              <a:gdLst/>
              <a:ahLst/>
              <a:cxnLst/>
              <a:rect l="l" t="t" r="r" b="b"/>
              <a:pathLst>
                <a:path w="99431" h="49768" extrusionOk="0">
                  <a:moveTo>
                    <a:pt x="88954" y="49768"/>
                  </a:moveTo>
                  <a:lnTo>
                    <a:pt x="10478" y="49768"/>
                  </a:lnTo>
                  <a:cubicBezTo>
                    <a:pt x="4715" y="49768"/>
                    <a:pt x="0" y="45053"/>
                    <a:pt x="0" y="39291"/>
                  </a:cubicBezTo>
                  <a:lnTo>
                    <a:pt x="0" y="10478"/>
                  </a:lnTo>
                  <a:cubicBezTo>
                    <a:pt x="0" y="4715"/>
                    <a:pt x="4715" y="0"/>
                    <a:pt x="10478" y="0"/>
                  </a:cubicBezTo>
                  <a:lnTo>
                    <a:pt x="88954" y="0"/>
                  </a:lnTo>
                  <a:cubicBezTo>
                    <a:pt x="94717" y="0"/>
                    <a:pt x="99432" y="4715"/>
                    <a:pt x="99432" y="10478"/>
                  </a:cubicBezTo>
                  <a:lnTo>
                    <a:pt x="99432" y="39291"/>
                  </a:lnTo>
                  <a:cubicBezTo>
                    <a:pt x="99432" y="45158"/>
                    <a:pt x="94717" y="49768"/>
                    <a:pt x="88954" y="49768"/>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17" name="Google Shape;1717;p13"/>
            <p:cNvSpPr/>
            <p:nvPr/>
          </p:nvSpPr>
          <p:spPr>
            <a:xfrm>
              <a:off x="801720" y="4243744"/>
              <a:ext cx="125415" cy="10477"/>
            </a:xfrm>
            <a:custGeom>
              <a:avLst/>
              <a:gdLst/>
              <a:ahLst/>
              <a:cxnLst/>
              <a:rect l="l" t="t" r="r" b="b"/>
              <a:pathLst>
                <a:path w="125415" h="10477" extrusionOk="0">
                  <a:moveTo>
                    <a:pt x="0" y="0"/>
                  </a:moveTo>
                  <a:lnTo>
                    <a:pt x="125416"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18" name="Google Shape;1718;p13"/>
            <p:cNvSpPr/>
            <p:nvPr/>
          </p:nvSpPr>
          <p:spPr>
            <a:xfrm>
              <a:off x="912782" y="4222789"/>
              <a:ext cx="20955" cy="41910"/>
            </a:xfrm>
            <a:custGeom>
              <a:avLst/>
              <a:gdLst/>
              <a:ahLst/>
              <a:cxnLst/>
              <a:rect l="l" t="t" r="r" b="b"/>
              <a:pathLst>
                <a:path w="20955" h="41910" extrusionOk="0">
                  <a:moveTo>
                    <a:pt x="0" y="0"/>
                  </a:moveTo>
                  <a:lnTo>
                    <a:pt x="20955" y="20955"/>
                  </a:lnTo>
                  <a:lnTo>
                    <a:pt x="0" y="4191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719" name="Google Shape;1719;p13"/>
            <p:cNvGrpSpPr/>
            <p:nvPr/>
          </p:nvGrpSpPr>
          <p:grpSpPr>
            <a:xfrm>
              <a:off x="1057581" y="4138969"/>
              <a:ext cx="181889" cy="188595"/>
              <a:chOff x="1057581" y="4138969"/>
              <a:chExt cx="181889" cy="188595"/>
            </a:xfrm>
          </p:grpSpPr>
          <p:grpSp>
            <p:nvGrpSpPr>
              <p:cNvPr id="1720" name="Google Shape;1720;p13"/>
              <p:cNvGrpSpPr/>
              <p:nvPr/>
            </p:nvGrpSpPr>
            <p:grpSpPr>
              <a:xfrm>
                <a:off x="1126942" y="4184966"/>
                <a:ext cx="37090" cy="96706"/>
                <a:chOff x="1126942" y="4184966"/>
                <a:chExt cx="37090" cy="96706"/>
              </a:xfrm>
            </p:grpSpPr>
            <p:sp>
              <p:nvSpPr>
                <p:cNvPr id="1721" name="Google Shape;1721;p13"/>
                <p:cNvSpPr/>
                <p:nvPr/>
              </p:nvSpPr>
              <p:spPr>
                <a:xfrm>
                  <a:off x="1126942" y="4202358"/>
                  <a:ext cx="37090" cy="62026"/>
                </a:xfrm>
                <a:custGeom>
                  <a:avLst/>
                  <a:gdLst/>
                  <a:ahLst/>
                  <a:cxnLst/>
                  <a:rect l="l" t="t" r="r" b="b"/>
                  <a:pathLst>
                    <a:path w="37090" h="62026" extrusionOk="0">
                      <a:moveTo>
                        <a:pt x="0" y="46520"/>
                      </a:moveTo>
                      <a:cubicBezTo>
                        <a:pt x="0" y="55112"/>
                        <a:pt x="8277" y="62027"/>
                        <a:pt x="18545" y="62027"/>
                      </a:cubicBezTo>
                      <a:cubicBezTo>
                        <a:pt x="28813" y="62027"/>
                        <a:pt x="37090" y="55112"/>
                        <a:pt x="37090" y="46520"/>
                      </a:cubicBezTo>
                      <a:cubicBezTo>
                        <a:pt x="37090" y="37929"/>
                        <a:pt x="30490" y="31013"/>
                        <a:pt x="18545" y="31013"/>
                      </a:cubicBezTo>
                      <a:cubicBezTo>
                        <a:pt x="6182" y="31013"/>
                        <a:pt x="0" y="24098"/>
                        <a:pt x="0" y="15507"/>
                      </a:cubicBezTo>
                      <a:cubicBezTo>
                        <a:pt x="0" y="6915"/>
                        <a:pt x="8277" y="0"/>
                        <a:pt x="18545" y="0"/>
                      </a:cubicBezTo>
                      <a:cubicBezTo>
                        <a:pt x="28813" y="0"/>
                        <a:pt x="37090" y="6915"/>
                        <a:pt x="37090" y="15507"/>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22" name="Google Shape;1722;p13"/>
                <p:cNvSpPr/>
                <p:nvPr/>
              </p:nvSpPr>
              <p:spPr>
                <a:xfrm>
                  <a:off x="1145592" y="4184966"/>
                  <a:ext cx="10477" cy="17287"/>
                </a:xfrm>
                <a:custGeom>
                  <a:avLst/>
                  <a:gdLst/>
                  <a:ahLst/>
                  <a:cxnLst/>
                  <a:rect l="l" t="t" r="r" b="b"/>
                  <a:pathLst>
                    <a:path w="10477" h="17287" extrusionOk="0">
                      <a:moveTo>
                        <a:pt x="0" y="17288"/>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23" name="Google Shape;1723;p13"/>
                <p:cNvSpPr/>
                <p:nvPr/>
              </p:nvSpPr>
              <p:spPr>
                <a:xfrm>
                  <a:off x="1145592" y="4264385"/>
                  <a:ext cx="10477" cy="17287"/>
                </a:xfrm>
                <a:custGeom>
                  <a:avLst/>
                  <a:gdLst/>
                  <a:ahLst/>
                  <a:cxnLst/>
                  <a:rect l="l" t="t" r="r" b="b"/>
                  <a:pathLst>
                    <a:path w="10477" h="17287" extrusionOk="0">
                      <a:moveTo>
                        <a:pt x="0" y="17288"/>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1724" name="Google Shape;1724;p13"/>
              <p:cNvSpPr/>
              <p:nvPr/>
            </p:nvSpPr>
            <p:spPr>
              <a:xfrm>
                <a:off x="1057581" y="4138969"/>
                <a:ext cx="181889" cy="188595"/>
              </a:xfrm>
              <a:custGeom>
                <a:avLst/>
                <a:gdLst/>
                <a:ahLst/>
                <a:cxnLst/>
                <a:rect l="l" t="t" r="r" b="b"/>
                <a:pathLst>
                  <a:path w="181889" h="188595" extrusionOk="0">
                    <a:moveTo>
                      <a:pt x="0" y="59303"/>
                    </a:moveTo>
                    <a:cubicBezTo>
                      <a:pt x="13935" y="24517"/>
                      <a:pt x="47882" y="0"/>
                      <a:pt x="87592" y="0"/>
                    </a:cubicBezTo>
                    <a:cubicBezTo>
                      <a:pt x="139665" y="0"/>
                      <a:pt x="181890" y="42224"/>
                      <a:pt x="181890" y="94298"/>
                    </a:cubicBezTo>
                    <a:cubicBezTo>
                      <a:pt x="181890" y="146371"/>
                      <a:pt x="139665" y="188595"/>
                      <a:pt x="87592" y="188595"/>
                    </a:cubicBezTo>
                    <a:cubicBezTo>
                      <a:pt x="78057" y="188595"/>
                      <a:pt x="68942" y="187233"/>
                      <a:pt x="60350" y="184614"/>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725" name="Google Shape;1725;p13"/>
            <p:cNvGrpSpPr/>
            <p:nvPr/>
          </p:nvGrpSpPr>
          <p:grpSpPr>
            <a:xfrm>
              <a:off x="885540" y="4381419"/>
              <a:ext cx="294627" cy="199910"/>
              <a:chOff x="885540" y="4381419"/>
              <a:chExt cx="294627" cy="199910"/>
            </a:xfrm>
          </p:grpSpPr>
          <p:sp>
            <p:nvSpPr>
              <p:cNvPr id="1726" name="Google Shape;1726;p13"/>
              <p:cNvSpPr/>
              <p:nvPr/>
            </p:nvSpPr>
            <p:spPr>
              <a:xfrm>
                <a:off x="885540" y="4381419"/>
                <a:ext cx="294627" cy="199910"/>
              </a:xfrm>
              <a:custGeom>
                <a:avLst/>
                <a:gdLst/>
                <a:ahLst/>
                <a:cxnLst/>
                <a:rect l="l" t="t" r="r" b="b"/>
                <a:pathLst>
                  <a:path w="294627" h="199910" extrusionOk="0">
                    <a:moveTo>
                      <a:pt x="0" y="0"/>
                    </a:moveTo>
                    <a:lnTo>
                      <a:pt x="294628" y="0"/>
                    </a:lnTo>
                    <a:lnTo>
                      <a:pt x="294628" y="199911"/>
                    </a:lnTo>
                    <a:lnTo>
                      <a:pt x="0" y="199911"/>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727" name="Google Shape;1727;p13"/>
              <p:cNvGrpSpPr/>
              <p:nvPr/>
            </p:nvGrpSpPr>
            <p:grpSpPr>
              <a:xfrm>
                <a:off x="924726" y="4438626"/>
                <a:ext cx="208398" cy="100060"/>
                <a:chOff x="924726" y="4438626"/>
                <a:chExt cx="208398" cy="100060"/>
              </a:xfrm>
            </p:grpSpPr>
            <p:sp>
              <p:nvSpPr>
                <p:cNvPr id="1728" name="Google Shape;1728;p13"/>
                <p:cNvSpPr/>
                <p:nvPr/>
              </p:nvSpPr>
              <p:spPr>
                <a:xfrm>
                  <a:off x="932584" y="4440198"/>
                  <a:ext cx="57731" cy="40652"/>
                </a:xfrm>
                <a:custGeom>
                  <a:avLst/>
                  <a:gdLst/>
                  <a:ahLst/>
                  <a:cxnLst/>
                  <a:rect l="l" t="t" r="r" b="b"/>
                  <a:pathLst>
                    <a:path w="57731" h="40652" extrusionOk="0">
                      <a:moveTo>
                        <a:pt x="0" y="0"/>
                      </a:moveTo>
                      <a:lnTo>
                        <a:pt x="57731" y="0"/>
                      </a:lnTo>
                      <a:lnTo>
                        <a:pt x="57731" y="40653"/>
                      </a:lnTo>
                      <a:lnTo>
                        <a:pt x="0" y="40653"/>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29" name="Google Shape;1729;p13"/>
                <p:cNvSpPr/>
                <p:nvPr/>
              </p:nvSpPr>
              <p:spPr>
                <a:xfrm>
                  <a:off x="1112169" y="4528209"/>
                  <a:ext cx="20955" cy="10477"/>
                </a:xfrm>
                <a:custGeom>
                  <a:avLst/>
                  <a:gdLst/>
                  <a:ahLst/>
                  <a:cxnLst/>
                  <a:rect l="l" t="t" r="r" b="b"/>
                  <a:pathLst>
                    <a:path w="20955" h="10477" extrusionOk="0">
                      <a:moveTo>
                        <a:pt x="20955"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30" name="Google Shape;1730;p13"/>
                <p:cNvSpPr/>
                <p:nvPr/>
              </p:nvSpPr>
              <p:spPr>
                <a:xfrm>
                  <a:off x="1070259" y="4528209"/>
                  <a:ext cx="20955" cy="10477"/>
                </a:xfrm>
                <a:custGeom>
                  <a:avLst/>
                  <a:gdLst/>
                  <a:ahLst/>
                  <a:cxnLst/>
                  <a:rect l="l" t="t" r="r" b="b"/>
                  <a:pathLst>
                    <a:path w="20955" h="10477" extrusionOk="0">
                      <a:moveTo>
                        <a:pt x="20955"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31" name="Google Shape;1731;p13"/>
                <p:cNvSpPr/>
                <p:nvPr/>
              </p:nvSpPr>
              <p:spPr>
                <a:xfrm>
                  <a:off x="1028349" y="4528209"/>
                  <a:ext cx="20955" cy="10477"/>
                </a:xfrm>
                <a:custGeom>
                  <a:avLst/>
                  <a:gdLst/>
                  <a:ahLst/>
                  <a:cxnLst/>
                  <a:rect l="l" t="t" r="r" b="b"/>
                  <a:pathLst>
                    <a:path w="20955" h="10477" extrusionOk="0">
                      <a:moveTo>
                        <a:pt x="20955"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32" name="Google Shape;1732;p13"/>
                <p:cNvSpPr/>
                <p:nvPr/>
              </p:nvSpPr>
              <p:spPr>
                <a:xfrm>
                  <a:off x="966636" y="4528209"/>
                  <a:ext cx="20955" cy="10477"/>
                </a:xfrm>
                <a:custGeom>
                  <a:avLst/>
                  <a:gdLst/>
                  <a:ahLst/>
                  <a:cxnLst/>
                  <a:rect l="l" t="t" r="r" b="b"/>
                  <a:pathLst>
                    <a:path w="20955" h="10477" extrusionOk="0">
                      <a:moveTo>
                        <a:pt x="20955"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33" name="Google Shape;1733;p13"/>
                <p:cNvSpPr/>
                <p:nvPr/>
              </p:nvSpPr>
              <p:spPr>
                <a:xfrm>
                  <a:off x="924726" y="4528209"/>
                  <a:ext cx="20955" cy="10477"/>
                </a:xfrm>
                <a:custGeom>
                  <a:avLst/>
                  <a:gdLst/>
                  <a:ahLst/>
                  <a:cxnLst/>
                  <a:rect l="l" t="t" r="r" b="b"/>
                  <a:pathLst>
                    <a:path w="20955" h="10477" extrusionOk="0">
                      <a:moveTo>
                        <a:pt x="20955"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734" name="Google Shape;1734;p13"/>
                <p:cNvGrpSpPr/>
                <p:nvPr/>
              </p:nvGrpSpPr>
              <p:grpSpPr>
                <a:xfrm>
                  <a:off x="1038826" y="4438626"/>
                  <a:ext cx="86648" cy="43376"/>
                  <a:chOff x="1038826" y="4438626"/>
                  <a:chExt cx="86648" cy="43376"/>
                </a:xfrm>
              </p:grpSpPr>
              <p:sp>
                <p:nvSpPr>
                  <p:cNvPr id="1735" name="Google Shape;1735;p13"/>
                  <p:cNvSpPr/>
                  <p:nvPr/>
                </p:nvSpPr>
                <p:spPr>
                  <a:xfrm>
                    <a:off x="1038826" y="4438626"/>
                    <a:ext cx="43376" cy="43376"/>
                  </a:xfrm>
                  <a:custGeom>
                    <a:avLst/>
                    <a:gdLst/>
                    <a:ahLst/>
                    <a:cxnLst/>
                    <a:rect l="l" t="t" r="r" b="b"/>
                    <a:pathLst>
                      <a:path w="43376" h="43376" extrusionOk="0">
                        <a:moveTo>
                          <a:pt x="43377" y="21688"/>
                        </a:moveTo>
                        <a:cubicBezTo>
                          <a:pt x="43377" y="33667"/>
                          <a:pt x="33667" y="43377"/>
                          <a:pt x="21688" y="43377"/>
                        </a:cubicBezTo>
                        <a:cubicBezTo>
                          <a:pt x="9710" y="43377"/>
                          <a:pt x="0" y="33667"/>
                          <a:pt x="0" y="21688"/>
                        </a:cubicBezTo>
                        <a:cubicBezTo>
                          <a:pt x="0" y="9710"/>
                          <a:pt x="9710" y="0"/>
                          <a:pt x="21688" y="0"/>
                        </a:cubicBezTo>
                        <a:cubicBezTo>
                          <a:pt x="33667" y="0"/>
                          <a:pt x="43377" y="9710"/>
                          <a:pt x="43377" y="21688"/>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36" name="Google Shape;1736;p13"/>
                  <p:cNvSpPr/>
                  <p:nvPr/>
                </p:nvSpPr>
                <p:spPr>
                  <a:xfrm>
                    <a:off x="1082098" y="4438626"/>
                    <a:ext cx="43376" cy="43376"/>
                  </a:xfrm>
                  <a:custGeom>
                    <a:avLst/>
                    <a:gdLst/>
                    <a:ahLst/>
                    <a:cxnLst/>
                    <a:rect l="l" t="t" r="r" b="b"/>
                    <a:pathLst>
                      <a:path w="43376" h="43376" extrusionOk="0">
                        <a:moveTo>
                          <a:pt x="43377" y="21688"/>
                        </a:moveTo>
                        <a:cubicBezTo>
                          <a:pt x="43377" y="33667"/>
                          <a:pt x="33667" y="43377"/>
                          <a:pt x="21688" y="43377"/>
                        </a:cubicBezTo>
                        <a:cubicBezTo>
                          <a:pt x="9710" y="43377"/>
                          <a:pt x="0" y="33667"/>
                          <a:pt x="0" y="21688"/>
                        </a:cubicBezTo>
                        <a:cubicBezTo>
                          <a:pt x="0" y="9710"/>
                          <a:pt x="9710" y="0"/>
                          <a:pt x="21688" y="0"/>
                        </a:cubicBezTo>
                        <a:cubicBezTo>
                          <a:pt x="33667" y="0"/>
                          <a:pt x="43377" y="9710"/>
                          <a:pt x="43377" y="21688"/>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grpSp>
      <p:grpSp>
        <p:nvGrpSpPr>
          <p:cNvPr id="1737" name="Google Shape;1737;p13"/>
          <p:cNvGrpSpPr/>
          <p:nvPr/>
        </p:nvGrpSpPr>
        <p:grpSpPr>
          <a:xfrm>
            <a:off x="4511811" y="3046460"/>
            <a:ext cx="409031" cy="532073"/>
            <a:chOff x="4511811" y="3046460"/>
            <a:chExt cx="409031" cy="532073"/>
          </a:xfrm>
        </p:grpSpPr>
        <p:sp>
          <p:nvSpPr>
            <p:cNvPr id="1738" name="Google Shape;1738;p13"/>
            <p:cNvSpPr/>
            <p:nvPr/>
          </p:nvSpPr>
          <p:spPr>
            <a:xfrm>
              <a:off x="4516191" y="3567008"/>
              <a:ext cx="394278" cy="11525"/>
            </a:xfrm>
            <a:custGeom>
              <a:avLst/>
              <a:gdLst/>
              <a:ahLst/>
              <a:cxnLst/>
              <a:rect l="l" t="t" r="r" b="b"/>
              <a:pathLst>
                <a:path w="394278" h="11525" extrusionOk="0">
                  <a:moveTo>
                    <a:pt x="0" y="0"/>
                  </a:moveTo>
                  <a:lnTo>
                    <a:pt x="394279"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739" name="Google Shape;1739;p13"/>
            <p:cNvGrpSpPr/>
            <p:nvPr/>
          </p:nvGrpSpPr>
          <p:grpSpPr>
            <a:xfrm>
              <a:off x="4511811" y="3046460"/>
              <a:ext cx="409031" cy="520547"/>
              <a:chOff x="4511811" y="3046460"/>
              <a:chExt cx="409031" cy="520547"/>
            </a:xfrm>
          </p:grpSpPr>
          <p:sp>
            <p:nvSpPr>
              <p:cNvPr id="1740" name="Google Shape;1740;p13"/>
              <p:cNvSpPr/>
              <p:nvPr/>
            </p:nvSpPr>
            <p:spPr>
              <a:xfrm>
                <a:off x="4713272" y="3135272"/>
                <a:ext cx="141299" cy="137035"/>
              </a:xfrm>
              <a:custGeom>
                <a:avLst/>
                <a:gdLst/>
                <a:ahLst/>
                <a:cxnLst/>
                <a:rect l="l" t="t" r="r" b="b"/>
                <a:pathLst>
                  <a:path w="141299" h="137035" extrusionOk="0">
                    <a:moveTo>
                      <a:pt x="0" y="137035"/>
                    </a:moveTo>
                    <a:cubicBezTo>
                      <a:pt x="0" y="137035"/>
                      <a:pt x="2997" y="12908"/>
                      <a:pt x="141300" y="0"/>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41" name="Google Shape;1741;p13"/>
              <p:cNvSpPr/>
              <p:nvPr/>
            </p:nvSpPr>
            <p:spPr>
              <a:xfrm>
                <a:off x="4750856" y="3092543"/>
                <a:ext cx="169986" cy="124363"/>
              </a:xfrm>
              <a:custGeom>
                <a:avLst/>
                <a:gdLst/>
                <a:ahLst/>
                <a:cxnLst/>
                <a:rect l="l" t="t" r="r" b="b"/>
                <a:pathLst>
                  <a:path w="169986" h="124363" extrusionOk="0">
                    <a:moveTo>
                      <a:pt x="104" y="90789"/>
                    </a:moveTo>
                    <a:cubicBezTo>
                      <a:pt x="104" y="90789"/>
                      <a:pt x="-10038" y="-47975"/>
                      <a:pt x="169986" y="17603"/>
                    </a:cubicBezTo>
                    <a:cubicBezTo>
                      <a:pt x="169986" y="17603"/>
                      <a:pt x="142902" y="149568"/>
                      <a:pt x="25114" y="120063"/>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42" name="Google Shape;1742;p13"/>
              <p:cNvSpPr/>
              <p:nvPr/>
            </p:nvSpPr>
            <p:spPr>
              <a:xfrm>
                <a:off x="4577966" y="3091130"/>
                <a:ext cx="138187" cy="160316"/>
              </a:xfrm>
              <a:custGeom>
                <a:avLst/>
                <a:gdLst/>
                <a:ahLst/>
                <a:cxnLst/>
                <a:rect l="l" t="t" r="r" b="b"/>
                <a:pathLst>
                  <a:path w="138187" h="160316" extrusionOk="0">
                    <a:moveTo>
                      <a:pt x="138188" y="160316"/>
                    </a:moveTo>
                    <a:cubicBezTo>
                      <a:pt x="138188" y="160316"/>
                      <a:pt x="138303" y="12908"/>
                      <a:pt x="0" y="0"/>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43" name="Google Shape;1743;p13"/>
              <p:cNvSpPr/>
              <p:nvPr/>
            </p:nvSpPr>
            <p:spPr>
              <a:xfrm>
                <a:off x="4511811" y="3046460"/>
                <a:ext cx="170266" cy="126369"/>
              </a:xfrm>
              <a:custGeom>
                <a:avLst/>
                <a:gdLst/>
                <a:ahLst/>
                <a:cxnLst/>
                <a:rect l="l" t="t" r="r" b="b"/>
                <a:pathLst>
                  <a:path w="170266" h="126369" extrusionOk="0">
                    <a:moveTo>
                      <a:pt x="169997" y="100913"/>
                    </a:moveTo>
                    <a:cubicBezTo>
                      <a:pt x="169997" y="100913"/>
                      <a:pt x="184519" y="-53295"/>
                      <a:pt x="0" y="19545"/>
                    </a:cubicBezTo>
                    <a:cubicBezTo>
                      <a:pt x="0" y="19545"/>
                      <a:pt x="26393" y="147706"/>
                      <a:pt x="139917" y="123272"/>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44" name="Google Shape;1744;p13"/>
              <p:cNvSpPr/>
              <p:nvPr/>
            </p:nvSpPr>
            <p:spPr>
              <a:xfrm>
                <a:off x="4568400" y="3314374"/>
                <a:ext cx="289975" cy="43219"/>
              </a:xfrm>
              <a:custGeom>
                <a:avLst/>
                <a:gdLst/>
                <a:ahLst/>
                <a:cxnLst/>
                <a:rect l="l" t="t" r="r" b="b"/>
                <a:pathLst>
                  <a:path w="289975" h="43219" extrusionOk="0">
                    <a:moveTo>
                      <a:pt x="281677" y="43220"/>
                    </a:moveTo>
                    <a:lnTo>
                      <a:pt x="8183" y="43220"/>
                    </a:lnTo>
                    <a:lnTo>
                      <a:pt x="0" y="0"/>
                    </a:lnTo>
                    <a:lnTo>
                      <a:pt x="289975"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45" name="Google Shape;1745;p13"/>
              <p:cNvSpPr/>
              <p:nvPr/>
            </p:nvSpPr>
            <p:spPr>
              <a:xfrm>
                <a:off x="4593410" y="3357594"/>
                <a:ext cx="239840" cy="209413"/>
              </a:xfrm>
              <a:custGeom>
                <a:avLst/>
                <a:gdLst/>
                <a:ahLst/>
                <a:cxnLst/>
                <a:rect l="l" t="t" r="r" b="b"/>
                <a:pathLst>
                  <a:path w="239840" h="209413" extrusionOk="0">
                    <a:moveTo>
                      <a:pt x="214715" y="209414"/>
                    </a:moveTo>
                    <a:lnTo>
                      <a:pt x="25125" y="209414"/>
                    </a:lnTo>
                    <a:lnTo>
                      <a:pt x="0" y="0"/>
                    </a:lnTo>
                    <a:lnTo>
                      <a:pt x="239840"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46" name="Google Shape;1746;p13"/>
              <p:cNvSpPr/>
              <p:nvPr/>
            </p:nvSpPr>
            <p:spPr>
              <a:xfrm>
                <a:off x="4609084" y="3265507"/>
                <a:ext cx="208491" cy="48867"/>
              </a:xfrm>
              <a:custGeom>
                <a:avLst/>
                <a:gdLst/>
                <a:ahLst/>
                <a:cxnLst/>
                <a:rect l="l" t="t" r="r" b="b"/>
                <a:pathLst>
                  <a:path w="208491" h="48867" extrusionOk="0">
                    <a:moveTo>
                      <a:pt x="0" y="48867"/>
                    </a:moveTo>
                    <a:cubicBezTo>
                      <a:pt x="0" y="32847"/>
                      <a:pt x="40454" y="38840"/>
                      <a:pt x="56243" y="16942"/>
                    </a:cubicBezTo>
                    <a:cubicBezTo>
                      <a:pt x="66155" y="3342"/>
                      <a:pt x="80907" y="0"/>
                      <a:pt x="104188" y="0"/>
                    </a:cubicBezTo>
                    <a:cubicBezTo>
                      <a:pt x="123551" y="0"/>
                      <a:pt x="141645" y="6800"/>
                      <a:pt x="154784" y="17403"/>
                    </a:cubicBezTo>
                    <a:cubicBezTo>
                      <a:pt x="179563" y="37457"/>
                      <a:pt x="208492" y="30888"/>
                      <a:pt x="208492" y="48867"/>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747" name="Google Shape;1747;p13"/>
              <p:cNvGrpSpPr/>
              <p:nvPr/>
            </p:nvGrpSpPr>
            <p:grpSpPr>
              <a:xfrm>
                <a:off x="4686303" y="3390441"/>
                <a:ext cx="53938" cy="143835"/>
                <a:chOff x="4686303" y="3390441"/>
                <a:chExt cx="53938" cy="143835"/>
              </a:xfrm>
            </p:grpSpPr>
            <p:sp>
              <p:nvSpPr>
                <p:cNvPr id="1748" name="Google Shape;1748;p13"/>
                <p:cNvSpPr/>
                <p:nvPr/>
              </p:nvSpPr>
              <p:spPr>
                <a:xfrm>
                  <a:off x="4686303" y="3417180"/>
                  <a:ext cx="53938" cy="90358"/>
                </a:xfrm>
                <a:custGeom>
                  <a:avLst/>
                  <a:gdLst/>
                  <a:ahLst/>
                  <a:cxnLst/>
                  <a:rect l="l" t="t" r="r" b="b"/>
                  <a:pathLst>
                    <a:path w="53938" h="90358" extrusionOk="0">
                      <a:moveTo>
                        <a:pt x="0" y="67769"/>
                      </a:moveTo>
                      <a:cubicBezTo>
                        <a:pt x="0" y="80216"/>
                        <a:pt x="12102" y="90358"/>
                        <a:pt x="26969" y="90358"/>
                      </a:cubicBezTo>
                      <a:cubicBezTo>
                        <a:pt x="41952" y="90358"/>
                        <a:pt x="53938" y="80216"/>
                        <a:pt x="53938" y="67769"/>
                      </a:cubicBezTo>
                      <a:cubicBezTo>
                        <a:pt x="53938" y="55321"/>
                        <a:pt x="44372" y="45179"/>
                        <a:pt x="26969" y="45179"/>
                      </a:cubicBezTo>
                      <a:cubicBezTo>
                        <a:pt x="8874" y="45179"/>
                        <a:pt x="0" y="35037"/>
                        <a:pt x="0" y="22590"/>
                      </a:cubicBezTo>
                      <a:cubicBezTo>
                        <a:pt x="0" y="10142"/>
                        <a:pt x="12102" y="0"/>
                        <a:pt x="26969" y="0"/>
                      </a:cubicBezTo>
                      <a:cubicBezTo>
                        <a:pt x="41952" y="0"/>
                        <a:pt x="53938" y="10142"/>
                        <a:pt x="53938" y="22590"/>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749" name="Google Shape;1749;p13"/>
                <p:cNvGrpSpPr/>
                <p:nvPr/>
              </p:nvGrpSpPr>
              <p:grpSpPr>
                <a:xfrm>
                  <a:off x="4713272" y="3390441"/>
                  <a:ext cx="11525" cy="143835"/>
                  <a:chOff x="4713272" y="3390441"/>
                  <a:chExt cx="11525" cy="143835"/>
                </a:xfrm>
              </p:grpSpPr>
              <p:sp>
                <p:nvSpPr>
                  <p:cNvPr id="1750" name="Google Shape;1750;p13"/>
                  <p:cNvSpPr/>
                  <p:nvPr/>
                </p:nvSpPr>
                <p:spPr>
                  <a:xfrm>
                    <a:off x="4713272" y="3390441"/>
                    <a:ext cx="11525" cy="26623"/>
                  </a:xfrm>
                  <a:custGeom>
                    <a:avLst/>
                    <a:gdLst/>
                    <a:ahLst/>
                    <a:cxnLst/>
                    <a:rect l="l" t="t" r="r" b="b"/>
                    <a:pathLst>
                      <a:path w="11525" h="26623" extrusionOk="0">
                        <a:moveTo>
                          <a:pt x="0" y="26623"/>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51" name="Google Shape;1751;p13"/>
                  <p:cNvSpPr/>
                  <p:nvPr/>
                </p:nvSpPr>
                <p:spPr>
                  <a:xfrm>
                    <a:off x="4713272" y="3507538"/>
                    <a:ext cx="11525" cy="26738"/>
                  </a:xfrm>
                  <a:custGeom>
                    <a:avLst/>
                    <a:gdLst/>
                    <a:ahLst/>
                    <a:cxnLst/>
                    <a:rect l="l" t="t" r="r" b="b"/>
                    <a:pathLst>
                      <a:path w="11525" h="26738" extrusionOk="0">
                        <a:moveTo>
                          <a:pt x="0" y="26739"/>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grpSp>
      <p:grpSp>
        <p:nvGrpSpPr>
          <p:cNvPr id="1752" name="Google Shape;1752;p13"/>
          <p:cNvGrpSpPr/>
          <p:nvPr/>
        </p:nvGrpSpPr>
        <p:grpSpPr>
          <a:xfrm>
            <a:off x="716838" y="3073341"/>
            <a:ext cx="474380" cy="512874"/>
            <a:chOff x="716838" y="3073341"/>
            <a:chExt cx="474380" cy="512874"/>
          </a:xfrm>
        </p:grpSpPr>
        <p:sp>
          <p:nvSpPr>
            <p:cNvPr id="1753" name="Google Shape;1753;p13"/>
            <p:cNvSpPr/>
            <p:nvPr/>
          </p:nvSpPr>
          <p:spPr>
            <a:xfrm>
              <a:off x="716838" y="3332544"/>
              <a:ext cx="340917" cy="196851"/>
            </a:xfrm>
            <a:custGeom>
              <a:avLst/>
              <a:gdLst/>
              <a:ahLst/>
              <a:cxnLst/>
              <a:rect l="l" t="t" r="r" b="b"/>
              <a:pathLst>
                <a:path w="340917" h="196851" extrusionOk="0">
                  <a:moveTo>
                    <a:pt x="0" y="0"/>
                  </a:moveTo>
                  <a:lnTo>
                    <a:pt x="340917" y="0"/>
                  </a:lnTo>
                  <a:lnTo>
                    <a:pt x="340917" y="196852"/>
                  </a:lnTo>
                  <a:lnTo>
                    <a:pt x="0" y="196852"/>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54" name="Google Shape;1754;p13"/>
            <p:cNvSpPr/>
            <p:nvPr/>
          </p:nvSpPr>
          <p:spPr>
            <a:xfrm>
              <a:off x="1003126" y="3332660"/>
              <a:ext cx="54629" cy="54629"/>
            </a:xfrm>
            <a:custGeom>
              <a:avLst/>
              <a:gdLst/>
              <a:ahLst/>
              <a:cxnLst/>
              <a:rect l="l" t="t" r="r" b="b"/>
              <a:pathLst>
                <a:path w="54629" h="54629" extrusionOk="0">
                  <a:moveTo>
                    <a:pt x="54630" y="54630"/>
                  </a:moveTo>
                  <a:cubicBezTo>
                    <a:pt x="24434" y="54630"/>
                    <a:pt x="0" y="30196"/>
                    <a:pt x="0" y="0"/>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55" name="Google Shape;1755;p13"/>
            <p:cNvSpPr/>
            <p:nvPr/>
          </p:nvSpPr>
          <p:spPr>
            <a:xfrm>
              <a:off x="716838" y="3332544"/>
              <a:ext cx="54629" cy="54629"/>
            </a:xfrm>
            <a:custGeom>
              <a:avLst/>
              <a:gdLst/>
              <a:ahLst/>
              <a:cxnLst/>
              <a:rect l="l" t="t" r="r" b="b"/>
              <a:pathLst>
                <a:path w="54629" h="54629" extrusionOk="0">
                  <a:moveTo>
                    <a:pt x="54630" y="0"/>
                  </a:moveTo>
                  <a:cubicBezTo>
                    <a:pt x="54630" y="30196"/>
                    <a:pt x="30196" y="54630"/>
                    <a:pt x="0" y="54630"/>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56" name="Google Shape;1756;p13"/>
            <p:cNvSpPr/>
            <p:nvPr/>
          </p:nvSpPr>
          <p:spPr>
            <a:xfrm>
              <a:off x="1003126" y="3474881"/>
              <a:ext cx="54629" cy="54629"/>
            </a:xfrm>
            <a:custGeom>
              <a:avLst/>
              <a:gdLst/>
              <a:ahLst/>
              <a:cxnLst/>
              <a:rect l="l" t="t" r="r" b="b"/>
              <a:pathLst>
                <a:path w="54629" h="54629" extrusionOk="0">
                  <a:moveTo>
                    <a:pt x="0" y="54630"/>
                  </a:moveTo>
                  <a:cubicBezTo>
                    <a:pt x="0" y="24434"/>
                    <a:pt x="24434" y="0"/>
                    <a:pt x="54630" y="0"/>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57" name="Google Shape;1757;p13"/>
            <p:cNvSpPr/>
            <p:nvPr/>
          </p:nvSpPr>
          <p:spPr>
            <a:xfrm>
              <a:off x="716838" y="3474766"/>
              <a:ext cx="54629" cy="54629"/>
            </a:xfrm>
            <a:custGeom>
              <a:avLst/>
              <a:gdLst/>
              <a:ahLst/>
              <a:cxnLst/>
              <a:rect l="l" t="t" r="r" b="b"/>
              <a:pathLst>
                <a:path w="54629" h="54629" extrusionOk="0">
                  <a:moveTo>
                    <a:pt x="0" y="0"/>
                  </a:moveTo>
                  <a:cubicBezTo>
                    <a:pt x="30196" y="0"/>
                    <a:pt x="54630" y="24434"/>
                    <a:pt x="54630" y="54630"/>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58" name="Google Shape;1758;p13"/>
            <p:cNvSpPr/>
            <p:nvPr/>
          </p:nvSpPr>
          <p:spPr>
            <a:xfrm>
              <a:off x="970855" y="3430970"/>
              <a:ext cx="22589" cy="11525"/>
            </a:xfrm>
            <a:custGeom>
              <a:avLst/>
              <a:gdLst/>
              <a:ahLst/>
              <a:cxnLst/>
              <a:rect l="l" t="t" r="r" b="b"/>
              <a:pathLst>
                <a:path w="22589" h="11525" extrusionOk="0">
                  <a:moveTo>
                    <a:pt x="0" y="0"/>
                  </a:moveTo>
                  <a:lnTo>
                    <a:pt x="2259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59" name="Google Shape;1759;p13"/>
            <p:cNvSpPr/>
            <p:nvPr/>
          </p:nvSpPr>
          <p:spPr>
            <a:xfrm>
              <a:off x="781380" y="3430970"/>
              <a:ext cx="22704" cy="11525"/>
            </a:xfrm>
            <a:custGeom>
              <a:avLst/>
              <a:gdLst/>
              <a:ahLst/>
              <a:cxnLst/>
              <a:rect l="l" t="t" r="r" b="b"/>
              <a:pathLst>
                <a:path w="22704" h="11525" extrusionOk="0">
                  <a:moveTo>
                    <a:pt x="0" y="0"/>
                  </a:moveTo>
                  <a:lnTo>
                    <a:pt x="22705"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60" name="Google Shape;1760;p13"/>
            <p:cNvSpPr/>
            <p:nvPr/>
          </p:nvSpPr>
          <p:spPr>
            <a:xfrm>
              <a:off x="890870" y="3073341"/>
              <a:ext cx="300348" cy="501349"/>
            </a:xfrm>
            <a:custGeom>
              <a:avLst/>
              <a:gdLst/>
              <a:ahLst/>
              <a:cxnLst/>
              <a:rect l="l" t="t" r="r" b="b"/>
              <a:pathLst>
                <a:path w="300348" h="501349" extrusionOk="0">
                  <a:moveTo>
                    <a:pt x="212180" y="501349"/>
                  </a:moveTo>
                  <a:lnTo>
                    <a:pt x="212180" y="157896"/>
                  </a:lnTo>
                  <a:lnTo>
                    <a:pt x="300348" y="157896"/>
                  </a:lnTo>
                  <a:lnTo>
                    <a:pt x="150174" y="0"/>
                  </a:lnTo>
                  <a:lnTo>
                    <a:pt x="0" y="157896"/>
                  </a:lnTo>
                  <a:lnTo>
                    <a:pt x="88168" y="157896"/>
                  </a:lnTo>
                  <a:lnTo>
                    <a:pt x="88168" y="225204"/>
                  </a:ln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61" name="Google Shape;1761;p13"/>
            <p:cNvSpPr/>
            <p:nvPr/>
          </p:nvSpPr>
          <p:spPr>
            <a:xfrm>
              <a:off x="831745" y="3574690"/>
              <a:ext cx="353940" cy="11525"/>
            </a:xfrm>
            <a:custGeom>
              <a:avLst/>
              <a:gdLst/>
              <a:ahLst/>
              <a:cxnLst/>
              <a:rect l="l" t="t" r="r" b="b"/>
              <a:pathLst>
                <a:path w="353940" h="11525" extrusionOk="0">
                  <a:moveTo>
                    <a:pt x="0" y="0"/>
                  </a:moveTo>
                  <a:lnTo>
                    <a:pt x="353941"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62" name="Google Shape;1762;p13"/>
            <p:cNvSpPr/>
            <p:nvPr/>
          </p:nvSpPr>
          <p:spPr>
            <a:xfrm>
              <a:off x="1148805" y="3472922"/>
              <a:ext cx="11525" cy="22704"/>
            </a:xfrm>
            <a:custGeom>
              <a:avLst/>
              <a:gdLst/>
              <a:ahLst/>
              <a:cxnLst/>
              <a:rect l="l" t="t" r="r" b="b"/>
              <a:pathLst>
                <a:path w="11525" h="22704" extrusionOk="0">
                  <a:moveTo>
                    <a:pt x="0" y="0"/>
                  </a:moveTo>
                  <a:lnTo>
                    <a:pt x="0" y="22705"/>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63" name="Google Shape;1763;p13"/>
            <p:cNvSpPr/>
            <p:nvPr/>
          </p:nvSpPr>
          <p:spPr>
            <a:xfrm>
              <a:off x="1148805" y="3518216"/>
              <a:ext cx="11525" cy="22704"/>
            </a:xfrm>
            <a:custGeom>
              <a:avLst/>
              <a:gdLst/>
              <a:ahLst/>
              <a:cxnLst/>
              <a:rect l="l" t="t" r="r" b="b"/>
              <a:pathLst>
                <a:path w="11525" h="22704" extrusionOk="0">
                  <a:moveTo>
                    <a:pt x="0" y="0"/>
                  </a:moveTo>
                  <a:lnTo>
                    <a:pt x="0" y="22705"/>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64" name="Google Shape;1764;p13"/>
            <p:cNvSpPr/>
            <p:nvPr/>
          </p:nvSpPr>
          <p:spPr>
            <a:xfrm>
              <a:off x="1148805" y="3427743"/>
              <a:ext cx="11525" cy="22589"/>
            </a:xfrm>
            <a:custGeom>
              <a:avLst/>
              <a:gdLst/>
              <a:ahLst/>
              <a:cxnLst/>
              <a:rect l="l" t="t" r="r" b="b"/>
              <a:pathLst>
                <a:path w="11525" h="22589" extrusionOk="0">
                  <a:moveTo>
                    <a:pt x="0" y="0"/>
                  </a:moveTo>
                  <a:lnTo>
                    <a:pt x="0" y="2259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65" name="Google Shape;1765;p13"/>
            <p:cNvSpPr/>
            <p:nvPr/>
          </p:nvSpPr>
          <p:spPr>
            <a:xfrm>
              <a:off x="1148805" y="3266274"/>
              <a:ext cx="11525" cy="138764"/>
            </a:xfrm>
            <a:custGeom>
              <a:avLst/>
              <a:gdLst/>
              <a:ahLst/>
              <a:cxnLst/>
              <a:rect l="l" t="t" r="r" b="b"/>
              <a:pathLst>
                <a:path w="11525" h="138764" extrusionOk="0">
                  <a:moveTo>
                    <a:pt x="0" y="0"/>
                  </a:moveTo>
                  <a:lnTo>
                    <a:pt x="0" y="138764"/>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766" name="Google Shape;1766;p13"/>
            <p:cNvGrpSpPr/>
            <p:nvPr/>
          </p:nvGrpSpPr>
          <p:grpSpPr>
            <a:xfrm>
              <a:off x="860328" y="3370578"/>
              <a:ext cx="53938" cy="120899"/>
              <a:chOff x="860328" y="3370578"/>
              <a:chExt cx="53938" cy="120899"/>
            </a:xfrm>
          </p:grpSpPr>
          <p:sp>
            <p:nvSpPr>
              <p:cNvPr id="1767" name="Google Shape;1767;p13"/>
              <p:cNvSpPr/>
              <p:nvPr/>
            </p:nvSpPr>
            <p:spPr>
              <a:xfrm>
                <a:off x="860328" y="3385906"/>
                <a:ext cx="53938" cy="90358"/>
              </a:xfrm>
              <a:custGeom>
                <a:avLst/>
                <a:gdLst/>
                <a:ahLst/>
                <a:cxnLst/>
                <a:rect l="l" t="t" r="r" b="b"/>
                <a:pathLst>
                  <a:path w="53938" h="90358" extrusionOk="0">
                    <a:moveTo>
                      <a:pt x="0" y="67769"/>
                    </a:moveTo>
                    <a:cubicBezTo>
                      <a:pt x="0" y="80216"/>
                      <a:pt x="12102" y="90358"/>
                      <a:pt x="26969" y="90358"/>
                    </a:cubicBezTo>
                    <a:cubicBezTo>
                      <a:pt x="41952" y="90358"/>
                      <a:pt x="53938" y="80216"/>
                      <a:pt x="53938" y="67769"/>
                    </a:cubicBezTo>
                    <a:cubicBezTo>
                      <a:pt x="53938" y="55321"/>
                      <a:pt x="44372" y="45179"/>
                      <a:pt x="26969" y="45179"/>
                    </a:cubicBezTo>
                    <a:cubicBezTo>
                      <a:pt x="8874" y="45179"/>
                      <a:pt x="0" y="35037"/>
                      <a:pt x="0" y="22590"/>
                    </a:cubicBezTo>
                    <a:cubicBezTo>
                      <a:pt x="0" y="10142"/>
                      <a:pt x="12102" y="0"/>
                      <a:pt x="26969" y="0"/>
                    </a:cubicBezTo>
                    <a:cubicBezTo>
                      <a:pt x="41952" y="0"/>
                      <a:pt x="53938" y="10142"/>
                      <a:pt x="53938" y="22590"/>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768" name="Google Shape;1768;p13"/>
              <p:cNvGrpSpPr/>
              <p:nvPr/>
            </p:nvGrpSpPr>
            <p:grpSpPr>
              <a:xfrm>
                <a:off x="887297" y="3370578"/>
                <a:ext cx="11525" cy="120899"/>
                <a:chOff x="887297" y="3370578"/>
                <a:chExt cx="11525" cy="120899"/>
              </a:xfrm>
            </p:grpSpPr>
            <p:sp>
              <p:nvSpPr>
                <p:cNvPr id="1769" name="Google Shape;1769;p13"/>
                <p:cNvSpPr/>
                <p:nvPr/>
              </p:nvSpPr>
              <p:spPr>
                <a:xfrm>
                  <a:off x="887297" y="3370578"/>
                  <a:ext cx="11525" cy="15213"/>
                </a:xfrm>
                <a:custGeom>
                  <a:avLst/>
                  <a:gdLst/>
                  <a:ahLst/>
                  <a:cxnLst/>
                  <a:rect l="l" t="t" r="r" b="b"/>
                  <a:pathLst>
                    <a:path w="11525" h="15213" extrusionOk="0">
                      <a:moveTo>
                        <a:pt x="0" y="15213"/>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70" name="Google Shape;1770;p13"/>
                <p:cNvSpPr/>
                <p:nvPr/>
              </p:nvSpPr>
              <p:spPr>
                <a:xfrm>
                  <a:off x="887297" y="3476264"/>
                  <a:ext cx="11525" cy="15213"/>
                </a:xfrm>
                <a:custGeom>
                  <a:avLst/>
                  <a:gdLst/>
                  <a:ahLst/>
                  <a:cxnLst/>
                  <a:rect l="l" t="t" r="r" b="b"/>
                  <a:pathLst>
                    <a:path w="11525" h="15213" extrusionOk="0">
                      <a:moveTo>
                        <a:pt x="0" y="15213"/>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grpSp>
        <p:nvGrpSpPr>
          <p:cNvPr id="1771" name="Google Shape;1771;p13"/>
          <p:cNvGrpSpPr/>
          <p:nvPr/>
        </p:nvGrpSpPr>
        <p:grpSpPr>
          <a:xfrm>
            <a:off x="4426552" y="4090842"/>
            <a:ext cx="576262" cy="496968"/>
            <a:chOff x="4426552" y="4090842"/>
            <a:chExt cx="576262" cy="496968"/>
          </a:xfrm>
        </p:grpSpPr>
        <p:grpSp>
          <p:nvGrpSpPr>
            <p:cNvPr id="1772" name="Google Shape;1772;p13"/>
            <p:cNvGrpSpPr/>
            <p:nvPr/>
          </p:nvGrpSpPr>
          <p:grpSpPr>
            <a:xfrm>
              <a:off x="4513453" y="4090842"/>
              <a:ext cx="63849" cy="63849"/>
              <a:chOff x="4513453" y="4090842"/>
              <a:chExt cx="63849" cy="63849"/>
            </a:xfrm>
          </p:grpSpPr>
          <p:sp>
            <p:nvSpPr>
              <p:cNvPr id="1773" name="Google Shape;1773;p13"/>
              <p:cNvSpPr/>
              <p:nvPr/>
            </p:nvSpPr>
            <p:spPr>
              <a:xfrm>
                <a:off x="4513453" y="4090842"/>
                <a:ext cx="23050" cy="23050"/>
              </a:xfrm>
              <a:custGeom>
                <a:avLst/>
                <a:gdLst/>
                <a:ahLst/>
                <a:cxnLst/>
                <a:rect l="l" t="t" r="r" b="b"/>
                <a:pathLst>
                  <a:path w="23050" h="23050" extrusionOk="0">
                    <a:moveTo>
                      <a:pt x="23051" y="0"/>
                    </a:moveTo>
                    <a:lnTo>
                      <a:pt x="0" y="0"/>
                    </a:lnTo>
                    <a:lnTo>
                      <a:pt x="0" y="23051"/>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74" name="Google Shape;1774;p13"/>
              <p:cNvSpPr/>
              <p:nvPr/>
            </p:nvSpPr>
            <p:spPr>
              <a:xfrm>
                <a:off x="4513453" y="4090842"/>
                <a:ext cx="63849" cy="63849"/>
              </a:xfrm>
              <a:custGeom>
                <a:avLst/>
                <a:gdLst/>
                <a:ahLst/>
                <a:cxnLst/>
                <a:rect l="l" t="t" r="r" b="b"/>
                <a:pathLst>
                  <a:path w="63849" h="63849" extrusionOk="0">
                    <a:moveTo>
                      <a:pt x="0" y="0"/>
                    </a:moveTo>
                    <a:lnTo>
                      <a:pt x="63850" y="6385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775" name="Google Shape;1775;p13"/>
            <p:cNvGrpSpPr/>
            <p:nvPr/>
          </p:nvGrpSpPr>
          <p:grpSpPr>
            <a:xfrm>
              <a:off x="4696243" y="4451352"/>
              <a:ext cx="32616" cy="136458"/>
              <a:chOff x="4696243" y="4451352"/>
              <a:chExt cx="32616" cy="136458"/>
            </a:xfrm>
          </p:grpSpPr>
          <p:sp>
            <p:nvSpPr>
              <p:cNvPr id="1776" name="Google Shape;1776;p13"/>
              <p:cNvSpPr/>
              <p:nvPr/>
            </p:nvSpPr>
            <p:spPr>
              <a:xfrm>
                <a:off x="4696243" y="4571445"/>
                <a:ext cx="32616" cy="16365"/>
              </a:xfrm>
              <a:custGeom>
                <a:avLst/>
                <a:gdLst/>
                <a:ahLst/>
                <a:cxnLst/>
                <a:rect l="l" t="t" r="r" b="b"/>
                <a:pathLst>
                  <a:path w="32616" h="16365" extrusionOk="0">
                    <a:moveTo>
                      <a:pt x="0" y="0"/>
                    </a:moveTo>
                    <a:lnTo>
                      <a:pt x="16366" y="16366"/>
                    </a:lnTo>
                    <a:lnTo>
                      <a:pt x="32616"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77" name="Google Shape;1777;p13"/>
              <p:cNvSpPr/>
              <p:nvPr/>
            </p:nvSpPr>
            <p:spPr>
              <a:xfrm>
                <a:off x="4712609" y="4451352"/>
                <a:ext cx="11525" cy="136458"/>
              </a:xfrm>
              <a:custGeom>
                <a:avLst/>
                <a:gdLst/>
                <a:ahLst/>
                <a:cxnLst/>
                <a:rect l="l" t="t" r="r" b="b"/>
                <a:pathLst>
                  <a:path w="11525" h="136458" extrusionOk="0">
                    <a:moveTo>
                      <a:pt x="0" y="136459"/>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778" name="Google Shape;1778;p13"/>
            <p:cNvGrpSpPr/>
            <p:nvPr/>
          </p:nvGrpSpPr>
          <p:grpSpPr>
            <a:xfrm>
              <a:off x="4848607" y="4090842"/>
              <a:ext cx="63849" cy="63849"/>
              <a:chOff x="4848607" y="4090842"/>
              <a:chExt cx="63849" cy="63849"/>
            </a:xfrm>
          </p:grpSpPr>
          <p:sp>
            <p:nvSpPr>
              <p:cNvPr id="1779" name="Google Shape;1779;p13"/>
              <p:cNvSpPr/>
              <p:nvPr/>
            </p:nvSpPr>
            <p:spPr>
              <a:xfrm>
                <a:off x="4889406" y="4090842"/>
                <a:ext cx="23050" cy="23050"/>
              </a:xfrm>
              <a:custGeom>
                <a:avLst/>
                <a:gdLst/>
                <a:ahLst/>
                <a:cxnLst/>
                <a:rect l="l" t="t" r="r" b="b"/>
                <a:pathLst>
                  <a:path w="23050" h="23050" extrusionOk="0">
                    <a:moveTo>
                      <a:pt x="23051" y="23051"/>
                    </a:moveTo>
                    <a:lnTo>
                      <a:pt x="23051" y="0"/>
                    </a:ln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80" name="Google Shape;1780;p13"/>
              <p:cNvSpPr/>
              <p:nvPr/>
            </p:nvSpPr>
            <p:spPr>
              <a:xfrm>
                <a:off x="4848607" y="4090842"/>
                <a:ext cx="63849" cy="63849"/>
              </a:xfrm>
              <a:custGeom>
                <a:avLst/>
                <a:gdLst/>
                <a:ahLst/>
                <a:cxnLst/>
                <a:rect l="l" t="t" r="r" b="b"/>
                <a:pathLst>
                  <a:path w="63849" h="63849" extrusionOk="0">
                    <a:moveTo>
                      <a:pt x="63850" y="0"/>
                    </a:moveTo>
                    <a:lnTo>
                      <a:pt x="0" y="6385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781" name="Google Shape;1781;p13"/>
            <p:cNvGrpSpPr/>
            <p:nvPr/>
          </p:nvGrpSpPr>
          <p:grpSpPr>
            <a:xfrm>
              <a:off x="4795245" y="4443745"/>
              <a:ext cx="194546" cy="85402"/>
              <a:chOff x="4795245" y="4443745"/>
              <a:chExt cx="194546" cy="85402"/>
            </a:xfrm>
          </p:grpSpPr>
          <p:sp>
            <p:nvSpPr>
              <p:cNvPr id="1782" name="Google Shape;1782;p13"/>
              <p:cNvSpPr/>
              <p:nvPr/>
            </p:nvSpPr>
            <p:spPr>
              <a:xfrm>
                <a:off x="4973541" y="4496531"/>
                <a:ext cx="16250" cy="32616"/>
              </a:xfrm>
              <a:custGeom>
                <a:avLst/>
                <a:gdLst/>
                <a:ahLst/>
                <a:cxnLst/>
                <a:rect l="l" t="t" r="r" b="b"/>
                <a:pathLst>
                  <a:path w="16250" h="32616" extrusionOk="0">
                    <a:moveTo>
                      <a:pt x="0" y="32616"/>
                    </a:moveTo>
                    <a:lnTo>
                      <a:pt x="16251" y="16366"/>
                    </a:ln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83" name="Google Shape;1783;p13"/>
              <p:cNvSpPr/>
              <p:nvPr/>
            </p:nvSpPr>
            <p:spPr>
              <a:xfrm>
                <a:off x="4795245" y="4443745"/>
                <a:ext cx="194546" cy="69151"/>
              </a:xfrm>
              <a:custGeom>
                <a:avLst/>
                <a:gdLst/>
                <a:ahLst/>
                <a:cxnLst/>
                <a:rect l="l" t="t" r="r" b="b"/>
                <a:pathLst>
                  <a:path w="194546" h="69151" extrusionOk="0">
                    <a:moveTo>
                      <a:pt x="194546" y="69151"/>
                    </a:moveTo>
                    <a:lnTo>
                      <a:pt x="46101" y="69151"/>
                    </a:lnTo>
                    <a:cubicBezTo>
                      <a:pt x="20630" y="69151"/>
                      <a:pt x="0" y="48521"/>
                      <a:pt x="0" y="23050"/>
                    </a:cubicBez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1784" name="Google Shape;1784;p13"/>
            <p:cNvSpPr/>
            <p:nvPr/>
          </p:nvSpPr>
          <p:spPr>
            <a:xfrm>
              <a:off x="4560706" y="4371021"/>
              <a:ext cx="303805" cy="108452"/>
            </a:xfrm>
            <a:custGeom>
              <a:avLst/>
              <a:gdLst/>
              <a:ahLst/>
              <a:cxnLst/>
              <a:rect l="l" t="t" r="r" b="b"/>
              <a:pathLst>
                <a:path w="303805" h="108452" extrusionOk="0">
                  <a:moveTo>
                    <a:pt x="0" y="108453"/>
                  </a:moveTo>
                  <a:lnTo>
                    <a:pt x="0" y="54745"/>
                  </a:lnTo>
                  <a:cubicBezTo>
                    <a:pt x="0" y="40223"/>
                    <a:pt x="96351" y="10257"/>
                    <a:pt x="124934" y="0"/>
                  </a:cubicBezTo>
                  <a:lnTo>
                    <a:pt x="124934" y="25240"/>
                  </a:lnTo>
                  <a:cubicBezTo>
                    <a:pt x="140032" y="48060"/>
                    <a:pt x="161354" y="49213"/>
                    <a:pt x="178065" y="25471"/>
                  </a:cubicBezTo>
                  <a:lnTo>
                    <a:pt x="178065" y="0"/>
                  </a:lnTo>
                  <a:cubicBezTo>
                    <a:pt x="204343" y="9681"/>
                    <a:pt x="303806" y="39647"/>
                    <a:pt x="303806" y="54745"/>
                  </a:cubicBezTo>
                  <a:lnTo>
                    <a:pt x="303806" y="108453"/>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785" name="Google Shape;1785;p13"/>
            <p:cNvGrpSpPr/>
            <p:nvPr/>
          </p:nvGrpSpPr>
          <p:grpSpPr>
            <a:xfrm>
              <a:off x="4435427" y="4443745"/>
              <a:ext cx="194546" cy="85402"/>
              <a:chOff x="4435427" y="4443745"/>
              <a:chExt cx="194546" cy="85402"/>
            </a:xfrm>
          </p:grpSpPr>
          <p:sp>
            <p:nvSpPr>
              <p:cNvPr id="1786" name="Google Shape;1786;p13"/>
              <p:cNvSpPr/>
              <p:nvPr/>
            </p:nvSpPr>
            <p:spPr>
              <a:xfrm>
                <a:off x="4435427" y="4496531"/>
                <a:ext cx="16250" cy="32616"/>
              </a:xfrm>
              <a:custGeom>
                <a:avLst/>
                <a:gdLst/>
                <a:ahLst/>
                <a:cxnLst/>
                <a:rect l="l" t="t" r="r" b="b"/>
                <a:pathLst>
                  <a:path w="16250" h="32616" extrusionOk="0">
                    <a:moveTo>
                      <a:pt x="16251" y="32616"/>
                    </a:moveTo>
                    <a:lnTo>
                      <a:pt x="0" y="16366"/>
                    </a:lnTo>
                    <a:lnTo>
                      <a:pt x="16251"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87" name="Google Shape;1787;p13"/>
              <p:cNvSpPr/>
              <p:nvPr/>
            </p:nvSpPr>
            <p:spPr>
              <a:xfrm>
                <a:off x="4435427" y="4443745"/>
                <a:ext cx="194546" cy="69151"/>
              </a:xfrm>
              <a:custGeom>
                <a:avLst/>
                <a:gdLst/>
                <a:ahLst/>
                <a:cxnLst/>
                <a:rect l="l" t="t" r="r" b="b"/>
                <a:pathLst>
                  <a:path w="194546" h="69151" extrusionOk="0">
                    <a:moveTo>
                      <a:pt x="0" y="69151"/>
                    </a:moveTo>
                    <a:lnTo>
                      <a:pt x="148445" y="69151"/>
                    </a:lnTo>
                    <a:cubicBezTo>
                      <a:pt x="173916" y="69151"/>
                      <a:pt x="194546" y="48521"/>
                      <a:pt x="194546" y="23050"/>
                    </a:cubicBezTo>
                    <a:lnTo>
                      <a:pt x="194546"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788" name="Google Shape;1788;p13"/>
            <p:cNvGrpSpPr/>
            <p:nvPr/>
          </p:nvGrpSpPr>
          <p:grpSpPr>
            <a:xfrm>
              <a:off x="4603444" y="4099898"/>
              <a:ext cx="210703" cy="271123"/>
              <a:chOff x="4603444" y="4099898"/>
              <a:chExt cx="210703" cy="271123"/>
            </a:xfrm>
          </p:grpSpPr>
          <p:sp>
            <p:nvSpPr>
              <p:cNvPr id="1789" name="Google Shape;1789;p13"/>
              <p:cNvSpPr/>
              <p:nvPr/>
            </p:nvSpPr>
            <p:spPr>
              <a:xfrm>
                <a:off x="4630895" y="4253694"/>
                <a:ext cx="161238" cy="117327"/>
              </a:xfrm>
              <a:custGeom>
                <a:avLst/>
                <a:gdLst/>
                <a:ahLst/>
                <a:cxnLst/>
                <a:rect l="l" t="t" r="r" b="b"/>
                <a:pathLst>
                  <a:path w="161238" h="117327" extrusionOk="0">
                    <a:moveTo>
                      <a:pt x="0" y="0"/>
                    </a:moveTo>
                    <a:cubicBezTo>
                      <a:pt x="0" y="39762"/>
                      <a:pt x="40454" y="108107"/>
                      <a:pt x="40454" y="108107"/>
                    </a:cubicBezTo>
                    <a:lnTo>
                      <a:pt x="40454" y="108107"/>
                    </a:lnTo>
                    <a:cubicBezTo>
                      <a:pt x="45525" y="113985"/>
                      <a:pt x="52901" y="117327"/>
                      <a:pt x="60623" y="117327"/>
                    </a:cubicBezTo>
                    <a:lnTo>
                      <a:pt x="100615" y="117327"/>
                    </a:lnTo>
                    <a:cubicBezTo>
                      <a:pt x="108337" y="117327"/>
                      <a:pt x="115714" y="113985"/>
                      <a:pt x="120785" y="108107"/>
                    </a:cubicBezTo>
                    <a:lnTo>
                      <a:pt x="120785" y="108107"/>
                    </a:lnTo>
                    <a:cubicBezTo>
                      <a:pt x="120785" y="108107"/>
                      <a:pt x="161238" y="39762"/>
                      <a:pt x="161238" y="0"/>
                    </a:cubicBezTo>
                    <a:lnTo>
                      <a:pt x="161238" y="0"/>
                    </a:ln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90" name="Google Shape;1790;p13"/>
              <p:cNvSpPr/>
              <p:nvPr/>
            </p:nvSpPr>
            <p:spPr>
              <a:xfrm>
                <a:off x="4603444" y="4099898"/>
                <a:ext cx="210703" cy="153796"/>
              </a:xfrm>
              <a:custGeom>
                <a:avLst/>
                <a:gdLst/>
                <a:ahLst/>
                <a:cxnLst/>
                <a:rect l="l" t="t" r="r" b="b"/>
                <a:pathLst>
                  <a:path w="210703" h="153796" extrusionOk="0">
                    <a:moveTo>
                      <a:pt x="27451" y="153796"/>
                    </a:moveTo>
                    <a:cubicBezTo>
                      <a:pt x="5783" y="138928"/>
                      <a:pt x="-25104" y="38659"/>
                      <a:pt x="35173" y="37506"/>
                    </a:cubicBezTo>
                    <a:cubicBezTo>
                      <a:pt x="45776" y="2124"/>
                      <a:pt x="132215" y="-12859"/>
                      <a:pt x="145354" y="13073"/>
                    </a:cubicBezTo>
                    <a:cubicBezTo>
                      <a:pt x="161489" y="45113"/>
                      <a:pt x="205170" y="31513"/>
                      <a:pt x="209435" y="70584"/>
                    </a:cubicBezTo>
                    <a:cubicBezTo>
                      <a:pt x="216926" y="140196"/>
                      <a:pt x="188804" y="153796"/>
                      <a:pt x="188804" y="153796"/>
                    </a:cubicBezTo>
                    <a:lnTo>
                      <a:pt x="188804" y="153796"/>
                    </a:lnTo>
                    <a:cubicBezTo>
                      <a:pt x="188804" y="153796"/>
                      <a:pt x="163449" y="117952"/>
                      <a:pt x="166676" y="84183"/>
                    </a:cubicBezTo>
                    <a:cubicBezTo>
                      <a:pt x="166676" y="83953"/>
                      <a:pt x="166445" y="83838"/>
                      <a:pt x="166215" y="83953"/>
                    </a:cubicBezTo>
                    <a:cubicBezTo>
                      <a:pt x="105016" y="130976"/>
                      <a:pt x="48542" y="92597"/>
                      <a:pt x="43010" y="88563"/>
                    </a:cubicBezTo>
                    <a:cubicBezTo>
                      <a:pt x="42664" y="88333"/>
                      <a:pt x="42434" y="88678"/>
                      <a:pt x="42434" y="88678"/>
                    </a:cubicBezTo>
                    <a:lnTo>
                      <a:pt x="27451" y="153796"/>
                    </a:lnTo>
                    <a:lnTo>
                      <a:pt x="27451" y="153796"/>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1791" name="Google Shape;1791;p13"/>
            <p:cNvSpPr/>
            <p:nvPr/>
          </p:nvSpPr>
          <p:spPr>
            <a:xfrm>
              <a:off x="4693592" y="4159417"/>
              <a:ext cx="49328" cy="41502"/>
            </a:xfrm>
            <a:custGeom>
              <a:avLst/>
              <a:gdLst/>
              <a:ahLst/>
              <a:cxnLst/>
              <a:rect l="l" t="t" r="r" b="b"/>
              <a:pathLst>
                <a:path w="49328" h="41502" extrusionOk="0">
                  <a:moveTo>
                    <a:pt x="0" y="0"/>
                  </a:moveTo>
                  <a:cubicBezTo>
                    <a:pt x="0" y="0"/>
                    <a:pt x="9912" y="42298"/>
                    <a:pt x="49328" y="41491"/>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792" name="Google Shape;1792;p13"/>
            <p:cNvGrpSpPr/>
            <p:nvPr/>
          </p:nvGrpSpPr>
          <p:grpSpPr>
            <a:xfrm>
              <a:off x="4848607" y="4186732"/>
              <a:ext cx="154207" cy="237189"/>
              <a:chOff x="4848607" y="4186732"/>
              <a:chExt cx="154207" cy="237189"/>
            </a:xfrm>
          </p:grpSpPr>
          <p:grpSp>
            <p:nvGrpSpPr>
              <p:cNvPr id="1793" name="Google Shape;1793;p13"/>
              <p:cNvGrpSpPr/>
              <p:nvPr/>
            </p:nvGrpSpPr>
            <p:grpSpPr>
              <a:xfrm>
                <a:off x="4858403" y="4238942"/>
                <a:ext cx="51172" cy="133116"/>
                <a:chOff x="4858403" y="4238942"/>
                <a:chExt cx="51172" cy="133116"/>
              </a:xfrm>
            </p:grpSpPr>
            <p:sp>
              <p:nvSpPr>
                <p:cNvPr id="1794" name="Google Shape;1794;p13"/>
                <p:cNvSpPr/>
                <p:nvPr/>
              </p:nvSpPr>
              <p:spPr>
                <a:xfrm>
                  <a:off x="4858403" y="4262914"/>
                  <a:ext cx="51172" cy="85286"/>
                </a:xfrm>
                <a:custGeom>
                  <a:avLst/>
                  <a:gdLst/>
                  <a:ahLst/>
                  <a:cxnLst/>
                  <a:rect l="l" t="t" r="r" b="b"/>
                  <a:pathLst>
                    <a:path w="51172" h="85286" extrusionOk="0">
                      <a:moveTo>
                        <a:pt x="0" y="63965"/>
                      </a:moveTo>
                      <a:cubicBezTo>
                        <a:pt x="0" y="75721"/>
                        <a:pt x="11410" y="85287"/>
                        <a:pt x="25586" y="85287"/>
                      </a:cubicBezTo>
                      <a:cubicBezTo>
                        <a:pt x="39762" y="85287"/>
                        <a:pt x="51172" y="75721"/>
                        <a:pt x="51172" y="63965"/>
                      </a:cubicBezTo>
                      <a:cubicBezTo>
                        <a:pt x="51172" y="52209"/>
                        <a:pt x="42182" y="42643"/>
                        <a:pt x="25586" y="42643"/>
                      </a:cubicBezTo>
                      <a:cubicBezTo>
                        <a:pt x="8529" y="42643"/>
                        <a:pt x="0" y="33077"/>
                        <a:pt x="0" y="21322"/>
                      </a:cubicBezTo>
                      <a:cubicBezTo>
                        <a:pt x="0" y="9566"/>
                        <a:pt x="11410" y="0"/>
                        <a:pt x="25586" y="0"/>
                      </a:cubicBezTo>
                      <a:cubicBezTo>
                        <a:pt x="39762" y="0"/>
                        <a:pt x="51172" y="9566"/>
                        <a:pt x="51172" y="21322"/>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95" name="Google Shape;1795;p13"/>
                <p:cNvSpPr/>
                <p:nvPr/>
              </p:nvSpPr>
              <p:spPr>
                <a:xfrm>
                  <a:off x="4883989" y="4238942"/>
                  <a:ext cx="11525" cy="23857"/>
                </a:xfrm>
                <a:custGeom>
                  <a:avLst/>
                  <a:gdLst/>
                  <a:ahLst/>
                  <a:cxnLst/>
                  <a:rect l="l" t="t" r="r" b="b"/>
                  <a:pathLst>
                    <a:path w="11525" h="23857" extrusionOk="0">
                      <a:moveTo>
                        <a:pt x="0" y="23857"/>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96" name="Google Shape;1796;p13"/>
                <p:cNvSpPr/>
                <p:nvPr/>
              </p:nvSpPr>
              <p:spPr>
                <a:xfrm>
                  <a:off x="4883989" y="4348316"/>
                  <a:ext cx="11525" cy="23742"/>
                </a:xfrm>
                <a:custGeom>
                  <a:avLst/>
                  <a:gdLst/>
                  <a:ahLst/>
                  <a:cxnLst/>
                  <a:rect l="l" t="t" r="r" b="b"/>
                  <a:pathLst>
                    <a:path w="11525" h="23742" extrusionOk="0">
                      <a:moveTo>
                        <a:pt x="0" y="23742"/>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1797" name="Google Shape;1797;p13"/>
              <p:cNvSpPr/>
              <p:nvPr/>
            </p:nvSpPr>
            <p:spPr>
              <a:xfrm>
                <a:off x="4848607" y="4186732"/>
                <a:ext cx="154207" cy="237189"/>
              </a:xfrm>
              <a:custGeom>
                <a:avLst/>
                <a:gdLst/>
                <a:ahLst/>
                <a:cxnLst/>
                <a:rect l="l" t="t" r="r" b="b"/>
                <a:pathLst>
                  <a:path w="154207" h="237189" extrusionOk="0">
                    <a:moveTo>
                      <a:pt x="0" y="5302"/>
                    </a:moveTo>
                    <a:cubicBezTo>
                      <a:pt x="11180" y="1844"/>
                      <a:pt x="23051" y="0"/>
                      <a:pt x="35383" y="0"/>
                    </a:cubicBezTo>
                    <a:cubicBezTo>
                      <a:pt x="100961" y="0"/>
                      <a:pt x="154208" y="53247"/>
                      <a:pt x="154208" y="118825"/>
                    </a:cubicBezTo>
                    <a:cubicBezTo>
                      <a:pt x="154208" y="180831"/>
                      <a:pt x="106724" y="231773"/>
                      <a:pt x="46101" y="237190"/>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798" name="Google Shape;1798;p13"/>
            <p:cNvGrpSpPr/>
            <p:nvPr/>
          </p:nvGrpSpPr>
          <p:grpSpPr>
            <a:xfrm>
              <a:off x="4426552" y="4186617"/>
              <a:ext cx="144411" cy="236152"/>
              <a:chOff x="4426552" y="4186617"/>
              <a:chExt cx="144411" cy="236152"/>
            </a:xfrm>
          </p:grpSpPr>
          <p:grpSp>
            <p:nvGrpSpPr>
              <p:cNvPr id="1799" name="Google Shape;1799;p13"/>
              <p:cNvGrpSpPr/>
              <p:nvPr/>
            </p:nvGrpSpPr>
            <p:grpSpPr>
              <a:xfrm>
                <a:off x="4519791" y="4238942"/>
                <a:ext cx="51172" cy="133116"/>
                <a:chOff x="4519791" y="4238942"/>
                <a:chExt cx="51172" cy="133116"/>
              </a:xfrm>
            </p:grpSpPr>
            <p:sp>
              <p:nvSpPr>
                <p:cNvPr id="1800" name="Google Shape;1800;p13"/>
                <p:cNvSpPr/>
                <p:nvPr/>
              </p:nvSpPr>
              <p:spPr>
                <a:xfrm>
                  <a:off x="4519791" y="4262914"/>
                  <a:ext cx="51172" cy="85286"/>
                </a:xfrm>
                <a:custGeom>
                  <a:avLst/>
                  <a:gdLst/>
                  <a:ahLst/>
                  <a:cxnLst/>
                  <a:rect l="l" t="t" r="r" b="b"/>
                  <a:pathLst>
                    <a:path w="51172" h="85286" extrusionOk="0">
                      <a:moveTo>
                        <a:pt x="0" y="63965"/>
                      </a:moveTo>
                      <a:cubicBezTo>
                        <a:pt x="0" y="75721"/>
                        <a:pt x="11410" y="85287"/>
                        <a:pt x="25586" y="85287"/>
                      </a:cubicBezTo>
                      <a:cubicBezTo>
                        <a:pt x="39647" y="85287"/>
                        <a:pt x="51172" y="75721"/>
                        <a:pt x="51172" y="63965"/>
                      </a:cubicBezTo>
                      <a:cubicBezTo>
                        <a:pt x="51172" y="52209"/>
                        <a:pt x="42182" y="42643"/>
                        <a:pt x="25586" y="42643"/>
                      </a:cubicBezTo>
                      <a:cubicBezTo>
                        <a:pt x="8529" y="42643"/>
                        <a:pt x="0" y="33077"/>
                        <a:pt x="0" y="21322"/>
                      </a:cubicBezTo>
                      <a:cubicBezTo>
                        <a:pt x="0" y="9566"/>
                        <a:pt x="11410" y="0"/>
                        <a:pt x="25586" y="0"/>
                      </a:cubicBezTo>
                      <a:cubicBezTo>
                        <a:pt x="39647" y="0"/>
                        <a:pt x="51172" y="9566"/>
                        <a:pt x="51172" y="21322"/>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01" name="Google Shape;1801;p13"/>
                <p:cNvSpPr/>
                <p:nvPr/>
              </p:nvSpPr>
              <p:spPr>
                <a:xfrm>
                  <a:off x="4545378" y="4238942"/>
                  <a:ext cx="11525" cy="23857"/>
                </a:xfrm>
                <a:custGeom>
                  <a:avLst/>
                  <a:gdLst/>
                  <a:ahLst/>
                  <a:cxnLst/>
                  <a:rect l="l" t="t" r="r" b="b"/>
                  <a:pathLst>
                    <a:path w="11525" h="23857" extrusionOk="0">
                      <a:moveTo>
                        <a:pt x="0" y="23857"/>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02" name="Google Shape;1802;p13"/>
                <p:cNvSpPr/>
                <p:nvPr/>
              </p:nvSpPr>
              <p:spPr>
                <a:xfrm>
                  <a:off x="4545378" y="4348316"/>
                  <a:ext cx="11525" cy="23742"/>
                </a:xfrm>
                <a:custGeom>
                  <a:avLst/>
                  <a:gdLst/>
                  <a:ahLst/>
                  <a:cxnLst/>
                  <a:rect l="l" t="t" r="r" b="b"/>
                  <a:pathLst>
                    <a:path w="11525" h="23742" extrusionOk="0">
                      <a:moveTo>
                        <a:pt x="0" y="23742"/>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1803" name="Google Shape;1803;p13"/>
              <p:cNvSpPr/>
              <p:nvPr/>
            </p:nvSpPr>
            <p:spPr>
              <a:xfrm>
                <a:off x="4426552" y="4186617"/>
                <a:ext cx="137381" cy="236152"/>
              </a:xfrm>
              <a:custGeom>
                <a:avLst/>
                <a:gdLst/>
                <a:ahLst/>
                <a:cxnLst/>
                <a:rect l="l" t="t" r="r" b="b"/>
                <a:pathLst>
                  <a:path w="137381" h="236152" extrusionOk="0">
                    <a:moveTo>
                      <a:pt x="99693" y="236152"/>
                    </a:moveTo>
                    <a:cubicBezTo>
                      <a:pt x="43220" y="226932"/>
                      <a:pt x="0" y="177950"/>
                      <a:pt x="0" y="118825"/>
                    </a:cubicBezTo>
                    <a:cubicBezTo>
                      <a:pt x="0" y="53247"/>
                      <a:pt x="53247" y="0"/>
                      <a:pt x="118825" y="0"/>
                    </a:cubicBezTo>
                    <a:cubicBezTo>
                      <a:pt x="125164" y="0"/>
                      <a:pt x="131388" y="461"/>
                      <a:pt x="137381" y="1498"/>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1804" name="Google Shape;1804;p13"/>
          <p:cNvGrpSpPr/>
          <p:nvPr/>
        </p:nvGrpSpPr>
        <p:grpSpPr>
          <a:xfrm>
            <a:off x="4510733" y="2009171"/>
            <a:ext cx="443094" cy="502920"/>
            <a:chOff x="4510733" y="2009171"/>
            <a:chExt cx="443094" cy="502920"/>
          </a:xfrm>
        </p:grpSpPr>
        <p:sp>
          <p:nvSpPr>
            <p:cNvPr id="1805" name="Google Shape;1805;p13"/>
            <p:cNvSpPr/>
            <p:nvPr/>
          </p:nvSpPr>
          <p:spPr>
            <a:xfrm>
              <a:off x="4510733" y="2009171"/>
              <a:ext cx="401183" cy="502920"/>
            </a:xfrm>
            <a:custGeom>
              <a:avLst/>
              <a:gdLst/>
              <a:ahLst/>
              <a:cxnLst/>
              <a:rect l="l" t="t" r="r" b="b"/>
              <a:pathLst>
                <a:path w="401183" h="502920" extrusionOk="0">
                  <a:moveTo>
                    <a:pt x="0" y="0"/>
                  </a:moveTo>
                  <a:lnTo>
                    <a:pt x="401184" y="0"/>
                  </a:lnTo>
                  <a:lnTo>
                    <a:pt x="401184" y="502921"/>
                  </a:lnTo>
                  <a:lnTo>
                    <a:pt x="0" y="502921"/>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06" name="Google Shape;1806;p13"/>
            <p:cNvSpPr/>
            <p:nvPr/>
          </p:nvSpPr>
          <p:spPr>
            <a:xfrm>
              <a:off x="4911917" y="2009171"/>
              <a:ext cx="41910" cy="502920"/>
            </a:xfrm>
            <a:custGeom>
              <a:avLst/>
              <a:gdLst/>
              <a:ahLst/>
              <a:cxnLst/>
              <a:rect l="l" t="t" r="r" b="b"/>
              <a:pathLst>
                <a:path w="41910" h="502920" extrusionOk="0">
                  <a:moveTo>
                    <a:pt x="0" y="0"/>
                  </a:moveTo>
                  <a:lnTo>
                    <a:pt x="41910" y="0"/>
                  </a:lnTo>
                  <a:lnTo>
                    <a:pt x="41910" y="502921"/>
                  </a:lnTo>
                  <a:lnTo>
                    <a:pt x="0" y="502921"/>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807" name="Google Shape;1807;p13"/>
            <p:cNvGrpSpPr/>
            <p:nvPr/>
          </p:nvGrpSpPr>
          <p:grpSpPr>
            <a:xfrm>
              <a:off x="4800436" y="2295522"/>
              <a:ext cx="43586" cy="117242"/>
              <a:chOff x="4800436" y="2295522"/>
              <a:chExt cx="43586" cy="117242"/>
            </a:xfrm>
          </p:grpSpPr>
          <p:sp>
            <p:nvSpPr>
              <p:cNvPr id="1808" name="Google Shape;1808;p13"/>
              <p:cNvSpPr/>
              <p:nvPr/>
            </p:nvSpPr>
            <p:spPr>
              <a:xfrm>
                <a:off x="4800436" y="2317734"/>
                <a:ext cx="43586" cy="72923"/>
              </a:xfrm>
              <a:custGeom>
                <a:avLst/>
                <a:gdLst/>
                <a:ahLst/>
                <a:cxnLst/>
                <a:rect l="l" t="t" r="r" b="b"/>
                <a:pathLst>
                  <a:path w="43586" h="72923" extrusionOk="0">
                    <a:moveTo>
                      <a:pt x="0" y="54693"/>
                    </a:moveTo>
                    <a:cubicBezTo>
                      <a:pt x="0" y="64751"/>
                      <a:pt x="9744" y="72923"/>
                      <a:pt x="21793" y="72923"/>
                    </a:cubicBezTo>
                    <a:cubicBezTo>
                      <a:pt x="33842" y="72923"/>
                      <a:pt x="43586" y="64751"/>
                      <a:pt x="43586" y="54693"/>
                    </a:cubicBezTo>
                    <a:cubicBezTo>
                      <a:pt x="43586" y="44634"/>
                      <a:pt x="35833" y="36462"/>
                      <a:pt x="21793" y="36462"/>
                    </a:cubicBezTo>
                    <a:cubicBezTo>
                      <a:pt x="7229" y="36462"/>
                      <a:pt x="0" y="28289"/>
                      <a:pt x="0" y="18231"/>
                    </a:cubicBezTo>
                    <a:cubicBezTo>
                      <a:pt x="0" y="8172"/>
                      <a:pt x="9744" y="0"/>
                      <a:pt x="21793" y="0"/>
                    </a:cubicBezTo>
                    <a:cubicBezTo>
                      <a:pt x="33842" y="0"/>
                      <a:pt x="43586" y="8172"/>
                      <a:pt x="43586" y="18231"/>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09" name="Google Shape;1809;p13"/>
              <p:cNvSpPr/>
              <p:nvPr/>
            </p:nvSpPr>
            <p:spPr>
              <a:xfrm>
                <a:off x="4822230" y="2295522"/>
                <a:ext cx="10477" cy="22212"/>
              </a:xfrm>
              <a:custGeom>
                <a:avLst/>
                <a:gdLst/>
                <a:ahLst/>
                <a:cxnLst/>
                <a:rect l="l" t="t" r="r" b="b"/>
                <a:pathLst>
                  <a:path w="10477" h="22212" extrusionOk="0">
                    <a:moveTo>
                      <a:pt x="0" y="22212"/>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10" name="Google Shape;1810;p13"/>
              <p:cNvSpPr/>
              <p:nvPr/>
            </p:nvSpPr>
            <p:spPr>
              <a:xfrm>
                <a:off x="4822230" y="2390657"/>
                <a:ext cx="10477" cy="22107"/>
              </a:xfrm>
              <a:custGeom>
                <a:avLst/>
                <a:gdLst/>
                <a:ahLst/>
                <a:cxnLst/>
                <a:rect l="l" t="t" r="r" b="b"/>
                <a:pathLst>
                  <a:path w="10477" h="22107" extrusionOk="0">
                    <a:moveTo>
                      <a:pt x="0" y="22108"/>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811" name="Google Shape;1811;p13"/>
            <p:cNvGrpSpPr/>
            <p:nvPr/>
          </p:nvGrpSpPr>
          <p:grpSpPr>
            <a:xfrm>
              <a:off x="4575065" y="2281377"/>
              <a:ext cx="220133" cy="194253"/>
              <a:chOff x="4575065" y="2281377"/>
              <a:chExt cx="220133" cy="194253"/>
            </a:xfrm>
          </p:grpSpPr>
          <p:sp>
            <p:nvSpPr>
              <p:cNvPr id="1812" name="Google Shape;1812;p13"/>
              <p:cNvSpPr/>
              <p:nvPr/>
            </p:nvSpPr>
            <p:spPr>
              <a:xfrm>
                <a:off x="4774243" y="2433720"/>
                <a:ext cx="20955" cy="41910"/>
              </a:xfrm>
              <a:custGeom>
                <a:avLst/>
                <a:gdLst/>
                <a:ahLst/>
                <a:cxnLst/>
                <a:rect l="l" t="t" r="r" b="b"/>
                <a:pathLst>
                  <a:path w="20955" h="41910" extrusionOk="0">
                    <a:moveTo>
                      <a:pt x="0" y="0"/>
                    </a:moveTo>
                    <a:lnTo>
                      <a:pt x="20955" y="20955"/>
                    </a:lnTo>
                    <a:lnTo>
                      <a:pt x="0" y="4191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813" name="Google Shape;1813;p13"/>
              <p:cNvGrpSpPr/>
              <p:nvPr/>
            </p:nvGrpSpPr>
            <p:grpSpPr>
              <a:xfrm>
                <a:off x="4575065" y="2281377"/>
                <a:ext cx="209655" cy="173298"/>
                <a:chOff x="4575065" y="2281377"/>
                <a:chExt cx="209655" cy="173298"/>
              </a:xfrm>
            </p:grpSpPr>
            <p:sp>
              <p:nvSpPr>
                <p:cNvPr id="1814" name="Google Shape;1814;p13"/>
                <p:cNvSpPr/>
                <p:nvPr/>
              </p:nvSpPr>
              <p:spPr>
                <a:xfrm>
                  <a:off x="4575065" y="2281377"/>
                  <a:ext cx="209655" cy="173298"/>
                </a:xfrm>
                <a:custGeom>
                  <a:avLst/>
                  <a:gdLst/>
                  <a:ahLst/>
                  <a:cxnLst/>
                  <a:rect l="l" t="t" r="r" b="b"/>
                  <a:pathLst>
                    <a:path w="209655" h="173298" extrusionOk="0">
                      <a:moveTo>
                        <a:pt x="0" y="0"/>
                      </a:moveTo>
                      <a:lnTo>
                        <a:pt x="0" y="173298"/>
                      </a:lnTo>
                      <a:lnTo>
                        <a:pt x="209655" y="173298"/>
                      </a:ln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15" name="Google Shape;1815;p13"/>
                <p:cNvSpPr/>
                <p:nvPr/>
              </p:nvSpPr>
              <p:spPr>
                <a:xfrm>
                  <a:off x="4616975" y="2391810"/>
                  <a:ext cx="10477" cy="62865"/>
                </a:xfrm>
                <a:custGeom>
                  <a:avLst/>
                  <a:gdLst/>
                  <a:ahLst/>
                  <a:cxnLst/>
                  <a:rect l="l" t="t" r="r" b="b"/>
                  <a:pathLst>
                    <a:path w="10477" h="62865" extrusionOk="0">
                      <a:moveTo>
                        <a:pt x="0" y="62865"/>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16" name="Google Shape;1816;p13"/>
                <p:cNvSpPr/>
                <p:nvPr/>
              </p:nvSpPr>
              <p:spPr>
                <a:xfrm>
                  <a:off x="4658885" y="2341204"/>
                  <a:ext cx="10477" cy="113471"/>
                </a:xfrm>
                <a:custGeom>
                  <a:avLst/>
                  <a:gdLst/>
                  <a:ahLst/>
                  <a:cxnLst/>
                  <a:rect l="l" t="t" r="r" b="b"/>
                  <a:pathLst>
                    <a:path w="10477" h="113471" extrusionOk="0">
                      <a:moveTo>
                        <a:pt x="0" y="113471"/>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17" name="Google Shape;1817;p13"/>
                <p:cNvSpPr/>
                <p:nvPr/>
              </p:nvSpPr>
              <p:spPr>
                <a:xfrm>
                  <a:off x="4700795" y="2391810"/>
                  <a:ext cx="10477" cy="62865"/>
                </a:xfrm>
                <a:custGeom>
                  <a:avLst/>
                  <a:gdLst/>
                  <a:ahLst/>
                  <a:cxnLst/>
                  <a:rect l="l" t="t" r="r" b="b"/>
                  <a:pathLst>
                    <a:path w="10477" h="62865" extrusionOk="0">
                      <a:moveTo>
                        <a:pt x="0" y="62865"/>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18" name="Google Shape;1818;p13"/>
                <p:cNvSpPr/>
                <p:nvPr/>
              </p:nvSpPr>
              <p:spPr>
                <a:xfrm>
                  <a:off x="4742705" y="2370855"/>
                  <a:ext cx="10477" cy="83820"/>
                </a:xfrm>
                <a:custGeom>
                  <a:avLst/>
                  <a:gdLst/>
                  <a:ahLst/>
                  <a:cxnLst/>
                  <a:rect l="l" t="t" r="r" b="b"/>
                  <a:pathLst>
                    <a:path w="10477" h="83820" extrusionOk="0">
                      <a:moveTo>
                        <a:pt x="0" y="8382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19" name="Google Shape;1819;p13"/>
                <p:cNvSpPr/>
                <p:nvPr/>
              </p:nvSpPr>
              <p:spPr>
                <a:xfrm>
                  <a:off x="4615613" y="2281377"/>
                  <a:ext cx="129292" cy="52387"/>
                </a:xfrm>
                <a:custGeom>
                  <a:avLst/>
                  <a:gdLst/>
                  <a:ahLst/>
                  <a:cxnLst/>
                  <a:rect l="l" t="t" r="r" b="b"/>
                  <a:pathLst>
                    <a:path w="129292" h="52387" extrusionOk="0">
                      <a:moveTo>
                        <a:pt x="129292" y="26194"/>
                      </a:moveTo>
                      <a:lnTo>
                        <a:pt x="123530" y="26194"/>
                      </a:lnTo>
                      <a:lnTo>
                        <a:pt x="88535" y="52388"/>
                      </a:lnTo>
                      <a:lnTo>
                        <a:pt x="78686" y="52388"/>
                      </a:lnTo>
                      <a:lnTo>
                        <a:pt x="46625" y="0"/>
                      </a:lnTo>
                      <a:lnTo>
                        <a:pt x="37719" y="0"/>
                      </a:lnTo>
                      <a:lnTo>
                        <a:pt x="4924" y="47568"/>
                      </a:lnTo>
                      <a:lnTo>
                        <a:pt x="0" y="47568"/>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1820" name="Google Shape;1820;p13"/>
            <p:cNvGrpSpPr/>
            <p:nvPr/>
          </p:nvGrpSpPr>
          <p:grpSpPr>
            <a:xfrm>
              <a:off x="4575065" y="2078218"/>
              <a:ext cx="272520" cy="45367"/>
              <a:chOff x="4575065" y="2078218"/>
              <a:chExt cx="272520" cy="45367"/>
            </a:xfrm>
          </p:grpSpPr>
          <p:sp>
            <p:nvSpPr>
              <p:cNvPr id="1821" name="Google Shape;1821;p13"/>
              <p:cNvSpPr/>
              <p:nvPr/>
            </p:nvSpPr>
            <p:spPr>
              <a:xfrm>
                <a:off x="4575065" y="2078218"/>
                <a:ext cx="45367" cy="45367"/>
              </a:xfrm>
              <a:custGeom>
                <a:avLst/>
                <a:gdLst/>
                <a:ahLst/>
                <a:cxnLst/>
                <a:rect l="l" t="t" r="r" b="b"/>
                <a:pathLst>
                  <a:path w="45367" h="45367" extrusionOk="0">
                    <a:moveTo>
                      <a:pt x="0" y="0"/>
                    </a:moveTo>
                    <a:lnTo>
                      <a:pt x="45368" y="0"/>
                    </a:lnTo>
                    <a:lnTo>
                      <a:pt x="45368" y="45368"/>
                    </a:lnTo>
                    <a:lnTo>
                      <a:pt x="0" y="45368"/>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22" name="Google Shape;1822;p13"/>
              <p:cNvSpPr/>
              <p:nvPr/>
            </p:nvSpPr>
            <p:spPr>
              <a:xfrm>
                <a:off x="4620538" y="2078218"/>
                <a:ext cx="227047" cy="45367"/>
              </a:xfrm>
              <a:custGeom>
                <a:avLst/>
                <a:gdLst/>
                <a:ahLst/>
                <a:cxnLst/>
                <a:rect l="l" t="t" r="r" b="b"/>
                <a:pathLst>
                  <a:path w="227047" h="45367" extrusionOk="0">
                    <a:moveTo>
                      <a:pt x="0" y="0"/>
                    </a:moveTo>
                    <a:lnTo>
                      <a:pt x="227048" y="0"/>
                    </a:lnTo>
                    <a:lnTo>
                      <a:pt x="227048" y="45368"/>
                    </a:lnTo>
                    <a:lnTo>
                      <a:pt x="0" y="45368"/>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823" name="Google Shape;1823;p13"/>
            <p:cNvGrpSpPr/>
            <p:nvPr/>
          </p:nvGrpSpPr>
          <p:grpSpPr>
            <a:xfrm>
              <a:off x="4575065" y="2123690"/>
              <a:ext cx="272520" cy="45367"/>
              <a:chOff x="4575065" y="2123690"/>
              <a:chExt cx="272520" cy="45367"/>
            </a:xfrm>
          </p:grpSpPr>
          <p:sp>
            <p:nvSpPr>
              <p:cNvPr id="1824" name="Google Shape;1824;p13"/>
              <p:cNvSpPr/>
              <p:nvPr/>
            </p:nvSpPr>
            <p:spPr>
              <a:xfrm>
                <a:off x="4575065" y="2123690"/>
                <a:ext cx="45367" cy="45367"/>
              </a:xfrm>
              <a:custGeom>
                <a:avLst/>
                <a:gdLst/>
                <a:ahLst/>
                <a:cxnLst/>
                <a:rect l="l" t="t" r="r" b="b"/>
                <a:pathLst>
                  <a:path w="45367" h="45367" extrusionOk="0">
                    <a:moveTo>
                      <a:pt x="0" y="0"/>
                    </a:moveTo>
                    <a:lnTo>
                      <a:pt x="45368" y="0"/>
                    </a:lnTo>
                    <a:lnTo>
                      <a:pt x="45368" y="45368"/>
                    </a:lnTo>
                    <a:lnTo>
                      <a:pt x="0" y="45368"/>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25" name="Google Shape;1825;p13"/>
              <p:cNvSpPr/>
              <p:nvPr/>
            </p:nvSpPr>
            <p:spPr>
              <a:xfrm>
                <a:off x="4620538" y="2123690"/>
                <a:ext cx="227047" cy="45367"/>
              </a:xfrm>
              <a:custGeom>
                <a:avLst/>
                <a:gdLst/>
                <a:ahLst/>
                <a:cxnLst/>
                <a:rect l="l" t="t" r="r" b="b"/>
                <a:pathLst>
                  <a:path w="227047" h="45367" extrusionOk="0">
                    <a:moveTo>
                      <a:pt x="0" y="0"/>
                    </a:moveTo>
                    <a:lnTo>
                      <a:pt x="227048" y="0"/>
                    </a:lnTo>
                    <a:lnTo>
                      <a:pt x="227048" y="45368"/>
                    </a:lnTo>
                    <a:lnTo>
                      <a:pt x="0" y="45368"/>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826" name="Google Shape;1826;p13"/>
            <p:cNvGrpSpPr/>
            <p:nvPr/>
          </p:nvGrpSpPr>
          <p:grpSpPr>
            <a:xfrm>
              <a:off x="4575065" y="2169058"/>
              <a:ext cx="272415" cy="45367"/>
              <a:chOff x="4575065" y="2169058"/>
              <a:chExt cx="272415" cy="45367"/>
            </a:xfrm>
          </p:grpSpPr>
          <p:sp>
            <p:nvSpPr>
              <p:cNvPr id="1827" name="Google Shape;1827;p13"/>
              <p:cNvSpPr/>
              <p:nvPr/>
            </p:nvSpPr>
            <p:spPr>
              <a:xfrm>
                <a:off x="4575065" y="2169058"/>
                <a:ext cx="136207" cy="45367"/>
              </a:xfrm>
              <a:custGeom>
                <a:avLst/>
                <a:gdLst/>
                <a:ahLst/>
                <a:cxnLst/>
                <a:rect l="l" t="t" r="r" b="b"/>
                <a:pathLst>
                  <a:path w="136207" h="45367" extrusionOk="0">
                    <a:moveTo>
                      <a:pt x="0" y="0"/>
                    </a:moveTo>
                    <a:lnTo>
                      <a:pt x="136208" y="0"/>
                    </a:lnTo>
                    <a:lnTo>
                      <a:pt x="136208" y="45368"/>
                    </a:lnTo>
                    <a:lnTo>
                      <a:pt x="0" y="45368"/>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28" name="Google Shape;1828;p13"/>
              <p:cNvSpPr/>
              <p:nvPr/>
            </p:nvSpPr>
            <p:spPr>
              <a:xfrm>
                <a:off x="4711273" y="2169058"/>
                <a:ext cx="136207" cy="45367"/>
              </a:xfrm>
              <a:custGeom>
                <a:avLst/>
                <a:gdLst/>
                <a:ahLst/>
                <a:cxnLst/>
                <a:rect l="l" t="t" r="r" b="b"/>
                <a:pathLst>
                  <a:path w="136207" h="45367" extrusionOk="0">
                    <a:moveTo>
                      <a:pt x="0" y="0"/>
                    </a:moveTo>
                    <a:lnTo>
                      <a:pt x="136208" y="0"/>
                    </a:lnTo>
                    <a:lnTo>
                      <a:pt x="136208" y="45368"/>
                    </a:lnTo>
                    <a:lnTo>
                      <a:pt x="0" y="45368"/>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sp>
        <p:nvSpPr>
          <p:cNvPr id="1829" name="Google Shape;1829;p13"/>
          <p:cNvSpPr txBox="1"/>
          <p:nvPr/>
        </p:nvSpPr>
        <p:spPr>
          <a:xfrm>
            <a:off x="11595386" y="6601396"/>
            <a:ext cx="407502" cy="170878"/>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s-ES" sz="900">
                <a:solidFill>
                  <a:schemeClr val="dk2"/>
                </a:solidFill>
                <a:latin typeface="Quattrocento Sans"/>
                <a:ea typeface="Quattrocento Sans"/>
                <a:cs typeface="Quattrocento Sans"/>
                <a:sym typeface="Quattrocento Sans"/>
              </a:rPr>
              <a:t>p. </a:t>
            </a:r>
            <a:fld id="{00000000-1234-1234-1234-123412341234}" type="slidenum">
              <a:rPr lang="es-ES" sz="900">
                <a:solidFill>
                  <a:schemeClr val="dk2"/>
                </a:solidFill>
                <a:latin typeface="Quattrocento Sans"/>
                <a:ea typeface="Quattrocento Sans"/>
                <a:cs typeface="Quattrocento Sans"/>
                <a:sym typeface="Quattrocento Sans"/>
              </a:rPr>
              <a:t>13</a:t>
            </a:fld>
            <a:endParaRPr sz="900">
              <a:solidFill>
                <a:schemeClr val="dk2"/>
              </a:solidFill>
              <a:latin typeface="Quattrocento Sans"/>
              <a:ea typeface="Quattrocento Sans"/>
              <a:cs typeface="Quattrocento Sans"/>
              <a:sym typeface="Quattrocento San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34"/>
        <p:cNvGrpSpPr/>
        <p:nvPr/>
      </p:nvGrpSpPr>
      <p:grpSpPr>
        <a:xfrm>
          <a:off x="0" y="0"/>
          <a:ext cx="0" cy="0"/>
          <a:chOff x="0" y="0"/>
          <a:chExt cx="0" cy="0"/>
        </a:xfrm>
      </p:grpSpPr>
      <p:pic>
        <p:nvPicPr>
          <p:cNvPr id="1835" name="Google Shape;1835;p14"/>
          <p:cNvPicPr preferRelativeResize="0"/>
          <p:nvPr/>
        </p:nvPicPr>
        <p:blipFill rotWithShape="1">
          <a:blip r:embed="rId3">
            <a:alphaModFix/>
          </a:blip>
          <a:srcRect l="265" t="29177" r="8775" b="42461"/>
          <a:stretch/>
        </p:blipFill>
        <p:spPr>
          <a:xfrm>
            <a:off x="5128582" y="3693654"/>
            <a:ext cx="7063418" cy="2753190"/>
          </a:xfrm>
          <a:prstGeom prst="rect">
            <a:avLst/>
          </a:prstGeom>
          <a:noFill/>
          <a:ln>
            <a:noFill/>
          </a:ln>
        </p:spPr>
      </p:pic>
      <p:sp>
        <p:nvSpPr>
          <p:cNvPr id="1836" name="Google Shape;1836;p14"/>
          <p:cNvSpPr txBox="1"/>
          <p:nvPr/>
        </p:nvSpPr>
        <p:spPr>
          <a:xfrm>
            <a:off x="5128582" y="3693655"/>
            <a:ext cx="7063418" cy="2753190"/>
          </a:xfrm>
          <a:prstGeom prst="rect">
            <a:avLst/>
          </a:prstGeom>
          <a:gradFill>
            <a:gsLst>
              <a:gs pos="0">
                <a:srgbClr val="009AD8">
                  <a:alpha val="7843"/>
                </a:srgbClr>
              </a:gs>
              <a:gs pos="18000">
                <a:srgbClr val="009AD8">
                  <a:alpha val="7843"/>
                </a:srgbClr>
              </a:gs>
              <a:gs pos="71000">
                <a:srgbClr val="4ABDF0">
                  <a:alpha val="9803"/>
                </a:srgbClr>
              </a:gs>
              <a:gs pos="87000">
                <a:srgbClr val="4ABDF0">
                  <a:alpha val="20000"/>
                </a:srgbClr>
              </a:gs>
              <a:gs pos="100000">
                <a:srgbClr val="4ABDF0">
                  <a:alpha val="11764"/>
                </a:srgbClr>
              </a:gs>
            </a:gsLst>
            <a:lin ang="8100000" scaled="0"/>
          </a:gra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FFFFFF"/>
              </a:buClr>
              <a:buSzPts val="1800"/>
              <a:buFont typeface="Arial"/>
              <a:buNone/>
            </a:pPr>
            <a:r>
              <a:rPr lang="es-ES" sz="1800">
                <a:solidFill>
                  <a:srgbClr val="FFFFFF"/>
                </a:solidFill>
                <a:latin typeface="Quattrocento Sans"/>
                <a:ea typeface="Quattrocento Sans"/>
                <a:cs typeface="Quattrocento Sans"/>
                <a:sym typeface="Quattrocento Sans"/>
              </a:rPr>
              <a:t>.</a:t>
            </a:r>
            <a:endParaRPr/>
          </a:p>
        </p:txBody>
      </p:sp>
      <p:sp>
        <p:nvSpPr>
          <p:cNvPr id="1837" name="Google Shape;1837;p14"/>
          <p:cNvSpPr txBox="1"/>
          <p:nvPr/>
        </p:nvSpPr>
        <p:spPr>
          <a:xfrm>
            <a:off x="755277" y="1510812"/>
            <a:ext cx="5593624" cy="26224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accent1"/>
              </a:buClr>
              <a:buSzPts val="1800"/>
              <a:buFont typeface="Arial"/>
              <a:buNone/>
            </a:pPr>
            <a:r>
              <a:rPr lang="es-ES" sz="1800" b="0" i="0">
                <a:solidFill>
                  <a:schemeClr val="accent1"/>
                </a:solidFill>
                <a:latin typeface="Quattrocento Sans"/>
                <a:ea typeface="Quattrocento Sans"/>
                <a:cs typeface="Quattrocento Sans"/>
                <a:sym typeface="Quattrocento Sans"/>
              </a:rPr>
              <a:t>SECCIONES IAE</a:t>
            </a:r>
            <a:endParaRPr/>
          </a:p>
        </p:txBody>
      </p:sp>
      <p:sp>
        <p:nvSpPr>
          <p:cNvPr id="1838" name="Google Shape;1838;p14"/>
          <p:cNvSpPr txBox="1"/>
          <p:nvPr/>
        </p:nvSpPr>
        <p:spPr>
          <a:xfrm>
            <a:off x="752739" y="740459"/>
            <a:ext cx="9744415" cy="405588"/>
          </a:xfrm>
          <a:prstGeom prst="rect">
            <a:avLst/>
          </a:prstGeom>
          <a:noFill/>
          <a:ln>
            <a:noFill/>
          </a:ln>
        </p:spPr>
        <p:txBody>
          <a:bodyPr spcFirstLastPara="1" wrap="square" lIns="0" tIns="0" rIns="0" bIns="0" anchor="t" anchorCtr="0">
            <a:noAutofit/>
          </a:bodyPr>
          <a:lstStyle/>
          <a:p>
            <a:pPr marL="0" marR="0" lvl="0" indent="0" algn="l" rtl="0">
              <a:lnSpc>
                <a:spcPct val="142857"/>
              </a:lnSpc>
              <a:spcBef>
                <a:spcPts val="0"/>
              </a:spcBef>
              <a:spcAft>
                <a:spcPts val="0"/>
              </a:spcAft>
              <a:buClr>
                <a:schemeClr val="accent1"/>
              </a:buClr>
              <a:buSzPts val="2000"/>
              <a:buFont typeface="Arial"/>
              <a:buNone/>
            </a:pPr>
            <a:r>
              <a:rPr lang="es-ES" sz="2800" b="1" i="0">
                <a:solidFill>
                  <a:schemeClr val="accent1"/>
                </a:solidFill>
                <a:latin typeface="Quattrocento Sans"/>
                <a:ea typeface="Quattrocento Sans"/>
                <a:cs typeface="Quattrocento Sans"/>
                <a:sym typeface="Quattrocento Sans"/>
              </a:rPr>
              <a:t>06. </a:t>
            </a:r>
            <a:r>
              <a:rPr lang="es-ES" sz="2800" b="0" i="0">
                <a:solidFill>
                  <a:srgbClr val="0C0C0C"/>
                </a:solidFill>
                <a:latin typeface="Quattrocento Sans"/>
                <a:ea typeface="Quattrocento Sans"/>
                <a:cs typeface="Quattrocento Sans"/>
                <a:sym typeface="Quattrocento Sans"/>
              </a:rPr>
              <a:t>IMPUESTOS</a:t>
            </a:r>
            <a:r>
              <a:rPr lang="es-ES" sz="2800" b="0" i="0" u="none" strike="noStrike" cap="none">
                <a:solidFill>
                  <a:srgbClr val="0C0C0C"/>
                </a:solidFill>
                <a:latin typeface="Quattrocento Sans"/>
                <a:ea typeface="Quattrocento Sans"/>
                <a:cs typeface="Quattrocento Sans"/>
                <a:sym typeface="Quattrocento Sans"/>
              </a:rPr>
              <a:t> ACTIVIDADES ECONÓMICAS </a:t>
            </a:r>
            <a:r>
              <a:rPr lang="es-ES" sz="2800" b="0" i="0">
                <a:solidFill>
                  <a:srgbClr val="0C0C0C"/>
                </a:solidFill>
                <a:latin typeface="Quattrocento Sans"/>
                <a:ea typeface="Quattrocento Sans"/>
                <a:cs typeface="Quattrocento Sans"/>
                <a:sym typeface="Quattrocento Sans"/>
              </a:rPr>
              <a:t>(IAE)</a:t>
            </a:r>
            <a:endParaRPr/>
          </a:p>
        </p:txBody>
      </p:sp>
      <p:grpSp>
        <p:nvGrpSpPr>
          <p:cNvPr id="1839" name="Google Shape;1839;p14"/>
          <p:cNvGrpSpPr/>
          <p:nvPr/>
        </p:nvGrpSpPr>
        <p:grpSpPr>
          <a:xfrm>
            <a:off x="1374534" y="2141324"/>
            <a:ext cx="2251207" cy="1423414"/>
            <a:chOff x="6713534" y="1874585"/>
            <a:chExt cx="2251207" cy="1423414"/>
          </a:xfrm>
        </p:grpSpPr>
        <p:sp>
          <p:nvSpPr>
            <p:cNvPr id="1840" name="Google Shape;1840;p14"/>
            <p:cNvSpPr/>
            <p:nvPr/>
          </p:nvSpPr>
          <p:spPr>
            <a:xfrm>
              <a:off x="6713534" y="1874585"/>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C0C0C"/>
                </a:solidFill>
                <a:latin typeface="Quattrocento Sans"/>
                <a:ea typeface="Quattrocento Sans"/>
                <a:cs typeface="Quattrocento Sans"/>
                <a:sym typeface="Quattrocento Sans"/>
              </a:endParaRPr>
            </a:p>
          </p:txBody>
        </p:sp>
        <p:sp>
          <p:nvSpPr>
            <p:cNvPr id="1841" name="Google Shape;1841;p14"/>
            <p:cNvSpPr txBox="1"/>
            <p:nvPr/>
          </p:nvSpPr>
          <p:spPr>
            <a:xfrm>
              <a:off x="6942242" y="2005337"/>
              <a:ext cx="2022499" cy="1292662"/>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EMPRESARIAL</a:t>
              </a:r>
              <a:endParaRPr/>
            </a:p>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Servicios empresariales con estructura (género, local, vehículo…), comercio, restauración, obra, productos, etc.</a:t>
              </a:r>
              <a:endParaRPr sz="1400">
                <a:solidFill>
                  <a:srgbClr val="0C0C0C"/>
                </a:solidFill>
                <a:latin typeface="Quattrocento Sans"/>
                <a:ea typeface="Quattrocento Sans"/>
                <a:cs typeface="Quattrocento Sans"/>
                <a:sym typeface="Quattrocento Sans"/>
              </a:endParaRPr>
            </a:p>
          </p:txBody>
        </p:sp>
      </p:grpSp>
      <p:cxnSp>
        <p:nvCxnSpPr>
          <p:cNvPr id="1842" name="Google Shape;1842;p14"/>
          <p:cNvCxnSpPr/>
          <p:nvPr/>
        </p:nvCxnSpPr>
        <p:spPr>
          <a:xfrm rot="10800000">
            <a:off x="1445308" y="2320353"/>
            <a:ext cx="0" cy="1280160"/>
          </a:xfrm>
          <a:prstGeom prst="straightConnector1">
            <a:avLst/>
          </a:prstGeom>
          <a:noFill/>
          <a:ln w="19050" cap="rnd" cmpd="sng">
            <a:solidFill>
              <a:schemeClr val="accent2"/>
            </a:solidFill>
            <a:prstDash val="solid"/>
            <a:round/>
            <a:headEnd type="none" w="sm" len="sm"/>
            <a:tailEnd type="none" w="sm" len="sm"/>
          </a:ln>
        </p:spPr>
      </p:cxnSp>
      <p:grpSp>
        <p:nvGrpSpPr>
          <p:cNvPr id="1843" name="Google Shape;1843;p14"/>
          <p:cNvGrpSpPr/>
          <p:nvPr/>
        </p:nvGrpSpPr>
        <p:grpSpPr>
          <a:xfrm>
            <a:off x="5060353" y="2137824"/>
            <a:ext cx="2115989" cy="992526"/>
            <a:chOff x="6713534" y="1874585"/>
            <a:chExt cx="2115989" cy="992526"/>
          </a:xfrm>
        </p:grpSpPr>
        <p:sp>
          <p:nvSpPr>
            <p:cNvPr id="1844" name="Google Shape;1844;p14"/>
            <p:cNvSpPr/>
            <p:nvPr/>
          </p:nvSpPr>
          <p:spPr>
            <a:xfrm>
              <a:off x="6713534" y="1874585"/>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C0C0C"/>
                </a:solidFill>
                <a:latin typeface="Quattrocento Sans"/>
                <a:ea typeface="Quattrocento Sans"/>
                <a:cs typeface="Quattrocento Sans"/>
                <a:sym typeface="Quattrocento Sans"/>
              </a:endParaRPr>
            </a:p>
          </p:txBody>
        </p:sp>
        <p:sp>
          <p:nvSpPr>
            <p:cNvPr id="1845" name="Google Shape;1845;p14"/>
            <p:cNvSpPr txBox="1"/>
            <p:nvPr/>
          </p:nvSpPr>
          <p:spPr>
            <a:xfrm>
              <a:off x="6942242" y="2005337"/>
              <a:ext cx="1887281" cy="86177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PROFESIONAL</a:t>
              </a:r>
              <a:endParaRPr/>
            </a:p>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Servicios profesionales realizados por el mismo Autónomo</a:t>
              </a:r>
              <a:endParaRPr sz="1400">
                <a:solidFill>
                  <a:srgbClr val="0C0C0C"/>
                </a:solidFill>
                <a:latin typeface="Quattrocento Sans"/>
                <a:ea typeface="Quattrocento Sans"/>
                <a:cs typeface="Quattrocento Sans"/>
                <a:sym typeface="Quattrocento Sans"/>
              </a:endParaRPr>
            </a:p>
          </p:txBody>
        </p:sp>
      </p:grpSp>
      <p:cxnSp>
        <p:nvCxnSpPr>
          <p:cNvPr id="1846" name="Google Shape;1846;p14"/>
          <p:cNvCxnSpPr/>
          <p:nvPr/>
        </p:nvCxnSpPr>
        <p:spPr>
          <a:xfrm rot="10800000">
            <a:off x="5131127" y="2316852"/>
            <a:ext cx="0" cy="822960"/>
          </a:xfrm>
          <a:prstGeom prst="straightConnector1">
            <a:avLst/>
          </a:prstGeom>
          <a:noFill/>
          <a:ln w="19050" cap="rnd" cmpd="sng">
            <a:solidFill>
              <a:schemeClr val="accent2"/>
            </a:solidFill>
            <a:prstDash val="solid"/>
            <a:round/>
            <a:headEnd type="none" w="sm" len="sm"/>
            <a:tailEnd type="none" w="sm" len="sm"/>
          </a:ln>
        </p:spPr>
      </p:cxnSp>
      <p:grpSp>
        <p:nvGrpSpPr>
          <p:cNvPr id="1847" name="Google Shape;1847;p14"/>
          <p:cNvGrpSpPr/>
          <p:nvPr/>
        </p:nvGrpSpPr>
        <p:grpSpPr>
          <a:xfrm>
            <a:off x="8553568" y="2137824"/>
            <a:ext cx="1899983" cy="561639"/>
            <a:chOff x="6713534" y="1874585"/>
            <a:chExt cx="1899983" cy="561639"/>
          </a:xfrm>
        </p:grpSpPr>
        <p:sp>
          <p:nvSpPr>
            <p:cNvPr id="1848" name="Google Shape;1848;p14"/>
            <p:cNvSpPr/>
            <p:nvPr/>
          </p:nvSpPr>
          <p:spPr>
            <a:xfrm>
              <a:off x="6713534" y="1874585"/>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C0C0C"/>
                </a:solidFill>
                <a:latin typeface="Quattrocento Sans"/>
                <a:ea typeface="Quattrocento Sans"/>
                <a:cs typeface="Quattrocento Sans"/>
                <a:sym typeface="Quattrocento Sans"/>
              </a:endParaRPr>
            </a:p>
          </p:txBody>
        </p:sp>
        <p:sp>
          <p:nvSpPr>
            <p:cNvPr id="1849" name="Google Shape;1849;p14"/>
            <p:cNvSpPr txBox="1"/>
            <p:nvPr/>
          </p:nvSpPr>
          <p:spPr>
            <a:xfrm>
              <a:off x="6942242" y="2005337"/>
              <a:ext cx="1671275"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ARTÍSTICA</a:t>
              </a:r>
              <a:endParaRPr/>
            </a:p>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Arte y espectáculos</a:t>
              </a:r>
              <a:endParaRPr sz="1400">
                <a:solidFill>
                  <a:srgbClr val="0C0C0C"/>
                </a:solidFill>
                <a:latin typeface="Quattrocento Sans"/>
                <a:ea typeface="Quattrocento Sans"/>
                <a:cs typeface="Quattrocento Sans"/>
                <a:sym typeface="Quattrocento Sans"/>
              </a:endParaRPr>
            </a:p>
          </p:txBody>
        </p:sp>
      </p:grpSp>
      <p:cxnSp>
        <p:nvCxnSpPr>
          <p:cNvPr id="1850" name="Google Shape;1850;p14"/>
          <p:cNvCxnSpPr/>
          <p:nvPr/>
        </p:nvCxnSpPr>
        <p:spPr>
          <a:xfrm rot="10800000">
            <a:off x="8624342" y="2326978"/>
            <a:ext cx="0" cy="456114"/>
          </a:xfrm>
          <a:prstGeom prst="straightConnector1">
            <a:avLst/>
          </a:prstGeom>
          <a:noFill/>
          <a:ln w="19050" cap="rnd" cmpd="sng">
            <a:solidFill>
              <a:schemeClr val="accent2"/>
            </a:solidFill>
            <a:prstDash val="solid"/>
            <a:round/>
            <a:headEnd type="none" w="sm" len="sm"/>
            <a:tailEnd type="none" w="sm" len="sm"/>
          </a:ln>
        </p:spPr>
      </p:cxnSp>
      <p:grpSp>
        <p:nvGrpSpPr>
          <p:cNvPr id="1851" name="Google Shape;1851;p14"/>
          <p:cNvGrpSpPr/>
          <p:nvPr/>
        </p:nvGrpSpPr>
        <p:grpSpPr>
          <a:xfrm>
            <a:off x="7988176" y="2320418"/>
            <a:ext cx="429556" cy="466256"/>
            <a:chOff x="9601440" y="1616422"/>
            <a:chExt cx="226210" cy="245537"/>
          </a:xfrm>
        </p:grpSpPr>
        <p:sp>
          <p:nvSpPr>
            <p:cNvPr id="1852" name="Google Shape;1852;p14"/>
            <p:cNvSpPr/>
            <p:nvPr/>
          </p:nvSpPr>
          <p:spPr>
            <a:xfrm>
              <a:off x="9601440" y="1616422"/>
              <a:ext cx="226210" cy="154348"/>
            </a:xfrm>
            <a:custGeom>
              <a:avLst/>
              <a:gdLst/>
              <a:ahLst/>
              <a:cxnLst/>
              <a:rect l="l" t="t" r="r" b="b"/>
              <a:pathLst>
                <a:path w="226210" h="154348" extrusionOk="0">
                  <a:moveTo>
                    <a:pt x="0" y="0"/>
                  </a:moveTo>
                  <a:lnTo>
                    <a:pt x="226211" y="0"/>
                  </a:lnTo>
                  <a:lnTo>
                    <a:pt x="226211" y="154349"/>
                  </a:lnTo>
                  <a:lnTo>
                    <a:pt x="0" y="154349"/>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53" name="Google Shape;1853;p14"/>
            <p:cNvSpPr/>
            <p:nvPr/>
          </p:nvSpPr>
          <p:spPr>
            <a:xfrm>
              <a:off x="9610195" y="1834411"/>
              <a:ext cx="35930" cy="27548"/>
            </a:xfrm>
            <a:custGeom>
              <a:avLst/>
              <a:gdLst/>
              <a:ahLst/>
              <a:cxnLst/>
              <a:rect l="l" t="t" r="r" b="b"/>
              <a:pathLst>
                <a:path w="35930" h="27548" extrusionOk="0">
                  <a:moveTo>
                    <a:pt x="0" y="27549"/>
                  </a:moveTo>
                  <a:lnTo>
                    <a:pt x="0" y="9610"/>
                  </a:lnTo>
                  <a:cubicBezTo>
                    <a:pt x="0" y="4325"/>
                    <a:pt x="4325" y="0"/>
                    <a:pt x="9610" y="0"/>
                  </a:cubicBezTo>
                  <a:lnTo>
                    <a:pt x="26321" y="0"/>
                  </a:lnTo>
                  <a:cubicBezTo>
                    <a:pt x="31607" y="0"/>
                    <a:pt x="35931" y="4325"/>
                    <a:pt x="35931" y="9610"/>
                  </a:cubicBezTo>
                  <a:lnTo>
                    <a:pt x="35931" y="27549"/>
                  </a:lnTo>
                </a:path>
              </a:pathLst>
            </a:custGeom>
            <a:noFill/>
            <a:ln w="9525" cap="rnd"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54" name="Google Shape;1854;p14"/>
            <p:cNvSpPr/>
            <p:nvPr/>
          </p:nvSpPr>
          <p:spPr>
            <a:xfrm>
              <a:off x="9667803" y="1834411"/>
              <a:ext cx="35930" cy="27548"/>
            </a:xfrm>
            <a:custGeom>
              <a:avLst/>
              <a:gdLst/>
              <a:ahLst/>
              <a:cxnLst/>
              <a:rect l="l" t="t" r="r" b="b"/>
              <a:pathLst>
                <a:path w="35930" h="27548" extrusionOk="0">
                  <a:moveTo>
                    <a:pt x="0" y="27549"/>
                  </a:moveTo>
                  <a:lnTo>
                    <a:pt x="0" y="9610"/>
                  </a:lnTo>
                  <a:cubicBezTo>
                    <a:pt x="0" y="4325"/>
                    <a:pt x="4324" y="0"/>
                    <a:pt x="9610" y="0"/>
                  </a:cubicBezTo>
                  <a:lnTo>
                    <a:pt x="26321" y="0"/>
                  </a:lnTo>
                  <a:cubicBezTo>
                    <a:pt x="31607" y="0"/>
                    <a:pt x="35931" y="4325"/>
                    <a:pt x="35931" y="9610"/>
                  </a:cubicBezTo>
                  <a:lnTo>
                    <a:pt x="35931" y="27549"/>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55" name="Google Shape;1855;p14"/>
            <p:cNvSpPr/>
            <p:nvPr/>
          </p:nvSpPr>
          <p:spPr>
            <a:xfrm>
              <a:off x="9725357" y="1834411"/>
              <a:ext cx="35930" cy="27548"/>
            </a:xfrm>
            <a:custGeom>
              <a:avLst/>
              <a:gdLst/>
              <a:ahLst/>
              <a:cxnLst/>
              <a:rect l="l" t="t" r="r" b="b"/>
              <a:pathLst>
                <a:path w="35930" h="27548" extrusionOk="0">
                  <a:moveTo>
                    <a:pt x="0" y="27549"/>
                  </a:moveTo>
                  <a:lnTo>
                    <a:pt x="0" y="9610"/>
                  </a:lnTo>
                  <a:cubicBezTo>
                    <a:pt x="0" y="4325"/>
                    <a:pt x="4324" y="0"/>
                    <a:pt x="9610" y="0"/>
                  </a:cubicBezTo>
                  <a:lnTo>
                    <a:pt x="26321" y="0"/>
                  </a:lnTo>
                  <a:cubicBezTo>
                    <a:pt x="31606" y="0"/>
                    <a:pt x="35931" y="4325"/>
                    <a:pt x="35931" y="9610"/>
                  </a:cubicBezTo>
                  <a:lnTo>
                    <a:pt x="35931" y="27549"/>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56" name="Google Shape;1856;p14"/>
            <p:cNvSpPr/>
            <p:nvPr/>
          </p:nvSpPr>
          <p:spPr>
            <a:xfrm>
              <a:off x="9782963" y="1834411"/>
              <a:ext cx="35931" cy="27548"/>
            </a:xfrm>
            <a:custGeom>
              <a:avLst/>
              <a:gdLst/>
              <a:ahLst/>
              <a:cxnLst/>
              <a:rect l="l" t="t" r="r" b="b"/>
              <a:pathLst>
                <a:path w="35931" h="27548" extrusionOk="0">
                  <a:moveTo>
                    <a:pt x="0" y="27549"/>
                  </a:moveTo>
                  <a:lnTo>
                    <a:pt x="0" y="9610"/>
                  </a:lnTo>
                  <a:cubicBezTo>
                    <a:pt x="0" y="4325"/>
                    <a:pt x="4325" y="0"/>
                    <a:pt x="9610" y="0"/>
                  </a:cubicBezTo>
                  <a:lnTo>
                    <a:pt x="26321" y="0"/>
                  </a:lnTo>
                  <a:cubicBezTo>
                    <a:pt x="31607" y="0"/>
                    <a:pt x="35932" y="4325"/>
                    <a:pt x="35932" y="9610"/>
                  </a:cubicBezTo>
                  <a:lnTo>
                    <a:pt x="35932" y="27549"/>
                  </a:lnTo>
                </a:path>
              </a:pathLst>
            </a:custGeom>
            <a:noFill/>
            <a:ln w="9525" cap="rnd"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57" name="Google Shape;1857;p14"/>
            <p:cNvSpPr/>
            <p:nvPr/>
          </p:nvSpPr>
          <p:spPr>
            <a:xfrm>
              <a:off x="9638972" y="1792446"/>
              <a:ext cx="35930" cy="27548"/>
            </a:xfrm>
            <a:custGeom>
              <a:avLst/>
              <a:gdLst/>
              <a:ahLst/>
              <a:cxnLst/>
              <a:rect l="l" t="t" r="r" b="b"/>
              <a:pathLst>
                <a:path w="35930" h="27548" extrusionOk="0">
                  <a:moveTo>
                    <a:pt x="0" y="27549"/>
                  </a:moveTo>
                  <a:lnTo>
                    <a:pt x="0" y="9610"/>
                  </a:lnTo>
                  <a:cubicBezTo>
                    <a:pt x="0" y="4325"/>
                    <a:pt x="4325" y="0"/>
                    <a:pt x="9610" y="0"/>
                  </a:cubicBezTo>
                  <a:lnTo>
                    <a:pt x="26321" y="0"/>
                  </a:lnTo>
                  <a:cubicBezTo>
                    <a:pt x="31607" y="0"/>
                    <a:pt x="35931" y="4325"/>
                    <a:pt x="35931" y="9610"/>
                  </a:cubicBezTo>
                  <a:lnTo>
                    <a:pt x="35931" y="27549"/>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58" name="Google Shape;1858;p14"/>
            <p:cNvSpPr/>
            <p:nvPr/>
          </p:nvSpPr>
          <p:spPr>
            <a:xfrm>
              <a:off x="9696580" y="1792446"/>
              <a:ext cx="35930" cy="27548"/>
            </a:xfrm>
            <a:custGeom>
              <a:avLst/>
              <a:gdLst/>
              <a:ahLst/>
              <a:cxnLst/>
              <a:rect l="l" t="t" r="r" b="b"/>
              <a:pathLst>
                <a:path w="35930" h="27548" extrusionOk="0">
                  <a:moveTo>
                    <a:pt x="0" y="27549"/>
                  </a:moveTo>
                  <a:lnTo>
                    <a:pt x="0" y="9610"/>
                  </a:lnTo>
                  <a:cubicBezTo>
                    <a:pt x="0" y="4325"/>
                    <a:pt x="4324" y="0"/>
                    <a:pt x="9610" y="0"/>
                  </a:cubicBezTo>
                  <a:lnTo>
                    <a:pt x="26321" y="0"/>
                  </a:lnTo>
                  <a:cubicBezTo>
                    <a:pt x="31606" y="0"/>
                    <a:pt x="35931" y="4325"/>
                    <a:pt x="35931" y="9610"/>
                  </a:cubicBezTo>
                  <a:lnTo>
                    <a:pt x="35931" y="27549"/>
                  </a:lnTo>
                </a:path>
              </a:pathLst>
            </a:custGeom>
            <a:noFill/>
            <a:ln w="9525" cap="rnd"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59" name="Google Shape;1859;p14"/>
            <p:cNvSpPr/>
            <p:nvPr/>
          </p:nvSpPr>
          <p:spPr>
            <a:xfrm>
              <a:off x="9754134" y="1792446"/>
              <a:ext cx="35930" cy="27548"/>
            </a:xfrm>
            <a:custGeom>
              <a:avLst/>
              <a:gdLst/>
              <a:ahLst/>
              <a:cxnLst/>
              <a:rect l="l" t="t" r="r" b="b"/>
              <a:pathLst>
                <a:path w="35930" h="27548" extrusionOk="0">
                  <a:moveTo>
                    <a:pt x="0" y="27549"/>
                  </a:moveTo>
                  <a:lnTo>
                    <a:pt x="0" y="9610"/>
                  </a:lnTo>
                  <a:cubicBezTo>
                    <a:pt x="0" y="4325"/>
                    <a:pt x="4324" y="0"/>
                    <a:pt x="9610" y="0"/>
                  </a:cubicBezTo>
                  <a:lnTo>
                    <a:pt x="26321" y="0"/>
                  </a:lnTo>
                  <a:cubicBezTo>
                    <a:pt x="31606" y="0"/>
                    <a:pt x="35931" y="4325"/>
                    <a:pt x="35931" y="9610"/>
                  </a:cubicBezTo>
                  <a:lnTo>
                    <a:pt x="35931" y="27549"/>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60" name="Google Shape;1860;p14"/>
            <p:cNvSpPr/>
            <p:nvPr/>
          </p:nvSpPr>
          <p:spPr>
            <a:xfrm>
              <a:off x="9747513" y="1693623"/>
              <a:ext cx="26854" cy="5338"/>
            </a:xfrm>
            <a:custGeom>
              <a:avLst/>
              <a:gdLst/>
              <a:ahLst/>
              <a:cxnLst/>
              <a:rect l="l" t="t" r="r" b="b"/>
              <a:pathLst>
                <a:path w="26854" h="5338" extrusionOk="0">
                  <a:moveTo>
                    <a:pt x="0" y="0"/>
                  </a:moveTo>
                  <a:lnTo>
                    <a:pt x="26855"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61" name="Google Shape;1861;p14"/>
            <p:cNvSpPr/>
            <p:nvPr/>
          </p:nvSpPr>
          <p:spPr>
            <a:xfrm>
              <a:off x="9654722" y="1693623"/>
              <a:ext cx="26854" cy="5338"/>
            </a:xfrm>
            <a:custGeom>
              <a:avLst/>
              <a:gdLst/>
              <a:ahLst/>
              <a:cxnLst/>
              <a:rect l="l" t="t" r="r" b="b"/>
              <a:pathLst>
                <a:path w="26854" h="5338" extrusionOk="0">
                  <a:moveTo>
                    <a:pt x="0" y="0"/>
                  </a:moveTo>
                  <a:lnTo>
                    <a:pt x="26855"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62" name="Google Shape;1862;p14"/>
            <p:cNvSpPr/>
            <p:nvPr/>
          </p:nvSpPr>
          <p:spPr>
            <a:xfrm>
              <a:off x="9714518" y="1726564"/>
              <a:ext cx="5338" cy="26908"/>
            </a:xfrm>
            <a:custGeom>
              <a:avLst/>
              <a:gdLst/>
              <a:ahLst/>
              <a:cxnLst/>
              <a:rect l="l" t="t" r="r" b="b"/>
              <a:pathLst>
                <a:path w="5338" h="26908" extrusionOk="0">
                  <a:moveTo>
                    <a:pt x="0" y="0"/>
                  </a:moveTo>
                  <a:lnTo>
                    <a:pt x="0" y="26908"/>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63" name="Google Shape;1863;p14"/>
            <p:cNvSpPr/>
            <p:nvPr/>
          </p:nvSpPr>
          <p:spPr>
            <a:xfrm>
              <a:off x="9714518" y="1633773"/>
              <a:ext cx="5338" cy="26908"/>
            </a:xfrm>
            <a:custGeom>
              <a:avLst/>
              <a:gdLst/>
              <a:ahLst/>
              <a:cxnLst/>
              <a:rect l="l" t="t" r="r" b="b"/>
              <a:pathLst>
                <a:path w="5338" h="26908" extrusionOk="0">
                  <a:moveTo>
                    <a:pt x="0" y="0"/>
                  </a:moveTo>
                  <a:lnTo>
                    <a:pt x="0" y="26908"/>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64" name="Google Shape;1864;p14"/>
            <p:cNvSpPr/>
            <p:nvPr/>
          </p:nvSpPr>
          <p:spPr>
            <a:xfrm>
              <a:off x="9703200" y="1674563"/>
              <a:ext cx="19967" cy="38120"/>
            </a:xfrm>
            <a:custGeom>
              <a:avLst/>
              <a:gdLst/>
              <a:ahLst/>
              <a:cxnLst/>
              <a:rect l="l" t="t" r="r" b="b"/>
              <a:pathLst>
                <a:path w="19967" h="38120" extrusionOk="0">
                  <a:moveTo>
                    <a:pt x="19968" y="38120"/>
                  </a:moveTo>
                  <a:lnTo>
                    <a:pt x="0" y="38120"/>
                  </a:lnTo>
                  <a:lnTo>
                    <a:pt x="0" y="23758"/>
                  </a:lnTo>
                  <a:lnTo>
                    <a:pt x="19968" y="16657"/>
                  </a:lnTo>
                  <a:lnTo>
                    <a:pt x="19968" y="0"/>
                  </a:ln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65" name="Google Shape;1865;p14"/>
            <p:cNvSpPr/>
            <p:nvPr/>
          </p:nvSpPr>
          <p:spPr>
            <a:xfrm>
              <a:off x="9667963" y="1648402"/>
              <a:ext cx="90441" cy="90441"/>
            </a:xfrm>
            <a:custGeom>
              <a:avLst/>
              <a:gdLst/>
              <a:ahLst/>
              <a:cxnLst/>
              <a:rect l="l" t="t" r="r" b="b"/>
              <a:pathLst>
                <a:path w="90441" h="90441" extrusionOk="0">
                  <a:moveTo>
                    <a:pt x="68231" y="6300"/>
                  </a:moveTo>
                  <a:cubicBezTo>
                    <a:pt x="81526" y="14148"/>
                    <a:pt x="90441" y="28670"/>
                    <a:pt x="90441" y="45221"/>
                  </a:cubicBezTo>
                  <a:cubicBezTo>
                    <a:pt x="90441" y="70207"/>
                    <a:pt x="70207" y="90442"/>
                    <a:pt x="45221" y="90442"/>
                  </a:cubicBezTo>
                  <a:cubicBezTo>
                    <a:pt x="20234" y="90442"/>
                    <a:pt x="0" y="70207"/>
                    <a:pt x="0" y="45221"/>
                  </a:cubicBezTo>
                  <a:cubicBezTo>
                    <a:pt x="0" y="20235"/>
                    <a:pt x="20234" y="0"/>
                    <a:pt x="45221" y="0"/>
                  </a:cubicBezTo>
                </a:path>
              </a:pathLst>
            </a:custGeom>
            <a:noFill/>
            <a:ln w="9525" cap="rnd"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66" name="Google Shape;1866;p14"/>
            <p:cNvSpPr/>
            <p:nvPr/>
          </p:nvSpPr>
          <p:spPr>
            <a:xfrm>
              <a:off x="9765505" y="1641835"/>
              <a:ext cx="10838" cy="5338"/>
            </a:xfrm>
            <a:custGeom>
              <a:avLst/>
              <a:gdLst/>
              <a:ahLst/>
              <a:cxnLst/>
              <a:rect l="l" t="t" r="r" b="b"/>
              <a:pathLst>
                <a:path w="10838" h="5338" extrusionOk="0">
                  <a:moveTo>
                    <a:pt x="0" y="0"/>
                  </a:moveTo>
                  <a:lnTo>
                    <a:pt x="10838"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67" name="Google Shape;1867;p14"/>
            <p:cNvSpPr/>
            <p:nvPr/>
          </p:nvSpPr>
          <p:spPr>
            <a:xfrm>
              <a:off x="9787181" y="1663511"/>
              <a:ext cx="10838" cy="5338"/>
            </a:xfrm>
            <a:custGeom>
              <a:avLst/>
              <a:gdLst/>
              <a:ahLst/>
              <a:cxnLst/>
              <a:rect l="l" t="t" r="r" b="b"/>
              <a:pathLst>
                <a:path w="10838" h="5338" extrusionOk="0">
                  <a:moveTo>
                    <a:pt x="0" y="0"/>
                  </a:moveTo>
                  <a:lnTo>
                    <a:pt x="10838"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68" name="Google Shape;1868;p14"/>
            <p:cNvSpPr/>
            <p:nvPr/>
          </p:nvSpPr>
          <p:spPr>
            <a:xfrm>
              <a:off x="9777518" y="1715512"/>
              <a:ext cx="10838" cy="5338"/>
            </a:xfrm>
            <a:custGeom>
              <a:avLst/>
              <a:gdLst/>
              <a:ahLst/>
              <a:cxnLst/>
              <a:rect l="l" t="t" r="r" b="b"/>
              <a:pathLst>
                <a:path w="10838" h="5338" extrusionOk="0">
                  <a:moveTo>
                    <a:pt x="0" y="0"/>
                  </a:moveTo>
                  <a:lnTo>
                    <a:pt x="10838"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69" name="Google Shape;1869;p14"/>
            <p:cNvSpPr/>
            <p:nvPr/>
          </p:nvSpPr>
          <p:spPr>
            <a:xfrm>
              <a:off x="9788356" y="1737135"/>
              <a:ext cx="10838" cy="5338"/>
            </a:xfrm>
            <a:custGeom>
              <a:avLst/>
              <a:gdLst/>
              <a:ahLst/>
              <a:cxnLst/>
              <a:rect l="l" t="t" r="r" b="b"/>
              <a:pathLst>
                <a:path w="10838" h="5338" extrusionOk="0">
                  <a:moveTo>
                    <a:pt x="0" y="0"/>
                  </a:moveTo>
                  <a:lnTo>
                    <a:pt x="10838"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70" name="Google Shape;1870;p14"/>
            <p:cNvSpPr/>
            <p:nvPr/>
          </p:nvSpPr>
          <p:spPr>
            <a:xfrm>
              <a:off x="9755895" y="1747973"/>
              <a:ext cx="10784" cy="5338"/>
            </a:xfrm>
            <a:custGeom>
              <a:avLst/>
              <a:gdLst/>
              <a:ahLst/>
              <a:cxnLst/>
              <a:rect l="l" t="t" r="r" b="b"/>
              <a:pathLst>
                <a:path w="10784" h="5338" extrusionOk="0">
                  <a:moveTo>
                    <a:pt x="0" y="0"/>
                  </a:moveTo>
                  <a:lnTo>
                    <a:pt x="10785"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71" name="Google Shape;1871;p14"/>
            <p:cNvSpPr/>
            <p:nvPr/>
          </p:nvSpPr>
          <p:spPr>
            <a:xfrm>
              <a:off x="9647301" y="1641835"/>
              <a:ext cx="10838" cy="5338"/>
            </a:xfrm>
            <a:custGeom>
              <a:avLst/>
              <a:gdLst/>
              <a:ahLst/>
              <a:cxnLst/>
              <a:rect l="l" t="t" r="r" b="b"/>
              <a:pathLst>
                <a:path w="10838" h="5338" extrusionOk="0">
                  <a:moveTo>
                    <a:pt x="10838"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72" name="Google Shape;1872;p14"/>
            <p:cNvSpPr/>
            <p:nvPr/>
          </p:nvSpPr>
          <p:spPr>
            <a:xfrm>
              <a:off x="9625678" y="1663511"/>
              <a:ext cx="10784" cy="5338"/>
            </a:xfrm>
            <a:custGeom>
              <a:avLst/>
              <a:gdLst/>
              <a:ahLst/>
              <a:cxnLst/>
              <a:rect l="l" t="t" r="r" b="b"/>
              <a:pathLst>
                <a:path w="10784" h="5338" extrusionOk="0">
                  <a:moveTo>
                    <a:pt x="10785"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73" name="Google Shape;1873;p14"/>
            <p:cNvSpPr/>
            <p:nvPr/>
          </p:nvSpPr>
          <p:spPr>
            <a:xfrm>
              <a:off x="9635289" y="1715512"/>
              <a:ext cx="10838" cy="5338"/>
            </a:xfrm>
            <a:custGeom>
              <a:avLst/>
              <a:gdLst/>
              <a:ahLst/>
              <a:cxnLst/>
              <a:rect l="l" t="t" r="r" b="b"/>
              <a:pathLst>
                <a:path w="10838" h="5338" extrusionOk="0">
                  <a:moveTo>
                    <a:pt x="10838"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74" name="Google Shape;1874;p14"/>
            <p:cNvSpPr/>
            <p:nvPr/>
          </p:nvSpPr>
          <p:spPr>
            <a:xfrm>
              <a:off x="9624450" y="1737135"/>
              <a:ext cx="10838" cy="5338"/>
            </a:xfrm>
            <a:custGeom>
              <a:avLst/>
              <a:gdLst/>
              <a:ahLst/>
              <a:cxnLst/>
              <a:rect l="l" t="t" r="r" b="b"/>
              <a:pathLst>
                <a:path w="10838" h="5338" extrusionOk="0">
                  <a:moveTo>
                    <a:pt x="10838"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75" name="Google Shape;1875;p14"/>
            <p:cNvSpPr/>
            <p:nvPr/>
          </p:nvSpPr>
          <p:spPr>
            <a:xfrm>
              <a:off x="9656965" y="1747973"/>
              <a:ext cx="10838" cy="5338"/>
            </a:xfrm>
            <a:custGeom>
              <a:avLst/>
              <a:gdLst/>
              <a:ahLst/>
              <a:cxnLst/>
              <a:rect l="l" t="t" r="r" b="b"/>
              <a:pathLst>
                <a:path w="10838" h="5338" extrusionOk="0">
                  <a:moveTo>
                    <a:pt x="10838"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876" name="Google Shape;1876;p14"/>
          <p:cNvGrpSpPr/>
          <p:nvPr/>
        </p:nvGrpSpPr>
        <p:grpSpPr>
          <a:xfrm>
            <a:off x="4372764" y="2319315"/>
            <a:ext cx="599205" cy="450262"/>
            <a:chOff x="1891561" y="5138563"/>
            <a:chExt cx="250459" cy="188203"/>
          </a:xfrm>
        </p:grpSpPr>
        <p:sp>
          <p:nvSpPr>
            <p:cNvPr id="1877" name="Google Shape;1877;p14"/>
            <p:cNvSpPr/>
            <p:nvPr/>
          </p:nvSpPr>
          <p:spPr>
            <a:xfrm>
              <a:off x="2099612" y="5273716"/>
              <a:ext cx="5320" cy="53050"/>
            </a:xfrm>
            <a:custGeom>
              <a:avLst/>
              <a:gdLst/>
              <a:ahLst/>
              <a:cxnLst/>
              <a:rect l="l" t="t" r="r" b="b"/>
              <a:pathLst>
                <a:path w="5320" h="53050" extrusionOk="0">
                  <a:moveTo>
                    <a:pt x="0" y="0"/>
                  </a:moveTo>
                  <a:lnTo>
                    <a:pt x="0" y="5305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78" name="Google Shape;1878;p14"/>
            <p:cNvSpPr/>
            <p:nvPr/>
          </p:nvSpPr>
          <p:spPr>
            <a:xfrm>
              <a:off x="2120843" y="5231255"/>
              <a:ext cx="5320" cy="95458"/>
            </a:xfrm>
            <a:custGeom>
              <a:avLst/>
              <a:gdLst/>
              <a:ahLst/>
              <a:cxnLst/>
              <a:rect l="l" t="t" r="r" b="b"/>
              <a:pathLst>
                <a:path w="5320" h="95458" extrusionOk="0">
                  <a:moveTo>
                    <a:pt x="0" y="0"/>
                  </a:moveTo>
                  <a:lnTo>
                    <a:pt x="0" y="95459"/>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79" name="Google Shape;1879;p14"/>
            <p:cNvSpPr/>
            <p:nvPr/>
          </p:nvSpPr>
          <p:spPr>
            <a:xfrm>
              <a:off x="2085249" y="5151706"/>
              <a:ext cx="27979" cy="31819"/>
            </a:xfrm>
            <a:custGeom>
              <a:avLst/>
              <a:gdLst/>
              <a:ahLst/>
              <a:cxnLst/>
              <a:rect l="l" t="t" r="r" b="b"/>
              <a:pathLst>
                <a:path w="27979" h="31819" extrusionOk="0">
                  <a:moveTo>
                    <a:pt x="17289" y="0"/>
                  </a:moveTo>
                  <a:lnTo>
                    <a:pt x="10691" y="0"/>
                  </a:lnTo>
                  <a:cubicBezTo>
                    <a:pt x="4093" y="0"/>
                    <a:pt x="-962" y="5906"/>
                    <a:pt x="155" y="12451"/>
                  </a:cubicBezTo>
                  <a:lnTo>
                    <a:pt x="1911" y="22880"/>
                  </a:lnTo>
                  <a:cubicBezTo>
                    <a:pt x="2763" y="28042"/>
                    <a:pt x="7232" y="31820"/>
                    <a:pt x="12447" y="31820"/>
                  </a:cubicBezTo>
                  <a:lnTo>
                    <a:pt x="15533" y="31820"/>
                  </a:lnTo>
                  <a:cubicBezTo>
                    <a:pt x="20748" y="31820"/>
                    <a:pt x="25217" y="28042"/>
                    <a:pt x="26069" y="22880"/>
                  </a:cubicBezTo>
                  <a:lnTo>
                    <a:pt x="27825" y="12451"/>
                  </a:lnTo>
                  <a:cubicBezTo>
                    <a:pt x="28942" y="5959"/>
                    <a:pt x="23887" y="0"/>
                    <a:pt x="17289" y="0"/>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80" name="Google Shape;1880;p14"/>
            <p:cNvSpPr/>
            <p:nvPr/>
          </p:nvSpPr>
          <p:spPr>
            <a:xfrm>
              <a:off x="2085245" y="5199754"/>
              <a:ext cx="56775" cy="63319"/>
            </a:xfrm>
            <a:custGeom>
              <a:avLst/>
              <a:gdLst/>
              <a:ahLst/>
              <a:cxnLst/>
              <a:rect l="l" t="t" r="r" b="b"/>
              <a:pathLst>
                <a:path w="56775" h="63319" extrusionOk="0">
                  <a:moveTo>
                    <a:pt x="56775" y="63320"/>
                  </a:moveTo>
                  <a:lnTo>
                    <a:pt x="56775" y="18570"/>
                  </a:lnTo>
                  <a:cubicBezTo>
                    <a:pt x="56775" y="13675"/>
                    <a:pt x="53476" y="9471"/>
                    <a:pt x="48740" y="8248"/>
                  </a:cubicBezTo>
                  <a:lnTo>
                    <a:pt x="16921" y="319"/>
                  </a:lnTo>
                  <a:cubicBezTo>
                    <a:pt x="15218" y="-106"/>
                    <a:pt x="13462" y="-106"/>
                    <a:pt x="11760" y="319"/>
                  </a:cubicBezTo>
                  <a:lnTo>
                    <a:pt x="0" y="3246"/>
                  </a:lnTo>
                  <a:lnTo>
                    <a:pt x="11760" y="319"/>
                  </a:lnTo>
                  <a:cubicBezTo>
                    <a:pt x="13462" y="-106"/>
                    <a:pt x="15218" y="-106"/>
                    <a:pt x="16921" y="319"/>
                  </a:cubicBezTo>
                  <a:lnTo>
                    <a:pt x="48740" y="8248"/>
                  </a:lnTo>
                  <a:cubicBezTo>
                    <a:pt x="53476" y="9418"/>
                    <a:pt x="56775" y="13675"/>
                    <a:pt x="56775" y="18570"/>
                  </a:cubicBezTo>
                  <a:lnTo>
                    <a:pt x="56775" y="6332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81" name="Google Shape;1881;p14"/>
            <p:cNvSpPr/>
            <p:nvPr/>
          </p:nvSpPr>
          <p:spPr>
            <a:xfrm>
              <a:off x="2017668" y="5186665"/>
              <a:ext cx="65341" cy="58105"/>
            </a:xfrm>
            <a:custGeom>
              <a:avLst/>
              <a:gdLst/>
              <a:ahLst/>
              <a:cxnLst/>
              <a:rect l="l" t="t" r="r" b="b"/>
              <a:pathLst>
                <a:path w="65341" h="58105" extrusionOk="0">
                  <a:moveTo>
                    <a:pt x="0" y="6172"/>
                  </a:moveTo>
                  <a:lnTo>
                    <a:pt x="17187" y="319"/>
                  </a:lnTo>
                  <a:cubicBezTo>
                    <a:pt x="18889" y="-106"/>
                    <a:pt x="20645" y="-106"/>
                    <a:pt x="22348" y="319"/>
                  </a:cubicBezTo>
                  <a:lnTo>
                    <a:pt x="46080" y="8407"/>
                  </a:lnTo>
                  <a:cubicBezTo>
                    <a:pt x="49485" y="9578"/>
                    <a:pt x="52092" y="12398"/>
                    <a:pt x="52944" y="15910"/>
                  </a:cubicBezTo>
                  <a:lnTo>
                    <a:pt x="65342" y="58105"/>
                  </a:lnTo>
                  <a:lnTo>
                    <a:pt x="52944" y="15910"/>
                  </a:lnTo>
                  <a:cubicBezTo>
                    <a:pt x="52092" y="12398"/>
                    <a:pt x="49485" y="9578"/>
                    <a:pt x="46080" y="8407"/>
                  </a:cubicBezTo>
                  <a:lnTo>
                    <a:pt x="22348" y="319"/>
                  </a:lnTo>
                  <a:cubicBezTo>
                    <a:pt x="20645" y="-106"/>
                    <a:pt x="18889" y="-106"/>
                    <a:pt x="17187" y="319"/>
                  </a:cubicBezTo>
                  <a:lnTo>
                    <a:pt x="0" y="6172"/>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82" name="Google Shape;1882;p14"/>
            <p:cNvSpPr/>
            <p:nvPr/>
          </p:nvSpPr>
          <p:spPr>
            <a:xfrm>
              <a:off x="2048051" y="5275100"/>
              <a:ext cx="5320" cy="51613"/>
            </a:xfrm>
            <a:custGeom>
              <a:avLst/>
              <a:gdLst/>
              <a:ahLst/>
              <a:cxnLst/>
              <a:rect l="l" t="t" r="r" b="b"/>
              <a:pathLst>
                <a:path w="5320" h="51613" extrusionOk="0">
                  <a:moveTo>
                    <a:pt x="0" y="0"/>
                  </a:moveTo>
                  <a:lnTo>
                    <a:pt x="0" y="51614"/>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83" name="Google Shape;1883;p14"/>
            <p:cNvSpPr/>
            <p:nvPr/>
          </p:nvSpPr>
          <p:spPr>
            <a:xfrm>
              <a:off x="2026821" y="5275100"/>
              <a:ext cx="5320" cy="51613"/>
            </a:xfrm>
            <a:custGeom>
              <a:avLst/>
              <a:gdLst/>
              <a:ahLst/>
              <a:cxnLst/>
              <a:rect l="l" t="t" r="r" b="b"/>
              <a:pathLst>
                <a:path w="5320" h="51613" extrusionOk="0">
                  <a:moveTo>
                    <a:pt x="0" y="0"/>
                  </a:moveTo>
                  <a:lnTo>
                    <a:pt x="0" y="51614"/>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84" name="Google Shape;1884;p14"/>
            <p:cNvSpPr/>
            <p:nvPr/>
          </p:nvSpPr>
          <p:spPr>
            <a:xfrm>
              <a:off x="2023804" y="5138563"/>
              <a:ext cx="28008" cy="31766"/>
            </a:xfrm>
            <a:custGeom>
              <a:avLst/>
              <a:gdLst/>
              <a:ahLst/>
              <a:cxnLst/>
              <a:rect l="l" t="t" r="r" b="b"/>
              <a:pathLst>
                <a:path w="28008" h="31766" extrusionOk="0">
                  <a:moveTo>
                    <a:pt x="10679" y="0"/>
                  </a:moveTo>
                  <a:lnTo>
                    <a:pt x="17330" y="0"/>
                  </a:lnTo>
                  <a:cubicBezTo>
                    <a:pt x="23928" y="0"/>
                    <a:pt x="28930" y="5906"/>
                    <a:pt x="27866" y="12398"/>
                  </a:cubicBezTo>
                  <a:lnTo>
                    <a:pt x="26110" y="22880"/>
                  </a:lnTo>
                  <a:cubicBezTo>
                    <a:pt x="25258" y="28042"/>
                    <a:pt x="20789" y="31766"/>
                    <a:pt x="15574" y="31766"/>
                  </a:cubicBezTo>
                  <a:lnTo>
                    <a:pt x="12435" y="31766"/>
                  </a:lnTo>
                  <a:cubicBezTo>
                    <a:pt x="7220" y="31766"/>
                    <a:pt x="2750" y="27988"/>
                    <a:pt x="1899" y="22880"/>
                  </a:cubicBezTo>
                  <a:lnTo>
                    <a:pt x="143" y="12398"/>
                  </a:lnTo>
                  <a:cubicBezTo>
                    <a:pt x="-921" y="5959"/>
                    <a:pt x="4081" y="0"/>
                    <a:pt x="10679" y="0"/>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85" name="Google Shape;1885;p14"/>
            <p:cNvSpPr/>
            <p:nvPr/>
          </p:nvSpPr>
          <p:spPr>
            <a:xfrm>
              <a:off x="2058747" y="5239343"/>
              <a:ext cx="9152" cy="37992"/>
            </a:xfrm>
            <a:custGeom>
              <a:avLst/>
              <a:gdLst/>
              <a:ahLst/>
              <a:cxnLst/>
              <a:rect l="l" t="t" r="r" b="b"/>
              <a:pathLst>
                <a:path w="9152" h="37992" extrusionOk="0">
                  <a:moveTo>
                    <a:pt x="0" y="0"/>
                  </a:moveTo>
                  <a:lnTo>
                    <a:pt x="9152" y="37992"/>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886" name="Google Shape;1886;p14"/>
            <p:cNvGrpSpPr/>
            <p:nvPr/>
          </p:nvGrpSpPr>
          <p:grpSpPr>
            <a:xfrm>
              <a:off x="1891561" y="5172298"/>
              <a:ext cx="127278" cy="127384"/>
              <a:chOff x="1891561" y="5172298"/>
              <a:chExt cx="127278" cy="127384"/>
            </a:xfrm>
          </p:grpSpPr>
          <p:sp>
            <p:nvSpPr>
              <p:cNvPr id="1887" name="Google Shape;1887;p14"/>
              <p:cNvSpPr/>
              <p:nvPr/>
            </p:nvSpPr>
            <p:spPr>
              <a:xfrm>
                <a:off x="1891561" y="5172298"/>
                <a:ext cx="127278" cy="127384"/>
              </a:xfrm>
              <a:custGeom>
                <a:avLst/>
                <a:gdLst/>
                <a:ahLst/>
                <a:cxnLst/>
                <a:rect l="l" t="t" r="r" b="b"/>
                <a:pathLst>
                  <a:path w="127278" h="127384" extrusionOk="0">
                    <a:moveTo>
                      <a:pt x="127278" y="63692"/>
                    </a:moveTo>
                    <a:cubicBezTo>
                      <a:pt x="127278" y="61511"/>
                      <a:pt x="127172" y="59329"/>
                      <a:pt x="126959" y="57147"/>
                    </a:cubicBezTo>
                    <a:lnTo>
                      <a:pt x="110091" y="51135"/>
                    </a:lnTo>
                    <a:cubicBezTo>
                      <a:pt x="108974" y="47038"/>
                      <a:pt x="107378" y="43153"/>
                      <a:pt x="105303" y="39588"/>
                    </a:cubicBezTo>
                    <a:lnTo>
                      <a:pt x="112965" y="23465"/>
                    </a:lnTo>
                    <a:cubicBezTo>
                      <a:pt x="110198" y="20060"/>
                      <a:pt x="107112" y="16974"/>
                      <a:pt x="103706" y="14260"/>
                    </a:cubicBezTo>
                    <a:lnTo>
                      <a:pt x="87584" y="21922"/>
                    </a:lnTo>
                    <a:cubicBezTo>
                      <a:pt x="84019" y="19900"/>
                      <a:pt x="80187" y="18304"/>
                      <a:pt x="76090" y="17187"/>
                    </a:cubicBezTo>
                    <a:lnTo>
                      <a:pt x="70078" y="319"/>
                    </a:lnTo>
                    <a:cubicBezTo>
                      <a:pt x="67949" y="106"/>
                      <a:pt x="65821" y="0"/>
                      <a:pt x="63639" y="0"/>
                    </a:cubicBezTo>
                    <a:cubicBezTo>
                      <a:pt x="61458" y="0"/>
                      <a:pt x="59329" y="106"/>
                      <a:pt x="57201" y="319"/>
                    </a:cubicBezTo>
                    <a:lnTo>
                      <a:pt x="51188" y="17187"/>
                    </a:lnTo>
                    <a:cubicBezTo>
                      <a:pt x="47144" y="18251"/>
                      <a:pt x="43260" y="19847"/>
                      <a:pt x="39695" y="21922"/>
                    </a:cubicBezTo>
                    <a:lnTo>
                      <a:pt x="23572" y="14260"/>
                    </a:lnTo>
                    <a:cubicBezTo>
                      <a:pt x="20167" y="17027"/>
                      <a:pt x="17080" y="20113"/>
                      <a:pt x="14313" y="23465"/>
                    </a:cubicBezTo>
                    <a:lnTo>
                      <a:pt x="21976" y="39588"/>
                    </a:lnTo>
                    <a:cubicBezTo>
                      <a:pt x="19901" y="43153"/>
                      <a:pt x="18304" y="47038"/>
                      <a:pt x="17187" y="51135"/>
                    </a:cubicBezTo>
                    <a:lnTo>
                      <a:pt x="319" y="57147"/>
                    </a:lnTo>
                    <a:cubicBezTo>
                      <a:pt x="106" y="59276"/>
                      <a:pt x="0" y="61457"/>
                      <a:pt x="0" y="63692"/>
                    </a:cubicBezTo>
                    <a:cubicBezTo>
                      <a:pt x="0" y="65874"/>
                      <a:pt x="106" y="68055"/>
                      <a:pt x="319" y="70237"/>
                    </a:cubicBezTo>
                    <a:lnTo>
                      <a:pt x="17187" y="76250"/>
                    </a:lnTo>
                    <a:cubicBezTo>
                      <a:pt x="18304" y="80347"/>
                      <a:pt x="19901" y="84231"/>
                      <a:pt x="21976" y="87796"/>
                    </a:cubicBezTo>
                    <a:lnTo>
                      <a:pt x="14313" y="103919"/>
                    </a:lnTo>
                    <a:cubicBezTo>
                      <a:pt x="17080" y="107324"/>
                      <a:pt x="20167" y="110411"/>
                      <a:pt x="23572" y="113124"/>
                    </a:cubicBezTo>
                    <a:lnTo>
                      <a:pt x="39695" y="105462"/>
                    </a:lnTo>
                    <a:cubicBezTo>
                      <a:pt x="43260" y="107484"/>
                      <a:pt x="47091" y="109080"/>
                      <a:pt x="51188" y="110198"/>
                    </a:cubicBezTo>
                    <a:lnTo>
                      <a:pt x="57201" y="127065"/>
                    </a:lnTo>
                    <a:cubicBezTo>
                      <a:pt x="59329" y="127278"/>
                      <a:pt x="61458" y="127385"/>
                      <a:pt x="63639" y="127385"/>
                    </a:cubicBezTo>
                    <a:cubicBezTo>
                      <a:pt x="65821" y="127385"/>
                      <a:pt x="67949" y="127278"/>
                      <a:pt x="70078" y="127065"/>
                    </a:cubicBezTo>
                    <a:lnTo>
                      <a:pt x="76090" y="110198"/>
                    </a:lnTo>
                    <a:cubicBezTo>
                      <a:pt x="80134" y="109134"/>
                      <a:pt x="84019" y="107537"/>
                      <a:pt x="87584" y="105462"/>
                    </a:cubicBezTo>
                    <a:lnTo>
                      <a:pt x="103706" y="113124"/>
                    </a:lnTo>
                    <a:cubicBezTo>
                      <a:pt x="107112" y="110357"/>
                      <a:pt x="110198" y="107271"/>
                      <a:pt x="112965" y="103919"/>
                    </a:cubicBezTo>
                    <a:lnTo>
                      <a:pt x="105303" y="87796"/>
                    </a:lnTo>
                    <a:cubicBezTo>
                      <a:pt x="107378" y="84231"/>
                      <a:pt x="108974" y="80347"/>
                      <a:pt x="110091" y="76250"/>
                    </a:cubicBezTo>
                    <a:lnTo>
                      <a:pt x="126959" y="70237"/>
                    </a:lnTo>
                    <a:cubicBezTo>
                      <a:pt x="127172" y="68055"/>
                      <a:pt x="127278" y="65874"/>
                      <a:pt x="127278" y="63692"/>
                    </a:cubicBezTo>
                    <a:close/>
                  </a:path>
                </a:pathLst>
              </a:custGeom>
              <a:noFill/>
              <a:ln w="9525" cap="rnd"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88" name="Google Shape;1888;p14"/>
              <p:cNvSpPr/>
              <p:nvPr/>
            </p:nvSpPr>
            <p:spPr>
              <a:xfrm>
                <a:off x="1933969" y="5214760"/>
                <a:ext cx="42461" cy="42461"/>
              </a:xfrm>
              <a:custGeom>
                <a:avLst/>
                <a:gdLst/>
                <a:ahLst/>
                <a:cxnLst/>
                <a:rect l="l" t="t" r="r" b="b"/>
                <a:pathLst>
                  <a:path w="42461" h="42461" extrusionOk="0">
                    <a:moveTo>
                      <a:pt x="42462" y="21231"/>
                    </a:moveTo>
                    <a:cubicBezTo>
                      <a:pt x="42462" y="32937"/>
                      <a:pt x="32937" y="42462"/>
                      <a:pt x="21231" y="42462"/>
                    </a:cubicBezTo>
                    <a:cubicBezTo>
                      <a:pt x="9525" y="42462"/>
                      <a:pt x="0" y="32937"/>
                      <a:pt x="0" y="21231"/>
                    </a:cubicBezTo>
                    <a:cubicBezTo>
                      <a:pt x="0" y="9525"/>
                      <a:pt x="9525" y="0"/>
                      <a:pt x="21231" y="0"/>
                    </a:cubicBezTo>
                    <a:cubicBezTo>
                      <a:pt x="32937" y="0"/>
                      <a:pt x="42462" y="9525"/>
                      <a:pt x="42462" y="21231"/>
                    </a:cubicBezTo>
                    <a:close/>
                  </a:path>
                </a:pathLst>
              </a:custGeom>
              <a:noFill/>
              <a:ln w="9525" cap="rnd"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1889" name="Google Shape;1889;p14"/>
          <p:cNvGrpSpPr/>
          <p:nvPr/>
        </p:nvGrpSpPr>
        <p:grpSpPr>
          <a:xfrm>
            <a:off x="800586" y="2296304"/>
            <a:ext cx="450004" cy="459711"/>
            <a:chOff x="2811193" y="1982083"/>
            <a:chExt cx="247037" cy="252366"/>
          </a:xfrm>
        </p:grpSpPr>
        <p:sp>
          <p:nvSpPr>
            <p:cNvPr id="1890" name="Google Shape;1890;p14"/>
            <p:cNvSpPr/>
            <p:nvPr/>
          </p:nvSpPr>
          <p:spPr>
            <a:xfrm>
              <a:off x="2811193" y="2229121"/>
              <a:ext cx="247037" cy="5328"/>
            </a:xfrm>
            <a:custGeom>
              <a:avLst/>
              <a:gdLst/>
              <a:ahLst/>
              <a:cxnLst/>
              <a:rect l="l" t="t" r="r" b="b"/>
              <a:pathLst>
                <a:path w="247037" h="5328" extrusionOk="0">
                  <a:moveTo>
                    <a:pt x="0" y="0"/>
                  </a:moveTo>
                  <a:lnTo>
                    <a:pt x="247037"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91" name="Google Shape;1891;p14"/>
            <p:cNvSpPr/>
            <p:nvPr/>
          </p:nvSpPr>
          <p:spPr>
            <a:xfrm>
              <a:off x="2822384" y="1982083"/>
              <a:ext cx="89841" cy="247037"/>
            </a:xfrm>
            <a:custGeom>
              <a:avLst/>
              <a:gdLst/>
              <a:ahLst/>
              <a:cxnLst/>
              <a:rect l="l" t="t" r="r" b="b"/>
              <a:pathLst>
                <a:path w="89841" h="247037" extrusionOk="0">
                  <a:moveTo>
                    <a:pt x="89841" y="134762"/>
                  </a:moveTo>
                  <a:lnTo>
                    <a:pt x="89841" y="0"/>
                  </a:lnTo>
                  <a:lnTo>
                    <a:pt x="0" y="0"/>
                  </a:lnTo>
                  <a:lnTo>
                    <a:pt x="0" y="247037"/>
                  </a:lnTo>
                  <a:lnTo>
                    <a:pt x="0" y="0"/>
                  </a:lnTo>
                  <a:lnTo>
                    <a:pt x="89841"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92" name="Google Shape;1892;p14"/>
            <p:cNvSpPr/>
            <p:nvPr/>
          </p:nvSpPr>
          <p:spPr>
            <a:xfrm>
              <a:off x="2957146" y="2004570"/>
              <a:ext cx="89841" cy="224550"/>
            </a:xfrm>
            <a:custGeom>
              <a:avLst/>
              <a:gdLst/>
              <a:ahLst/>
              <a:cxnLst/>
              <a:rect l="l" t="t" r="r" b="b"/>
              <a:pathLst>
                <a:path w="89841" h="224550" extrusionOk="0">
                  <a:moveTo>
                    <a:pt x="0" y="112275"/>
                  </a:moveTo>
                  <a:lnTo>
                    <a:pt x="0" y="32292"/>
                  </a:lnTo>
                  <a:lnTo>
                    <a:pt x="89841" y="0"/>
                  </a:lnTo>
                  <a:lnTo>
                    <a:pt x="89841" y="224550"/>
                  </a:lnTo>
                  <a:lnTo>
                    <a:pt x="89841" y="0"/>
                  </a:lnTo>
                  <a:lnTo>
                    <a:pt x="0" y="32292"/>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93" name="Google Shape;1893;p14"/>
            <p:cNvSpPr/>
            <p:nvPr/>
          </p:nvSpPr>
          <p:spPr>
            <a:xfrm>
              <a:off x="2844871" y="1998922"/>
              <a:ext cx="5328" cy="11243"/>
            </a:xfrm>
            <a:custGeom>
              <a:avLst/>
              <a:gdLst/>
              <a:ahLst/>
              <a:cxnLst/>
              <a:rect l="l" t="t" r="r" b="b"/>
              <a:pathLst>
                <a:path w="5328" h="11243" extrusionOk="0">
                  <a:moveTo>
                    <a:pt x="0" y="0"/>
                  </a:moveTo>
                  <a:lnTo>
                    <a:pt x="0" y="11244"/>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94" name="Google Shape;1894;p14"/>
            <p:cNvSpPr/>
            <p:nvPr/>
          </p:nvSpPr>
          <p:spPr>
            <a:xfrm>
              <a:off x="2867304" y="1998922"/>
              <a:ext cx="5328" cy="11243"/>
            </a:xfrm>
            <a:custGeom>
              <a:avLst/>
              <a:gdLst/>
              <a:ahLst/>
              <a:cxnLst/>
              <a:rect l="l" t="t" r="r" b="b"/>
              <a:pathLst>
                <a:path w="5328" h="11243" extrusionOk="0">
                  <a:moveTo>
                    <a:pt x="0" y="0"/>
                  </a:moveTo>
                  <a:lnTo>
                    <a:pt x="0" y="11244"/>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95" name="Google Shape;1895;p14"/>
            <p:cNvSpPr/>
            <p:nvPr/>
          </p:nvSpPr>
          <p:spPr>
            <a:xfrm>
              <a:off x="2889791" y="1998922"/>
              <a:ext cx="5328" cy="11243"/>
            </a:xfrm>
            <a:custGeom>
              <a:avLst/>
              <a:gdLst/>
              <a:ahLst/>
              <a:cxnLst/>
              <a:rect l="l" t="t" r="r" b="b"/>
              <a:pathLst>
                <a:path w="5328" h="11243" extrusionOk="0">
                  <a:moveTo>
                    <a:pt x="0" y="0"/>
                  </a:moveTo>
                  <a:lnTo>
                    <a:pt x="0" y="11244"/>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96" name="Google Shape;1896;p14"/>
            <p:cNvSpPr/>
            <p:nvPr/>
          </p:nvSpPr>
          <p:spPr>
            <a:xfrm>
              <a:off x="2844871" y="2021409"/>
              <a:ext cx="5328" cy="11243"/>
            </a:xfrm>
            <a:custGeom>
              <a:avLst/>
              <a:gdLst/>
              <a:ahLst/>
              <a:cxnLst/>
              <a:rect l="l" t="t" r="r" b="b"/>
              <a:pathLst>
                <a:path w="5328" h="11243" extrusionOk="0">
                  <a:moveTo>
                    <a:pt x="0" y="0"/>
                  </a:moveTo>
                  <a:lnTo>
                    <a:pt x="0" y="11244"/>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97" name="Google Shape;1897;p14"/>
            <p:cNvSpPr/>
            <p:nvPr/>
          </p:nvSpPr>
          <p:spPr>
            <a:xfrm>
              <a:off x="2867304" y="2021409"/>
              <a:ext cx="5328" cy="11243"/>
            </a:xfrm>
            <a:custGeom>
              <a:avLst/>
              <a:gdLst/>
              <a:ahLst/>
              <a:cxnLst/>
              <a:rect l="l" t="t" r="r" b="b"/>
              <a:pathLst>
                <a:path w="5328" h="11243" extrusionOk="0">
                  <a:moveTo>
                    <a:pt x="0" y="0"/>
                  </a:moveTo>
                  <a:lnTo>
                    <a:pt x="0" y="11244"/>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98" name="Google Shape;1898;p14"/>
            <p:cNvSpPr/>
            <p:nvPr/>
          </p:nvSpPr>
          <p:spPr>
            <a:xfrm>
              <a:off x="2889791" y="2021409"/>
              <a:ext cx="5328" cy="11243"/>
            </a:xfrm>
            <a:custGeom>
              <a:avLst/>
              <a:gdLst/>
              <a:ahLst/>
              <a:cxnLst/>
              <a:rect l="l" t="t" r="r" b="b"/>
              <a:pathLst>
                <a:path w="5328" h="11243" extrusionOk="0">
                  <a:moveTo>
                    <a:pt x="0" y="0"/>
                  </a:moveTo>
                  <a:lnTo>
                    <a:pt x="0" y="11244"/>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899" name="Google Shape;1899;p14"/>
            <p:cNvSpPr/>
            <p:nvPr/>
          </p:nvSpPr>
          <p:spPr>
            <a:xfrm>
              <a:off x="2844871" y="2043843"/>
              <a:ext cx="5328" cy="11243"/>
            </a:xfrm>
            <a:custGeom>
              <a:avLst/>
              <a:gdLst/>
              <a:ahLst/>
              <a:cxnLst/>
              <a:rect l="l" t="t" r="r" b="b"/>
              <a:pathLst>
                <a:path w="5328" h="11243" extrusionOk="0">
                  <a:moveTo>
                    <a:pt x="0" y="0"/>
                  </a:moveTo>
                  <a:lnTo>
                    <a:pt x="0" y="11243"/>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00" name="Google Shape;1900;p14"/>
            <p:cNvSpPr/>
            <p:nvPr/>
          </p:nvSpPr>
          <p:spPr>
            <a:xfrm>
              <a:off x="2867304" y="2043843"/>
              <a:ext cx="5328" cy="11243"/>
            </a:xfrm>
            <a:custGeom>
              <a:avLst/>
              <a:gdLst/>
              <a:ahLst/>
              <a:cxnLst/>
              <a:rect l="l" t="t" r="r" b="b"/>
              <a:pathLst>
                <a:path w="5328" h="11243" extrusionOk="0">
                  <a:moveTo>
                    <a:pt x="0" y="0"/>
                  </a:moveTo>
                  <a:lnTo>
                    <a:pt x="0" y="11243"/>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01" name="Google Shape;1901;p14"/>
            <p:cNvSpPr/>
            <p:nvPr/>
          </p:nvSpPr>
          <p:spPr>
            <a:xfrm>
              <a:off x="2889791" y="2043843"/>
              <a:ext cx="5328" cy="11243"/>
            </a:xfrm>
            <a:custGeom>
              <a:avLst/>
              <a:gdLst/>
              <a:ahLst/>
              <a:cxnLst/>
              <a:rect l="l" t="t" r="r" b="b"/>
              <a:pathLst>
                <a:path w="5328" h="11243" extrusionOk="0">
                  <a:moveTo>
                    <a:pt x="0" y="0"/>
                  </a:moveTo>
                  <a:lnTo>
                    <a:pt x="0" y="11243"/>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02" name="Google Shape;1902;p14"/>
            <p:cNvSpPr/>
            <p:nvPr/>
          </p:nvSpPr>
          <p:spPr>
            <a:xfrm>
              <a:off x="2844871" y="2066330"/>
              <a:ext cx="5328" cy="11243"/>
            </a:xfrm>
            <a:custGeom>
              <a:avLst/>
              <a:gdLst/>
              <a:ahLst/>
              <a:cxnLst/>
              <a:rect l="l" t="t" r="r" b="b"/>
              <a:pathLst>
                <a:path w="5328" h="11243" extrusionOk="0">
                  <a:moveTo>
                    <a:pt x="0" y="0"/>
                  </a:moveTo>
                  <a:lnTo>
                    <a:pt x="0" y="11243"/>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03" name="Google Shape;1903;p14"/>
            <p:cNvSpPr/>
            <p:nvPr/>
          </p:nvSpPr>
          <p:spPr>
            <a:xfrm>
              <a:off x="2867304" y="2066330"/>
              <a:ext cx="5328" cy="11243"/>
            </a:xfrm>
            <a:custGeom>
              <a:avLst/>
              <a:gdLst/>
              <a:ahLst/>
              <a:cxnLst/>
              <a:rect l="l" t="t" r="r" b="b"/>
              <a:pathLst>
                <a:path w="5328" h="11243" extrusionOk="0">
                  <a:moveTo>
                    <a:pt x="0" y="0"/>
                  </a:moveTo>
                  <a:lnTo>
                    <a:pt x="0" y="11243"/>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04" name="Google Shape;1904;p14"/>
            <p:cNvSpPr/>
            <p:nvPr/>
          </p:nvSpPr>
          <p:spPr>
            <a:xfrm>
              <a:off x="2889791" y="2066330"/>
              <a:ext cx="5328" cy="11243"/>
            </a:xfrm>
            <a:custGeom>
              <a:avLst/>
              <a:gdLst/>
              <a:ahLst/>
              <a:cxnLst/>
              <a:rect l="l" t="t" r="r" b="b"/>
              <a:pathLst>
                <a:path w="5328" h="11243" extrusionOk="0">
                  <a:moveTo>
                    <a:pt x="0" y="0"/>
                  </a:moveTo>
                  <a:lnTo>
                    <a:pt x="0" y="11243"/>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05" name="Google Shape;1905;p14"/>
            <p:cNvSpPr/>
            <p:nvPr/>
          </p:nvSpPr>
          <p:spPr>
            <a:xfrm>
              <a:off x="2979633" y="2066330"/>
              <a:ext cx="5328" cy="11243"/>
            </a:xfrm>
            <a:custGeom>
              <a:avLst/>
              <a:gdLst/>
              <a:ahLst/>
              <a:cxnLst/>
              <a:rect l="l" t="t" r="r" b="b"/>
              <a:pathLst>
                <a:path w="5328" h="11243" extrusionOk="0">
                  <a:moveTo>
                    <a:pt x="0" y="0"/>
                  </a:moveTo>
                  <a:lnTo>
                    <a:pt x="0" y="11243"/>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06" name="Google Shape;1906;p14"/>
            <p:cNvSpPr/>
            <p:nvPr/>
          </p:nvSpPr>
          <p:spPr>
            <a:xfrm>
              <a:off x="3002066" y="2066330"/>
              <a:ext cx="5328" cy="11243"/>
            </a:xfrm>
            <a:custGeom>
              <a:avLst/>
              <a:gdLst/>
              <a:ahLst/>
              <a:cxnLst/>
              <a:rect l="l" t="t" r="r" b="b"/>
              <a:pathLst>
                <a:path w="5328" h="11243" extrusionOk="0">
                  <a:moveTo>
                    <a:pt x="0" y="0"/>
                  </a:moveTo>
                  <a:lnTo>
                    <a:pt x="0" y="11243"/>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07" name="Google Shape;1907;p14"/>
            <p:cNvSpPr/>
            <p:nvPr/>
          </p:nvSpPr>
          <p:spPr>
            <a:xfrm>
              <a:off x="3024553" y="2066330"/>
              <a:ext cx="5328" cy="11243"/>
            </a:xfrm>
            <a:custGeom>
              <a:avLst/>
              <a:gdLst/>
              <a:ahLst/>
              <a:cxnLst/>
              <a:rect l="l" t="t" r="r" b="b"/>
              <a:pathLst>
                <a:path w="5328" h="11243" extrusionOk="0">
                  <a:moveTo>
                    <a:pt x="0" y="0"/>
                  </a:moveTo>
                  <a:lnTo>
                    <a:pt x="0" y="11243"/>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08" name="Google Shape;1908;p14"/>
            <p:cNvSpPr/>
            <p:nvPr/>
          </p:nvSpPr>
          <p:spPr>
            <a:xfrm>
              <a:off x="3002066" y="2043843"/>
              <a:ext cx="5328" cy="11243"/>
            </a:xfrm>
            <a:custGeom>
              <a:avLst/>
              <a:gdLst/>
              <a:ahLst/>
              <a:cxnLst/>
              <a:rect l="l" t="t" r="r" b="b"/>
              <a:pathLst>
                <a:path w="5328" h="11243" extrusionOk="0">
                  <a:moveTo>
                    <a:pt x="0" y="0"/>
                  </a:moveTo>
                  <a:lnTo>
                    <a:pt x="0" y="11243"/>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09" name="Google Shape;1909;p14"/>
            <p:cNvSpPr/>
            <p:nvPr/>
          </p:nvSpPr>
          <p:spPr>
            <a:xfrm>
              <a:off x="3024553" y="2043843"/>
              <a:ext cx="5328" cy="11243"/>
            </a:xfrm>
            <a:custGeom>
              <a:avLst/>
              <a:gdLst/>
              <a:ahLst/>
              <a:cxnLst/>
              <a:rect l="l" t="t" r="r" b="b"/>
              <a:pathLst>
                <a:path w="5328" h="11243" extrusionOk="0">
                  <a:moveTo>
                    <a:pt x="0" y="0"/>
                  </a:moveTo>
                  <a:lnTo>
                    <a:pt x="0" y="11243"/>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10" name="Google Shape;1910;p14"/>
            <p:cNvSpPr/>
            <p:nvPr/>
          </p:nvSpPr>
          <p:spPr>
            <a:xfrm>
              <a:off x="2979633" y="2088764"/>
              <a:ext cx="5328" cy="11243"/>
            </a:xfrm>
            <a:custGeom>
              <a:avLst/>
              <a:gdLst/>
              <a:ahLst/>
              <a:cxnLst/>
              <a:rect l="l" t="t" r="r" b="b"/>
              <a:pathLst>
                <a:path w="5328" h="11243" extrusionOk="0">
                  <a:moveTo>
                    <a:pt x="0" y="0"/>
                  </a:moveTo>
                  <a:lnTo>
                    <a:pt x="0" y="11244"/>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11" name="Google Shape;1911;p14"/>
            <p:cNvSpPr/>
            <p:nvPr/>
          </p:nvSpPr>
          <p:spPr>
            <a:xfrm>
              <a:off x="3002066" y="2088764"/>
              <a:ext cx="5328" cy="11243"/>
            </a:xfrm>
            <a:custGeom>
              <a:avLst/>
              <a:gdLst/>
              <a:ahLst/>
              <a:cxnLst/>
              <a:rect l="l" t="t" r="r" b="b"/>
              <a:pathLst>
                <a:path w="5328" h="11243" extrusionOk="0">
                  <a:moveTo>
                    <a:pt x="0" y="0"/>
                  </a:moveTo>
                  <a:lnTo>
                    <a:pt x="0" y="11244"/>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12" name="Google Shape;1912;p14"/>
            <p:cNvSpPr/>
            <p:nvPr/>
          </p:nvSpPr>
          <p:spPr>
            <a:xfrm>
              <a:off x="3024553" y="2088764"/>
              <a:ext cx="5328" cy="11243"/>
            </a:xfrm>
            <a:custGeom>
              <a:avLst/>
              <a:gdLst/>
              <a:ahLst/>
              <a:cxnLst/>
              <a:rect l="l" t="t" r="r" b="b"/>
              <a:pathLst>
                <a:path w="5328" h="11243" extrusionOk="0">
                  <a:moveTo>
                    <a:pt x="0" y="0"/>
                  </a:moveTo>
                  <a:lnTo>
                    <a:pt x="0" y="11244"/>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13" name="Google Shape;1913;p14"/>
            <p:cNvSpPr/>
            <p:nvPr/>
          </p:nvSpPr>
          <p:spPr>
            <a:xfrm>
              <a:off x="3002066" y="2111197"/>
              <a:ext cx="5328" cy="11243"/>
            </a:xfrm>
            <a:custGeom>
              <a:avLst/>
              <a:gdLst/>
              <a:ahLst/>
              <a:cxnLst/>
              <a:rect l="l" t="t" r="r" b="b"/>
              <a:pathLst>
                <a:path w="5328" h="11243" extrusionOk="0">
                  <a:moveTo>
                    <a:pt x="0" y="11244"/>
                  </a:moveTo>
                  <a:lnTo>
                    <a:pt x="0" y="0"/>
                  </a:lnTo>
                  <a:lnTo>
                    <a:pt x="0" y="11244"/>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14" name="Google Shape;1914;p14"/>
            <p:cNvSpPr/>
            <p:nvPr/>
          </p:nvSpPr>
          <p:spPr>
            <a:xfrm>
              <a:off x="3024553" y="2111197"/>
              <a:ext cx="5328" cy="11243"/>
            </a:xfrm>
            <a:custGeom>
              <a:avLst/>
              <a:gdLst/>
              <a:ahLst/>
              <a:cxnLst/>
              <a:rect l="l" t="t" r="r" b="b"/>
              <a:pathLst>
                <a:path w="5328" h="11243" extrusionOk="0">
                  <a:moveTo>
                    <a:pt x="0" y="11244"/>
                  </a:moveTo>
                  <a:lnTo>
                    <a:pt x="0" y="0"/>
                  </a:lnTo>
                  <a:lnTo>
                    <a:pt x="0" y="11244"/>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15" name="Google Shape;1915;p14"/>
            <p:cNvSpPr/>
            <p:nvPr/>
          </p:nvSpPr>
          <p:spPr>
            <a:xfrm>
              <a:off x="3002066" y="2133684"/>
              <a:ext cx="5328" cy="11243"/>
            </a:xfrm>
            <a:custGeom>
              <a:avLst/>
              <a:gdLst/>
              <a:ahLst/>
              <a:cxnLst/>
              <a:rect l="l" t="t" r="r" b="b"/>
              <a:pathLst>
                <a:path w="5328" h="11243" extrusionOk="0">
                  <a:moveTo>
                    <a:pt x="0" y="11244"/>
                  </a:moveTo>
                  <a:lnTo>
                    <a:pt x="0" y="0"/>
                  </a:lnTo>
                  <a:lnTo>
                    <a:pt x="0" y="11244"/>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16" name="Google Shape;1916;p14"/>
            <p:cNvSpPr/>
            <p:nvPr/>
          </p:nvSpPr>
          <p:spPr>
            <a:xfrm>
              <a:off x="3024553" y="2133684"/>
              <a:ext cx="5328" cy="11243"/>
            </a:xfrm>
            <a:custGeom>
              <a:avLst/>
              <a:gdLst/>
              <a:ahLst/>
              <a:cxnLst/>
              <a:rect l="l" t="t" r="r" b="b"/>
              <a:pathLst>
                <a:path w="5328" h="11243" extrusionOk="0">
                  <a:moveTo>
                    <a:pt x="0" y="11244"/>
                  </a:moveTo>
                  <a:lnTo>
                    <a:pt x="0" y="0"/>
                  </a:lnTo>
                  <a:lnTo>
                    <a:pt x="0" y="11244"/>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17" name="Google Shape;1917;p14"/>
            <p:cNvSpPr/>
            <p:nvPr/>
          </p:nvSpPr>
          <p:spPr>
            <a:xfrm>
              <a:off x="3002066" y="2156118"/>
              <a:ext cx="5328" cy="11243"/>
            </a:xfrm>
            <a:custGeom>
              <a:avLst/>
              <a:gdLst/>
              <a:ahLst/>
              <a:cxnLst/>
              <a:rect l="l" t="t" r="r" b="b"/>
              <a:pathLst>
                <a:path w="5328" h="11243" extrusionOk="0">
                  <a:moveTo>
                    <a:pt x="0" y="11243"/>
                  </a:moveTo>
                  <a:lnTo>
                    <a:pt x="0" y="0"/>
                  </a:lnTo>
                  <a:lnTo>
                    <a:pt x="0" y="11243"/>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18" name="Google Shape;1918;p14"/>
            <p:cNvSpPr/>
            <p:nvPr/>
          </p:nvSpPr>
          <p:spPr>
            <a:xfrm>
              <a:off x="3024553" y="2156118"/>
              <a:ext cx="5328" cy="11243"/>
            </a:xfrm>
            <a:custGeom>
              <a:avLst/>
              <a:gdLst/>
              <a:ahLst/>
              <a:cxnLst/>
              <a:rect l="l" t="t" r="r" b="b"/>
              <a:pathLst>
                <a:path w="5328" h="11243" extrusionOk="0">
                  <a:moveTo>
                    <a:pt x="0" y="11243"/>
                  </a:moveTo>
                  <a:lnTo>
                    <a:pt x="0" y="0"/>
                  </a:lnTo>
                  <a:lnTo>
                    <a:pt x="0" y="11243"/>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19" name="Google Shape;1919;p14"/>
            <p:cNvSpPr/>
            <p:nvPr/>
          </p:nvSpPr>
          <p:spPr>
            <a:xfrm>
              <a:off x="2844871" y="2088764"/>
              <a:ext cx="5328" cy="11243"/>
            </a:xfrm>
            <a:custGeom>
              <a:avLst/>
              <a:gdLst/>
              <a:ahLst/>
              <a:cxnLst/>
              <a:rect l="l" t="t" r="r" b="b"/>
              <a:pathLst>
                <a:path w="5328" h="11243" extrusionOk="0">
                  <a:moveTo>
                    <a:pt x="0" y="0"/>
                  </a:moveTo>
                  <a:lnTo>
                    <a:pt x="0" y="11244"/>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20" name="Google Shape;1920;p14"/>
            <p:cNvSpPr/>
            <p:nvPr/>
          </p:nvSpPr>
          <p:spPr>
            <a:xfrm>
              <a:off x="2867304" y="2088764"/>
              <a:ext cx="5328" cy="11243"/>
            </a:xfrm>
            <a:custGeom>
              <a:avLst/>
              <a:gdLst/>
              <a:ahLst/>
              <a:cxnLst/>
              <a:rect l="l" t="t" r="r" b="b"/>
              <a:pathLst>
                <a:path w="5328" h="11243" extrusionOk="0">
                  <a:moveTo>
                    <a:pt x="0" y="0"/>
                  </a:moveTo>
                  <a:lnTo>
                    <a:pt x="0" y="11244"/>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21" name="Google Shape;1921;p14"/>
            <p:cNvSpPr/>
            <p:nvPr/>
          </p:nvSpPr>
          <p:spPr>
            <a:xfrm>
              <a:off x="2889791" y="2088764"/>
              <a:ext cx="5328" cy="11243"/>
            </a:xfrm>
            <a:custGeom>
              <a:avLst/>
              <a:gdLst/>
              <a:ahLst/>
              <a:cxnLst/>
              <a:rect l="l" t="t" r="r" b="b"/>
              <a:pathLst>
                <a:path w="5328" h="11243" extrusionOk="0">
                  <a:moveTo>
                    <a:pt x="0" y="0"/>
                  </a:moveTo>
                  <a:lnTo>
                    <a:pt x="0" y="11244"/>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22" name="Google Shape;1922;p14"/>
            <p:cNvSpPr/>
            <p:nvPr/>
          </p:nvSpPr>
          <p:spPr>
            <a:xfrm>
              <a:off x="2844871" y="2111251"/>
              <a:ext cx="5328" cy="11243"/>
            </a:xfrm>
            <a:custGeom>
              <a:avLst/>
              <a:gdLst/>
              <a:ahLst/>
              <a:cxnLst/>
              <a:rect l="l" t="t" r="r" b="b"/>
              <a:pathLst>
                <a:path w="5328" h="11243" extrusionOk="0">
                  <a:moveTo>
                    <a:pt x="0" y="0"/>
                  </a:moveTo>
                  <a:lnTo>
                    <a:pt x="0" y="11243"/>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23" name="Google Shape;1923;p14"/>
            <p:cNvSpPr/>
            <p:nvPr/>
          </p:nvSpPr>
          <p:spPr>
            <a:xfrm>
              <a:off x="2867304" y="2111251"/>
              <a:ext cx="5328" cy="11243"/>
            </a:xfrm>
            <a:custGeom>
              <a:avLst/>
              <a:gdLst/>
              <a:ahLst/>
              <a:cxnLst/>
              <a:rect l="l" t="t" r="r" b="b"/>
              <a:pathLst>
                <a:path w="5328" h="11243" extrusionOk="0">
                  <a:moveTo>
                    <a:pt x="0" y="0"/>
                  </a:moveTo>
                  <a:lnTo>
                    <a:pt x="0" y="11243"/>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24" name="Google Shape;1924;p14"/>
            <p:cNvSpPr/>
            <p:nvPr/>
          </p:nvSpPr>
          <p:spPr>
            <a:xfrm>
              <a:off x="2844871" y="2133684"/>
              <a:ext cx="5328" cy="11243"/>
            </a:xfrm>
            <a:custGeom>
              <a:avLst/>
              <a:gdLst/>
              <a:ahLst/>
              <a:cxnLst/>
              <a:rect l="l" t="t" r="r" b="b"/>
              <a:pathLst>
                <a:path w="5328" h="11243" extrusionOk="0">
                  <a:moveTo>
                    <a:pt x="0" y="0"/>
                  </a:moveTo>
                  <a:lnTo>
                    <a:pt x="0" y="11244"/>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25" name="Google Shape;1925;p14"/>
            <p:cNvSpPr/>
            <p:nvPr/>
          </p:nvSpPr>
          <p:spPr>
            <a:xfrm>
              <a:off x="2867304" y="2133684"/>
              <a:ext cx="5328" cy="11243"/>
            </a:xfrm>
            <a:custGeom>
              <a:avLst/>
              <a:gdLst/>
              <a:ahLst/>
              <a:cxnLst/>
              <a:rect l="l" t="t" r="r" b="b"/>
              <a:pathLst>
                <a:path w="5328" h="11243" extrusionOk="0">
                  <a:moveTo>
                    <a:pt x="0" y="0"/>
                  </a:moveTo>
                  <a:lnTo>
                    <a:pt x="0" y="11244"/>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26" name="Google Shape;1926;p14"/>
            <p:cNvSpPr/>
            <p:nvPr/>
          </p:nvSpPr>
          <p:spPr>
            <a:xfrm>
              <a:off x="2844871" y="2156118"/>
              <a:ext cx="5328" cy="11243"/>
            </a:xfrm>
            <a:custGeom>
              <a:avLst/>
              <a:gdLst/>
              <a:ahLst/>
              <a:cxnLst/>
              <a:rect l="l" t="t" r="r" b="b"/>
              <a:pathLst>
                <a:path w="5328" h="11243" extrusionOk="0">
                  <a:moveTo>
                    <a:pt x="0" y="0"/>
                  </a:moveTo>
                  <a:lnTo>
                    <a:pt x="0" y="11243"/>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27" name="Google Shape;1927;p14"/>
            <p:cNvSpPr/>
            <p:nvPr/>
          </p:nvSpPr>
          <p:spPr>
            <a:xfrm>
              <a:off x="2867304" y="2156118"/>
              <a:ext cx="5328" cy="11243"/>
            </a:xfrm>
            <a:custGeom>
              <a:avLst/>
              <a:gdLst/>
              <a:ahLst/>
              <a:cxnLst/>
              <a:rect l="l" t="t" r="r" b="b"/>
              <a:pathLst>
                <a:path w="5328" h="11243" extrusionOk="0">
                  <a:moveTo>
                    <a:pt x="0" y="0"/>
                  </a:moveTo>
                  <a:lnTo>
                    <a:pt x="0" y="11243"/>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28" name="Google Shape;1928;p14"/>
            <p:cNvSpPr/>
            <p:nvPr/>
          </p:nvSpPr>
          <p:spPr>
            <a:xfrm>
              <a:off x="2912225" y="2161766"/>
              <a:ext cx="44920" cy="5328"/>
            </a:xfrm>
            <a:custGeom>
              <a:avLst/>
              <a:gdLst/>
              <a:ahLst/>
              <a:cxnLst/>
              <a:rect l="l" t="t" r="r" b="b"/>
              <a:pathLst>
                <a:path w="44920" h="5328" extrusionOk="0">
                  <a:moveTo>
                    <a:pt x="44921" y="0"/>
                  </a:moveTo>
                  <a:lnTo>
                    <a:pt x="0" y="0"/>
                  </a:lnTo>
                  <a:lnTo>
                    <a:pt x="44921"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29" name="Google Shape;1929;p14"/>
            <p:cNvSpPr/>
            <p:nvPr/>
          </p:nvSpPr>
          <p:spPr>
            <a:xfrm>
              <a:off x="2912225" y="2139279"/>
              <a:ext cx="44920" cy="5328"/>
            </a:xfrm>
            <a:custGeom>
              <a:avLst/>
              <a:gdLst/>
              <a:ahLst/>
              <a:cxnLst/>
              <a:rect l="l" t="t" r="r" b="b"/>
              <a:pathLst>
                <a:path w="44920" h="5328" extrusionOk="0">
                  <a:moveTo>
                    <a:pt x="44921" y="0"/>
                  </a:moveTo>
                  <a:lnTo>
                    <a:pt x="0" y="0"/>
                  </a:lnTo>
                  <a:lnTo>
                    <a:pt x="44921"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30" name="Google Shape;1930;p14"/>
            <p:cNvSpPr/>
            <p:nvPr/>
          </p:nvSpPr>
          <p:spPr>
            <a:xfrm>
              <a:off x="2844871" y="2189848"/>
              <a:ext cx="22433" cy="39272"/>
            </a:xfrm>
            <a:custGeom>
              <a:avLst/>
              <a:gdLst/>
              <a:ahLst/>
              <a:cxnLst/>
              <a:rect l="l" t="t" r="r" b="b"/>
              <a:pathLst>
                <a:path w="22433" h="39272" extrusionOk="0">
                  <a:moveTo>
                    <a:pt x="22434" y="0"/>
                  </a:moveTo>
                  <a:lnTo>
                    <a:pt x="0" y="0"/>
                  </a:lnTo>
                  <a:lnTo>
                    <a:pt x="0" y="39272"/>
                  </a:lnTo>
                  <a:lnTo>
                    <a:pt x="0" y="0"/>
                  </a:lnTo>
                  <a:close/>
                </a:path>
              </a:pathLst>
            </a:custGeom>
            <a:noFill/>
            <a:ln w="9525" cap="rnd"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31" name="Google Shape;1931;p14"/>
            <p:cNvSpPr/>
            <p:nvPr/>
          </p:nvSpPr>
          <p:spPr>
            <a:xfrm>
              <a:off x="2912225" y="2189848"/>
              <a:ext cx="44920" cy="39272"/>
            </a:xfrm>
            <a:custGeom>
              <a:avLst/>
              <a:gdLst/>
              <a:ahLst/>
              <a:cxnLst/>
              <a:rect l="l" t="t" r="r" b="b"/>
              <a:pathLst>
                <a:path w="44920" h="39272" extrusionOk="0">
                  <a:moveTo>
                    <a:pt x="44921" y="39272"/>
                  </a:moveTo>
                  <a:lnTo>
                    <a:pt x="44921" y="0"/>
                  </a:lnTo>
                  <a:lnTo>
                    <a:pt x="0" y="0"/>
                  </a:lnTo>
                  <a:lnTo>
                    <a:pt x="0" y="39272"/>
                  </a:lnTo>
                  <a:lnTo>
                    <a:pt x="0" y="0"/>
                  </a:lnTo>
                  <a:lnTo>
                    <a:pt x="44921"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32" name="Google Shape;1932;p14"/>
            <p:cNvSpPr/>
            <p:nvPr/>
          </p:nvSpPr>
          <p:spPr>
            <a:xfrm>
              <a:off x="3002066" y="2189848"/>
              <a:ext cx="22486" cy="39272"/>
            </a:xfrm>
            <a:custGeom>
              <a:avLst/>
              <a:gdLst/>
              <a:ahLst/>
              <a:cxnLst/>
              <a:rect l="l" t="t" r="r" b="b"/>
              <a:pathLst>
                <a:path w="22486" h="39272" extrusionOk="0">
                  <a:moveTo>
                    <a:pt x="0" y="0"/>
                  </a:moveTo>
                  <a:lnTo>
                    <a:pt x="22487" y="0"/>
                  </a:lnTo>
                  <a:lnTo>
                    <a:pt x="22487" y="39272"/>
                  </a:lnTo>
                  <a:lnTo>
                    <a:pt x="22487" y="0"/>
                  </a:lnTo>
                  <a:close/>
                </a:path>
              </a:pathLst>
            </a:custGeom>
            <a:noFill/>
            <a:ln w="9525" cap="rnd"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33" name="Google Shape;1933;p14"/>
            <p:cNvSpPr/>
            <p:nvPr/>
          </p:nvSpPr>
          <p:spPr>
            <a:xfrm>
              <a:off x="2889791" y="2116846"/>
              <a:ext cx="89841" cy="112275"/>
            </a:xfrm>
            <a:custGeom>
              <a:avLst/>
              <a:gdLst/>
              <a:ahLst/>
              <a:cxnLst/>
              <a:rect l="l" t="t" r="r" b="b"/>
              <a:pathLst>
                <a:path w="89841" h="112275" extrusionOk="0">
                  <a:moveTo>
                    <a:pt x="0" y="0"/>
                  </a:moveTo>
                  <a:lnTo>
                    <a:pt x="89841" y="0"/>
                  </a:lnTo>
                  <a:lnTo>
                    <a:pt x="89841" y="112275"/>
                  </a:lnTo>
                  <a:lnTo>
                    <a:pt x="0" y="112275"/>
                  </a:lnTo>
                  <a:close/>
                </a:path>
              </a:pathLst>
            </a:custGeom>
            <a:noFill/>
            <a:ln w="9525" cap="rnd"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cxnSp>
        <p:nvCxnSpPr>
          <p:cNvPr id="1934" name="Google Shape;1934;p14"/>
          <p:cNvCxnSpPr/>
          <p:nvPr/>
        </p:nvCxnSpPr>
        <p:spPr>
          <a:xfrm>
            <a:off x="570084" y="861156"/>
            <a:ext cx="0" cy="258451"/>
          </a:xfrm>
          <a:prstGeom prst="straightConnector1">
            <a:avLst/>
          </a:prstGeom>
          <a:noFill/>
          <a:ln w="38100" cap="rnd" cmpd="sng">
            <a:solidFill>
              <a:schemeClr val="accent1"/>
            </a:solidFill>
            <a:prstDash val="solid"/>
            <a:round/>
            <a:headEnd type="none" w="sm" len="sm"/>
            <a:tailEnd type="none" w="sm" len="sm"/>
          </a:ln>
        </p:spPr>
      </p:cxnSp>
      <p:sp>
        <p:nvSpPr>
          <p:cNvPr id="1935" name="Google Shape;1935;p14"/>
          <p:cNvSpPr/>
          <p:nvPr/>
        </p:nvSpPr>
        <p:spPr>
          <a:xfrm>
            <a:off x="-162556" y="846389"/>
            <a:ext cx="621068" cy="287984"/>
          </a:xfrm>
          <a:prstGeom prst="roundRect">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936" name="Google Shape;1936;p14"/>
          <p:cNvSpPr/>
          <p:nvPr/>
        </p:nvSpPr>
        <p:spPr>
          <a:xfrm>
            <a:off x="0" y="4898412"/>
            <a:ext cx="7867893" cy="1553594"/>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937" name="Google Shape;1937;p14"/>
          <p:cNvSpPr txBox="1"/>
          <p:nvPr/>
        </p:nvSpPr>
        <p:spPr>
          <a:xfrm>
            <a:off x="768694" y="5095721"/>
            <a:ext cx="2162466" cy="26224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lt1"/>
              </a:buClr>
              <a:buSzPts val="1800"/>
              <a:buFont typeface="Arial"/>
              <a:buNone/>
            </a:pPr>
            <a:r>
              <a:rPr lang="es-ES" sz="1800" b="0" i="0">
                <a:solidFill>
                  <a:schemeClr val="lt1"/>
                </a:solidFill>
                <a:latin typeface="Quattrocento Sans"/>
                <a:ea typeface="Quattrocento Sans"/>
                <a:cs typeface="Quattrocento Sans"/>
                <a:sym typeface="Quattrocento Sans"/>
              </a:rPr>
              <a:t>DESTACADO</a:t>
            </a:r>
            <a:endParaRPr/>
          </a:p>
        </p:txBody>
      </p:sp>
      <p:sp>
        <p:nvSpPr>
          <p:cNvPr id="1938" name="Google Shape;1938;p14"/>
          <p:cNvSpPr txBox="1"/>
          <p:nvPr/>
        </p:nvSpPr>
        <p:spPr>
          <a:xfrm>
            <a:off x="1542949" y="5624951"/>
            <a:ext cx="6012280" cy="553998"/>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s-ES" sz="1800">
                <a:solidFill>
                  <a:schemeClr val="lt1"/>
                </a:solidFill>
                <a:latin typeface="Quattrocento Sans"/>
                <a:ea typeface="Quattrocento Sans"/>
                <a:cs typeface="Quattrocento Sans"/>
                <a:sym typeface="Quattrocento Sans"/>
              </a:rPr>
              <a:t>Según el IAE que tengamos y quienes son nuestros clientes  tendremos que hacer un tipo de factura diferente</a:t>
            </a:r>
            <a:endParaRPr/>
          </a:p>
        </p:txBody>
      </p:sp>
      <p:sp>
        <p:nvSpPr>
          <p:cNvPr id="1939" name="Google Shape;1939;p14"/>
          <p:cNvSpPr/>
          <p:nvPr/>
        </p:nvSpPr>
        <p:spPr>
          <a:xfrm>
            <a:off x="1307909" y="5527414"/>
            <a:ext cx="316960" cy="316960"/>
          </a:xfrm>
          <a:prstGeom prst="ellipse">
            <a:avLst/>
          </a:prstGeom>
          <a:solidFill>
            <a:schemeClr val="l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cxnSp>
        <p:nvCxnSpPr>
          <p:cNvPr id="1940" name="Google Shape;1940;p14"/>
          <p:cNvCxnSpPr/>
          <p:nvPr/>
        </p:nvCxnSpPr>
        <p:spPr>
          <a:xfrm rot="10800000">
            <a:off x="1405905" y="5658601"/>
            <a:ext cx="0" cy="1121046"/>
          </a:xfrm>
          <a:prstGeom prst="straightConnector1">
            <a:avLst/>
          </a:prstGeom>
          <a:noFill/>
          <a:ln w="19050" cap="rnd" cmpd="sng">
            <a:solidFill>
              <a:schemeClr val="lt1"/>
            </a:solidFill>
            <a:prstDash val="solid"/>
            <a:round/>
            <a:headEnd type="none" w="sm" len="sm"/>
            <a:tailEnd type="none" w="sm" len="sm"/>
          </a:ln>
        </p:spPr>
      </p:cxnSp>
      <p:sp>
        <p:nvSpPr>
          <p:cNvPr id="1941" name="Google Shape;1941;p14"/>
          <p:cNvSpPr/>
          <p:nvPr/>
        </p:nvSpPr>
        <p:spPr>
          <a:xfrm>
            <a:off x="0" y="6448425"/>
            <a:ext cx="12192000" cy="4095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942" name="Google Shape;1942;p14"/>
          <p:cNvSpPr txBox="1"/>
          <p:nvPr/>
        </p:nvSpPr>
        <p:spPr>
          <a:xfrm>
            <a:off x="544077" y="6498930"/>
            <a:ext cx="3679539" cy="280717"/>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ES" sz="700" b="0" i="0" u="none" strike="noStrike" cap="none">
                <a:solidFill>
                  <a:schemeClr val="dk2"/>
                </a:solidFill>
                <a:latin typeface="Quattrocento Sans"/>
                <a:ea typeface="Quattrocento Sans"/>
                <a:cs typeface="Quattrocento Sans"/>
                <a:sym typeface="Quattrocento Sans"/>
              </a:rPr>
              <a:t>Asociación de Voluntarios de CaixaBank 2022</a:t>
            </a:r>
            <a:endParaRPr/>
          </a:p>
        </p:txBody>
      </p:sp>
      <p:grpSp>
        <p:nvGrpSpPr>
          <p:cNvPr id="1943" name="Google Shape;1943;p14"/>
          <p:cNvGrpSpPr/>
          <p:nvPr/>
        </p:nvGrpSpPr>
        <p:grpSpPr>
          <a:xfrm>
            <a:off x="784816" y="5700075"/>
            <a:ext cx="442489" cy="448759"/>
            <a:chOff x="2811729" y="4691867"/>
            <a:chExt cx="217372" cy="220452"/>
          </a:xfrm>
        </p:grpSpPr>
        <p:sp>
          <p:nvSpPr>
            <p:cNvPr id="1944" name="Google Shape;1944;p14"/>
            <p:cNvSpPr/>
            <p:nvPr/>
          </p:nvSpPr>
          <p:spPr>
            <a:xfrm>
              <a:off x="2870694" y="4751107"/>
              <a:ext cx="132258" cy="161211"/>
            </a:xfrm>
            <a:custGeom>
              <a:avLst/>
              <a:gdLst/>
              <a:ahLst/>
              <a:cxnLst/>
              <a:rect l="l" t="t" r="r" b="b"/>
              <a:pathLst>
                <a:path w="118586" h="161211" extrusionOk="0">
                  <a:moveTo>
                    <a:pt x="20065" y="0"/>
                  </a:moveTo>
                  <a:lnTo>
                    <a:pt x="7272" y="0"/>
                  </a:lnTo>
                  <a:cubicBezTo>
                    <a:pt x="3238" y="0"/>
                    <a:pt x="0" y="3397"/>
                    <a:pt x="0" y="7644"/>
                  </a:cubicBezTo>
                  <a:lnTo>
                    <a:pt x="0" y="153568"/>
                  </a:lnTo>
                  <a:cubicBezTo>
                    <a:pt x="0" y="157814"/>
                    <a:pt x="3238" y="161212"/>
                    <a:pt x="7272" y="161212"/>
                  </a:cubicBezTo>
                  <a:lnTo>
                    <a:pt x="111314" y="161212"/>
                  </a:lnTo>
                  <a:cubicBezTo>
                    <a:pt x="115348" y="161212"/>
                    <a:pt x="118586" y="157814"/>
                    <a:pt x="118586" y="153568"/>
                  </a:cubicBezTo>
                  <a:lnTo>
                    <a:pt x="118586" y="7644"/>
                  </a:lnTo>
                  <a:cubicBezTo>
                    <a:pt x="118586" y="3397"/>
                    <a:pt x="115348" y="0"/>
                    <a:pt x="111314" y="0"/>
                  </a:cubicBezTo>
                  <a:lnTo>
                    <a:pt x="97513" y="0"/>
                  </a:lnTo>
                  <a:lnTo>
                    <a:pt x="111314" y="0"/>
                  </a:lnTo>
                  <a:cubicBezTo>
                    <a:pt x="115348" y="0"/>
                    <a:pt x="118586" y="3397"/>
                    <a:pt x="118586" y="7644"/>
                  </a:cubicBezTo>
                  <a:lnTo>
                    <a:pt x="118586" y="153568"/>
                  </a:lnTo>
                  <a:cubicBezTo>
                    <a:pt x="118586" y="157814"/>
                    <a:pt x="115348" y="161212"/>
                    <a:pt x="111314" y="161212"/>
                  </a:cubicBezTo>
                  <a:lnTo>
                    <a:pt x="7272" y="161212"/>
                  </a:lnTo>
                  <a:cubicBezTo>
                    <a:pt x="3238" y="161212"/>
                    <a:pt x="0" y="157814"/>
                    <a:pt x="0" y="153568"/>
                  </a:cubicBezTo>
                  <a:lnTo>
                    <a:pt x="0" y="7644"/>
                  </a:lnTo>
                  <a:cubicBezTo>
                    <a:pt x="0" y="3397"/>
                    <a:pt x="3238" y="0"/>
                    <a:pt x="7272" y="0"/>
                  </a:cubicBezTo>
                  <a:lnTo>
                    <a:pt x="20065"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45" name="Google Shape;1945;p14"/>
            <p:cNvSpPr/>
            <p:nvPr/>
          </p:nvSpPr>
          <p:spPr>
            <a:xfrm>
              <a:off x="2811729" y="4691867"/>
              <a:ext cx="165617" cy="193910"/>
            </a:xfrm>
            <a:custGeom>
              <a:avLst/>
              <a:gdLst/>
              <a:ahLst/>
              <a:cxnLst/>
              <a:rect l="l" t="t" r="r" b="b"/>
              <a:pathLst>
                <a:path w="165617" h="193910" extrusionOk="0">
                  <a:moveTo>
                    <a:pt x="25267" y="110571"/>
                  </a:moveTo>
                  <a:lnTo>
                    <a:pt x="0" y="110571"/>
                  </a:lnTo>
                  <a:lnTo>
                    <a:pt x="0" y="172837"/>
                  </a:lnTo>
                  <a:cubicBezTo>
                    <a:pt x="0" y="184462"/>
                    <a:pt x="9449" y="193911"/>
                    <a:pt x="21074" y="193911"/>
                  </a:cubicBezTo>
                  <a:lnTo>
                    <a:pt x="21074" y="193911"/>
                  </a:lnTo>
                  <a:cubicBezTo>
                    <a:pt x="32699" y="193911"/>
                    <a:pt x="42148" y="184462"/>
                    <a:pt x="42148" y="172837"/>
                  </a:cubicBezTo>
                  <a:lnTo>
                    <a:pt x="42148" y="21074"/>
                  </a:lnTo>
                  <a:cubicBezTo>
                    <a:pt x="42148" y="9449"/>
                    <a:pt x="51596" y="0"/>
                    <a:pt x="63221" y="0"/>
                  </a:cubicBezTo>
                  <a:lnTo>
                    <a:pt x="63221" y="0"/>
                  </a:lnTo>
                  <a:cubicBezTo>
                    <a:pt x="74846" y="0"/>
                    <a:pt x="84295" y="9449"/>
                    <a:pt x="84295" y="21074"/>
                  </a:cubicBezTo>
                  <a:lnTo>
                    <a:pt x="84295" y="85144"/>
                  </a:lnTo>
                  <a:lnTo>
                    <a:pt x="165617" y="85144"/>
                  </a:lnTo>
                  <a:lnTo>
                    <a:pt x="165617" y="23675"/>
                  </a:lnTo>
                  <a:cubicBezTo>
                    <a:pt x="165617" y="10617"/>
                    <a:pt x="155001" y="0"/>
                    <a:pt x="141943" y="0"/>
                  </a:cubicBezTo>
                  <a:lnTo>
                    <a:pt x="63221" y="0"/>
                  </a:lnTo>
                  <a:lnTo>
                    <a:pt x="141943" y="0"/>
                  </a:lnTo>
                  <a:cubicBezTo>
                    <a:pt x="155001" y="0"/>
                    <a:pt x="165617" y="10617"/>
                    <a:pt x="165617" y="23675"/>
                  </a:cubicBezTo>
                  <a:lnTo>
                    <a:pt x="165617" y="85144"/>
                  </a:lnTo>
                  <a:lnTo>
                    <a:pt x="84295" y="85144"/>
                  </a:lnTo>
                  <a:lnTo>
                    <a:pt x="84295" y="21074"/>
                  </a:lnTo>
                  <a:cubicBezTo>
                    <a:pt x="84295" y="9449"/>
                    <a:pt x="74846" y="0"/>
                    <a:pt x="63221" y="0"/>
                  </a:cubicBezTo>
                  <a:lnTo>
                    <a:pt x="63221" y="0"/>
                  </a:lnTo>
                  <a:cubicBezTo>
                    <a:pt x="51596" y="0"/>
                    <a:pt x="42148" y="9449"/>
                    <a:pt x="42148" y="21074"/>
                  </a:cubicBezTo>
                  <a:lnTo>
                    <a:pt x="42148" y="172837"/>
                  </a:lnTo>
                  <a:cubicBezTo>
                    <a:pt x="42148" y="184462"/>
                    <a:pt x="32699" y="193911"/>
                    <a:pt x="21074" y="193911"/>
                  </a:cubicBezTo>
                  <a:lnTo>
                    <a:pt x="21074" y="193911"/>
                  </a:lnTo>
                  <a:cubicBezTo>
                    <a:pt x="9449" y="193911"/>
                    <a:pt x="0" y="184462"/>
                    <a:pt x="0" y="172837"/>
                  </a:cubicBezTo>
                  <a:lnTo>
                    <a:pt x="0" y="110571"/>
                  </a:lnTo>
                  <a:lnTo>
                    <a:pt x="25267" y="110571"/>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46" name="Google Shape;1946;p14"/>
            <p:cNvSpPr/>
            <p:nvPr/>
          </p:nvSpPr>
          <p:spPr>
            <a:xfrm>
              <a:off x="2904252" y="4802810"/>
              <a:ext cx="65716" cy="21923"/>
            </a:xfrm>
            <a:custGeom>
              <a:avLst/>
              <a:gdLst/>
              <a:ahLst/>
              <a:cxnLst/>
              <a:rect l="l" t="t" r="r" b="b"/>
              <a:pathLst>
                <a:path w="65716" h="21923" extrusionOk="0">
                  <a:moveTo>
                    <a:pt x="0" y="0"/>
                  </a:moveTo>
                  <a:lnTo>
                    <a:pt x="65716" y="0"/>
                  </a:lnTo>
                  <a:lnTo>
                    <a:pt x="65716" y="21923"/>
                  </a:lnTo>
                  <a:lnTo>
                    <a:pt x="0" y="21923"/>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47" name="Google Shape;1947;p14"/>
            <p:cNvSpPr/>
            <p:nvPr/>
          </p:nvSpPr>
          <p:spPr>
            <a:xfrm>
              <a:off x="2898785" y="4890449"/>
              <a:ext cx="10934" cy="5308"/>
            </a:xfrm>
            <a:custGeom>
              <a:avLst/>
              <a:gdLst/>
              <a:ahLst/>
              <a:cxnLst/>
              <a:rect l="l" t="t" r="r" b="b"/>
              <a:pathLst>
                <a:path w="10934" h="5308" extrusionOk="0">
                  <a:moveTo>
                    <a:pt x="0" y="0"/>
                  </a:moveTo>
                  <a:lnTo>
                    <a:pt x="10935" y="0"/>
                  </a:lnTo>
                  <a:lnTo>
                    <a:pt x="0"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48" name="Google Shape;1948;p14"/>
            <p:cNvSpPr/>
            <p:nvPr/>
          </p:nvSpPr>
          <p:spPr>
            <a:xfrm>
              <a:off x="2920708" y="4890449"/>
              <a:ext cx="10934" cy="5308"/>
            </a:xfrm>
            <a:custGeom>
              <a:avLst/>
              <a:gdLst/>
              <a:ahLst/>
              <a:cxnLst/>
              <a:rect l="l" t="t" r="r" b="b"/>
              <a:pathLst>
                <a:path w="10934" h="5308" extrusionOk="0">
                  <a:moveTo>
                    <a:pt x="0" y="0"/>
                  </a:moveTo>
                  <a:lnTo>
                    <a:pt x="10935" y="0"/>
                  </a:lnTo>
                  <a:lnTo>
                    <a:pt x="0"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49" name="Google Shape;1949;p14"/>
            <p:cNvSpPr/>
            <p:nvPr/>
          </p:nvSpPr>
          <p:spPr>
            <a:xfrm>
              <a:off x="2942578" y="4890449"/>
              <a:ext cx="10934" cy="5308"/>
            </a:xfrm>
            <a:custGeom>
              <a:avLst/>
              <a:gdLst/>
              <a:ahLst/>
              <a:cxnLst/>
              <a:rect l="l" t="t" r="r" b="b"/>
              <a:pathLst>
                <a:path w="10934" h="5308" extrusionOk="0">
                  <a:moveTo>
                    <a:pt x="0" y="0"/>
                  </a:moveTo>
                  <a:lnTo>
                    <a:pt x="10935" y="0"/>
                  </a:lnTo>
                  <a:lnTo>
                    <a:pt x="0"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50" name="Google Shape;1950;p14"/>
            <p:cNvSpPr/>
            <p:nvPr/>
          </p:nvSpPr>
          <p:spPr>
            <a:xfrm>
              <a:off x="2964501" y="4890449"/>
              <a:ext cx="10934" cy="5308"/>
            </a:xfrm>
            <a:custGeom>
              <a:avLst/>
              <a:gdLst/>
              <a:ahLst/>
              <a:cxnLst/>
              <a:rect l="l" t="t" r="r" b="b"/>
              <a:pathLst>
                <a:path w="10934" h="5308" extrusionOk="0">
                  <a:moveTo>
                    <a:pt x="0" y="0"/>
                  </a:moveTo>
                  <a:lnTo>
                    <a:pt x="10935" y="0"/>
                  </a:lnTo>
                  <a:lnTo>
                    <a:pt x="0"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51" name="Google Shape;1951;p14"/>
            <p:cNvSpPr/>
            <p:nvPr/>
          </p:nvSpPr>
          <p:spPr>
            <a:xfrm>
              <a:off x="3023635" y="4775154"/>
              <a:ext cx="5308" cy="109509"/>
            </a:xfrm>
            <a:custGeom>
              <a:avLst/>
              <a:gdLst/>
              <a:ahLst/>
              <a:cxnLst/>
              <a:rect l="l" t="t" r="r" b="b"/>
              <a:pathLst>
                <a:path w="5308" h="109509" extrusionOk="0">
                  <a:moveTo>
                    <a:pt x="0" y="0"/>
                  </a:moveTo>
                  <a:lnTo>
                    <a:pt x="0" y="109509"/>
                  </a:lnTo>
                  <a:lnTo>
                    <a:pt x="0"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52" name="Google Shape;1952;p14"/>
            <p:cNvSpPr/>
            <p:nvPr/>
          </p:nvSpPr>
          <p:spPr>
            <a:xfrm>
              <a:off x="3023635" y="4753231"/>
              <a:ext cx="5308" cy="10934"/>
            </a:xfrm>
            <a:custGeom>
              <a:avLst/>
              <a:gdLst/>
              <a:ahLst/>
              <a:cxnLst/>
              <a:rect l="l" t="t" r="r" b="b"/>
              <a:pathLst>
                <a:path w="5308" h="10934" extrusionOk="0">
                  <a:moveTo>
                    <a:pt x="0" y="0"/>
                  </a:moveTo>
                  <a:lnTo>
                    <a:pt x="0" y="10935"/>
                  </a:lnTo>
                  <a:lnTo>
                    <a:pt x="0"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53" name="Google Shape;1953;p14"/>
            <p:cNvSpPr/>
            <p:nvPr/>
          </p:nvSpPr>
          <p:spPr>
            <a:xfrm>
              <a:off x="3018167" y="4895598"/>
              <a:ext cx="10934" cy="16721"/>
            </a:xfrm>
            <a:custGeom>
              <a:avLst/>
              <a:gdLst/>
              <a:ahLst/>
              <a:cxnLst/>
              <a:rect l="l" t="t" r="r" b="b"/>
              <a:pathLst>
                <a:path w="10934" h="16721" extrusionOk="0">
                  <a:moveTo>
                    <a:pt x="5467" y="16721"/>
                  </a:moveTo>
                  <a:lnTo>
                    <a:pt x="0" y="0"/>
                  </a:lnTo>
                  <a:lnTo>
                    <a:pt x="10935"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54" name="Google Shape;1954;p14"/>
            <p:cNvSpPr/>
            <p:nvPr/>
          </p:nvSpPr>
          <p:spPr>
            <a:xfrm>
              <a:off x="2898785" y="4868526"/>
              <a:ext cx="10934" cy="5308"/>
            </a:xfrm>
            <a:custGeom>
              <a:avLst/>
              <a:gdLst/>
              <a:ahLst/>
              <a:cxnLst/>
              <a:rect l="l" t="t" r="r" b="b"/>
              <a:pathLst>
                <a:path w="10934" h="5308" extrusionOk="0">
                  <a:moveTo>
                    <a:pt x="0" y="0"/>
                  </a:moveTo>
                  <a:lnTo>
                    <a:pt x="10935" y="0"/>
                  </a:lnTo>
                  <a:lnTo>
                    <a:pt x="0"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55" name="Google Shape;1955;p14"/>
            <p:cNvSpPr/>
            <p:nvPr/>
          </p:nvSpPr>
          <p:spPr>
            <a:xfrm>
              <a:off x="2920708" y="4868526"/>
              <a:ext cx="10934" cy="5308"/>
            </a:xfrm>
            <a:custGeom>
              <a:avLst/>
              <a:gdLst/>
              <a:ahLst/>
              <a:cxnLst/>
              <a:rect l="l" t="t" r="r" b="b"/>
              <a:pathLst>
                <a:path w="10934" h="5308" extrusionOk="0">
                  <a:moveTo>
                    <a:pt x="0" y="0"/>
                  </a:moveTo>
                  <a:lnTo>
                    <a:pt x="10935" y="0"/>
                  </a:lnTo>
                  <a:lnTo>
                    <a:pt x="0"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56" name="Google Shape;1956;p14"/>
            <p:cNvSpPr/>
            <p:nvPr/>
          </p:nvSpPr>
          <p:spPr>
            <a:xfrm>
              <a:off x="2942578" y="4868526"/>
              <a:ext cx="10934" cy="5308"/>
            </a:xfrm>
            <a:custGeom>
              <a:avLst/>
              <a:gdLst/>
              <a:ahLst/>
              <a:cxnLst/>
              <a:rect l="l" t="t" r="r" b="b"/>
              <a:pathLst>
                <a:path w="10934" h="5308" extrusionOk="0">
                  <a:moveTo>
                    <a:pt x="0" y="0"/>
                  </a:moveTo>
                  <a:lnTo>
                    <a:pt x="10935" y="0"/>
                  </a:lnTo>
                  <a:lnTo>
                    <a:pt x="0"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57" name="Google Shape;1957;p14"/>
            <p:cNvSpPr/>
            <p:nvPr/>
          </p:nvSpPr>
          <p:spPr>
            <a:xfrm>
              <a:off x="2964501" y="4868526"/>
              <a:ext cx="10934" cy="5308"/>
            </a:xfrm>
            <a:custGeom>
              <a:avLst/>
              <a:gdLst/>
              <a:ahLst/>
              <a:cxnLst/>
              <a:rect l="l" t="t" r="r" b="b"/>
              <a:pathLst>
                <a:path w="10934" h="5308" extrusionOk="0">
                  <a:moveTo>
                    <a:pt x="0" y="0"/>
                  </a:moveTo>
                  <a:lnTo>
                    <a:pt x="10935" y="0"/>
                  </a:lnTo>
                  <a:lnTo>
                    <a:pt x="0"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58" name="Google Shape;1958;p14"/>
            <p:cNvSpPr/>
            <p:nvPr/>
          </p:nvSpPr>
          <p:spPr>
            <a:xfrm>
              <a:off x="2898785" y="4846603"/>
              <a:ext cx="10934" cy="5308"/>
            </a:xfrm>
            <a:custGeom>
              <a:avLst/>
              <a:gdLst/>
              <a:ahLst/>
              <a:cxnLst/>
              <a:rect l="l" t="t" r="r" b="b"/>
              <a:pathLst>
                <a:path w="10934" h="5308" extrusionOk="0">
                  <a:moveTo>
                    <a:pt x="0" y="0"/>
                  </a:moveTo>
                  <a:lnTo>
                    <a:pt x="10935" y="0"/>
                  </a:lnTo>
                  <a:lnTo>
                    <a:pt x="0"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59" name="Google Shape;1959;p14"/>
            <p:cNvSpPr/>
            <p:nvPr/>
          </p:nvSpPr>
          <p:spPr>
            <a:xfrm>
              <a:off x="2920708" y="4846603"/>
              <a:ext cx="10934" cy="5308"/>
            </a:xfrm>
            <a:custGeom>
              <a:avLst/>
              <a:gdLst/>
              <a:ahLst/>
              <a:cxnLst/>
              <a:rect l="l" t="t" r="r" b="b"/>
              <a:pathLst>
                <a:path w="10934" h="5308" extrusionOk="0">
                  <a:moveTo>
                    <a:pt x="0" y="0"/>
                  </a:moveTo>
                  <a:lnTo>
                    <a:pt x="10935" y="0"/>
                  </a:lnTo>
                  <a:lnTo>
                    <a:pt x="0"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60" name="Google Shape;1960;p14"/>
            <p:cNvSpPr/>
            <p:nvPr/>
          </p:nvSpPr>
          <p:spPr>
            <a:xfrm>
              <a:off x="2942578" y="4846603"/>
              <a:ext cx="10934" cy="5308"/>
            </a:xfrm>
            <a:custGeom>
              <a:avLst/>
              <a:gdLst/>
              <a:ahLst/>
              <a:cxnLst/>
              <a:rect l="l" t="t" r="r" b="b"/>
              <a:pathLst>
                <a:path w="10934" h="5308" extrusionOk="0">
                  <a:moveTo>
                    <a:pt x="0" y="0"/>
                  </a:moveTo>
                  <a:lnTo>
                    <a:pt x="10935" y="0"/>
                  </a:lnTo>
                  <a:lnTo>
                    <a:pt x="0"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61" name="Google Shape;1961;p14"/>
            <p:cNvSpPr/>
            <p:nvPr/>
          </p:nvSpPr>
          <p:spPr>
            <a:xfrm>
              <a:off x="2964501" y="4846603"/>
              <a:ext cx="10934" cy="5308"/>
            </a:xfrm>
            <a:custGeom>
              <a:avLst/>
              <a:gdLst/>
              <a:ahLst/>
              <a:cxnLst/>
              <a:rect l="l" t="t" r="r" b="b"/>
              <a:pathLst>
                <a:path w="10934" h="5308" extrusionOk="0">
                  <a:moveTo>
                    <a:pt x="0" y="0"/>
                  </a:moveTo>
                  <a:lnTo>
                    <a:pt x="10935" y="0"/>
                  </a:lnTo>
                  <a:lnTo>
                    <a:pt x="0"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1962" name="Google Shape;1962;p14"/>
          <p:cNvSpPr txBox="1"/>
          <p:nvPr/>
        </p:nvSpPr>
        <p:spPr>
          <a:xfrm>
            <a:off x="11595386" y="6601396"/>
            <a:ext cx="407502" cy="170878"/>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s-ES" sz="900">
                <a:solidFill>
                  <a:schemeClr val="dk2"/>
                </a:solidFill>
                <a:latin typeface="Quattrocento Sans"/>
                <a:ea typeface="Quattrocento Sans"/>
                <a:cs typeface="Quattrocento Sans"/>
                <a:sym typeface="Quattrocento Sans"/>
              </a:rPr>
              <a:t>p. </a:t>
            </a:r>
            <a:fld id="{00000000-1234-1234-1234-123412341234}" type="slidenum">
              <a:rPr lang="es-ES" sz="900">
                <a:solidFill>
                  <a:schemeClr val="dk2"/>
                </a:solidFill>
                <a:latin typeface="Quattrocento Sans"/>
                <a:ea typeface="Quattrocento Sans"/>
                <a:cs typeface="Quattrocento Sans"/>
                <a:sym typeface="Quattrocento Sans"/>
              </a:rPr>
              <a:t>14</a:t>
            </a:fld>
            <a:endParaRPr sz="900">
              <a:solidFill>
                <a:schemeClr val="dk2"/>
              </a:solidFill>
              <a:latin typeface="Quattrocento Sans"/>
              <a:ea typeface="Quattrocento Sans"/>
              <a:cs typeface="Quattrocento Sans"/>
              <a:sym typeface="Quattrocento San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67"/>
        <p:cNvGrpSpPr/>
        <p:nvPr/>
      </p:nvGrpSpPr>
      <p:grpSpPr>
        <a:xfrm>
          <a:off x="0" y="0"/>
          <a:ext cx="0" cy="0"/>
          <a:chOff x="0" y="0"/>
          <a:chExt cx="0" cy="0"/>
        </a:xfrm>
      </p:grpSpPr>
      <p:sp>
        <p:nvSpPr>
          <p:cNvPr id="1968" name="Google Shape;1968;p15"/>
          <p:cNvSpPr/>
          <p:nvPr/>
        </p:nvSpPr>
        <p:spPr>
          <a:xfrm>
            <a:off x="0" y="4898412"/>
            <a:ext cx="12190677" cy="195958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969" name="Google Shape;1969;p15"/>
          <p:cNvSpPr txBox="1"/>
          <p:nvPr/>
        </p:nvSpPr>
        <p:spPr>
          <a:xfrm>
            <a:off x="768694" y="5095721"/>
            <a:ext cx="2162466" cy="26224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lt1"/>
              </a:buClr>
              <a:buSzPts val="1800"/>
              <a:buFont typeface="Arial"/>
              <a:buNone/>
            </a:pPr>
            <a:r>
              <a:rPr lang="es-ES" sz="1800" b="0" i="0">
                <a:solidFill>
                  <a:schemeClr val="lt1"/>
                </a:solidFill>
                <a:latin typeface="Quattrocento Sans"/>
                <a:ea typeface="Quattrocento Sans"/>
                <a:cs typeface="Quattrocento Sans"/>
                <a:sym typeface="Quattrocento Sans"/>
              </a:rPr>
              <a:t>DESTACADO</a:t>
            </a:r>
            <a:endParaRPr/>
          </a:p>
        </p:txBody>
      </p:sp>
      <p:grpSp>
        <p:nvGrpSpPr>
          <p:cNvPr id="1970" name="Google Shape;1970;p15"/>
          <p:cNvGrpSpPr/>
          <p:nvPr/>
        </p:nvGrpSpPr>
        <p:grpSpPr>
          <a:xfrm>
            <a:off x="1307909" y="5516863"/>
            <a:ext cx="4551889" cy="1252233"/>
            <a:chOff x="1307909" y="5293343"/>
            <a:chExt cx="4551889" cy="1252233"/>
          </a:xfrm>
        </p:grpSpPr>
        <p:sp>
          <p:nvSpPr>
            <p:cNvPr id="1971" name="Google Shape;1971;p15"/>
            <p:cNvSpPr txBox="1"/>
            <p:nvPr/>
          </p:nvSpPr>
          <p:spPr>
            <a:xfrm>
              <a:off x="1542950" y="5390880"/>
              <a:ext cx="4316848" cy="553998"/>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s-ES" sz="1800" b="0" i="0" u="none" strike="noStrike" cap="none">
                  <a:solidFill>
                    <a:schemeClr val="lt1"/>
                  </a:solidFill>
                  <a:latin typeface="Quattrocento Sans"/>
                  <a:ea typeface="Quattrocento Sans"/>
                  <a:cs typeface="Quattrocento Sans"/>
                  <a:sym typeface="Quattrocento Sans"/>
                </a:rPr>
                <a:t>La diferencia entre IVA soportado y repercutido se liquida trimestralmente</a:t>
              </a:r>
              <a:endParaRPr/>
            </a:p>
          </p:txBody>
        </p:sp>
        <p:cxnSp>
          <p:nvCxnSpPr>
            <p:cNvPr id="1972" name="Google Shape;1972;p15"/>
            <p:cNvCxnSpPr/>
            <p:nvPr/>
          </p:nvCxnSpPr>
          <p:spPr>
            <a:xfrm rot="10800000">
              <a:off x="1405905" y="5424530"/>
              <a:ext cx="0" cy="1121046"/>
            </a:xfrm>
            <a:prstGeom prst="straightConnector1">
              <a:avLst/>
            </a:prstGeom>
            <a:noFill/>
            <a:ln w="19050" cap="rnd" cmpd="sng">
              <a:solidFill>
                <a:schemeClr val="lt1"/>
              </a:solidFill>
              <a:prstDash val="solid"/>
              <a:round/>
              <a:headEnd type="none" w="sm" len="sm"/>
              <a:tailEnd type="none" w="sm" len="sm"/>
            </a:ln>
          </p:spPr>
        </p:cxnSp>
        <p:sp>
          <p:nvSpPr>
            <p:cNvPr id="1973" name="Google Shape;1973;p15"/>
            <p:cNvSpPr/>
            <p:nvPr/>
          </p:nvSpPr>
          <p:spPr>
            <a:xfrm>
              <a:off x="1307909" y="5293343"/>
              <a:ext cx="316960" cy="316960"/>
            </a:xfrm>
            <a:prstGeom prst="ellipse">
              <a:avLst/>
            </a:prstGeom>
            <a:solidFill>
              <a:schemeClr val="l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grpSp>
        <p:nvGrpSpPr>
          <p:cNvPr id="1974" name="Google Shape;1974;p15"/>
          <p:cNvGrpSpPr/>
          <p:nvPr/>
        </p:nvGrpSpPr>
        <p:grpSpPr>
          <a:xfrm>
            <a:off x="6732709" y="5516863"/>
            <a:ext cx="3691579" cy="1252233"/>
            <a:chOff x="4821870" y="5293343"/>
            <a:chExt cx="3691579" cy="1252233"/>
          </a:xfrm>
        </p:grpSpPr>
        <p:sp>
          <p:nvSpPr>
            <p:cNvPr id="1975" name="Google Shape;1975;p15"/>
            <p:cNvSpPr txBox="1"/>
            <p:nvPr/>
          </p:nvSpPr>
          <p:spPr>
            <a:xfrm>
              <a:off x="5056909" y="5390880"/>
              <a:ext cx="3456540" cy="553998"/>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s-ES" sz="1800">
                  <a:solidFill>
                    <a:schemeClr val="lt1"/>
                  </a:solidFill>
                  <a:latin typeface="Quattrocento Sans"/>
                  <a:ea typeface="Quattrocento Sans"/>
                  <a:cs typeface="Quattrocento Sans"/>
                  <a:sym typeface="Quattrocento Sans"/>
                </a:rPr>
                <a:t>Hemos de estar siempre al día de los tipos de IVA a aplicar</a:t>
              </a:r>
              <a:endParaRPr/>
            </a:p>
          </p:txBody>
        </p:sp>
        <p:cxnSp>
          <p:nvCxnSpPr>
            <p:cNvPr id="1976" name="Google Shape;1976;p15"/>
            <p:cNvCxnSpPr/>
            <p:nvPr/>
          </p:nvCxnSpPr>
          <p:spPr>
            <a:xfrm rot="10800000">
              <a:off x="4919866" y="5424530"/>
              <a:ext cx="0" cy="1121046"/>
            </a:xfrm>
            <a:prstGeom prst="straightConnector1">
              <a:avLst/>
            </a:prstGeom>
            <a:noFill/>
            <a:ln w="19050" cap="rnd" cmpd="sng">
              <a:solidFill>
                <a:schemeClr val="lt1"/>
              </a:solidFill>
              <a:prstDash val="solid"/>
              <a:round/>
              <a:headEnd type="none" w="sm" len="sm"/>
              <a:tailEnd type="none" w="sm" len="sm"/>
            </a:ln>
          </p:spPr>
        </p:cxnSp>
        <p:sp>
          <p:nvSpPr>
            <p:cNvPr id="1977" name="Google Shape;1977;p15"/>
            <p:cNvSpPr/>
            <p:nvPr/>
          </p:nvSpPr>
          <p:spPr>
            <a:xfrm>
              <a:off x="4821870" y="5293343"/>
              <a:ext cx="316960" cy="316960"/>
            </a:xfrm>
            <a:prstGeom prst="ellipse">
              <a:avLst/>
            </a:prstGeom>
            <a:solidFill>
              <a:schemeClr val="l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sp>
        <p:nvSpPr>
          <p:cNvPr id="1978" name="Google Shape;1978;p15"/>
          <p:cNvSpPr/>
          <p:nvPr/>
        </p:nvSpPr>
        <p:spPr>
          <a:xfrm>
            <a:off x="0" y="6448425"/>
            <a:ext cx="12192000" cy="4095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979" name="Google Shape;1979;p15"/>
          <p:cNvSpPr txBox="1"/>
          <p:nvPr/>
        </p:nvSpPr>
        <p:spPr>
          <a:xfrm>
            <a:off x="544077" y="6498930"/>
            <a:ext cx="3679539" cy="280717"/>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ES" sz="700" b="0" i="0" u="none" strike="noStrike" cap="none">
                <a:solidFill>
                  <a:schemeClr val="dk2"/>
                </a:solidFill>
                <a:latin typeface="Quattrocento Sans"/>
                <a:ea typeface="Quattrocento Sans"/>
                <a:cs typeface="Quattrocento Sans"/>
                <a:sym typeface="Quattrocento Sans"/>
              </a:rPr>
              <a:t>Asociación de Voluntarios de CaixaBank 2022</a:t>
            </a:r>
            <a:endParaRPr/>
          </a:p>
        </p:txBody>
      </p:sp>
      <p:sp>
        <p:nvSpPr>
          <p:cNvPr id="1980" name="Google Shape;1980;p15"/>
          <p:cNvSpPr txBox="1"/>
          <p:nvPr/>
        </p:nvSpPr>
        <p:spPr>
          <a:xfrm>
            <a:off x="755276" y="1510812"/>
            <a:ext cx="2816599" cy="29398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accent1"/>
              </a:buClr>
              <a:buSzPts val="1800"/>
              <a:buFont typeface="Arial"/>
              <a:buNone/>
            </a:pPr>
            <a:r>
              <a:rPr lang="es-ES" sz="1800" b="1" i="0">
                <a:solidFill>
                  <a:schemeClr val="accent1"/>
                </a:solidFill>
                <a:latin typeface="Quattrocento Sans"/>
                <a:ea typeface="Quattrocento Sans"/>
                <a:cs typeface="Quattrocento Sans"/>
                <a:sym typeface="Quattrocento Sans"/>
              </a:rPr>
              <a:t>REGÍMENES</a:t>
            </a:r>
            <a:endParaRPr/>
          </a:p>
        </p:txBody>
      </p:sp>
      <p:cxnSp>
        <p:nvCxnSpPr>
          <p:cNvPr id="1981" name="Google Shape;1981;p15"/>
          <p:cNvCxnSpPr/>
          <p:nvPr/>
        </p:nvCxnSpPr>
        <p:spPr>
          <a:xfrm>
            <a:off x="0" y="1937312"/>
            <a:ext cx="11095267" cy="0"/>
          </a:xfrm>
          <a:prstGeom prst="straightConnector1">
            <a:avLst/>
          </a:prstGeom>
          <a:noFill/>
          <a:ln w="19050" cap="flat" cmpd="sng">
            <a:solidFill>
              <a:schemeClr val="accent2"/>
            </a:solidFill>
            <a:prstDash val="solid"/>
            <a:miter lim="800000"/>
            <a:headEnd type="none" w="sm" len="sm"/>
            <a:tailEnd type="none" w="sm" len="sm"/>
          </a:ln>
        </p:spPr>
      </p:cxnSp>
      <p:sp>
        <p:nvSpPr>
          <p:cNvPr id="1982" name="Google Shape;1982;p15"/>
          <p:cNvSpPr txBox="1"/>
          <p:nvPr/>
        </p:nvSpPr>
        <p:spPr>
          <a:xfrm>
            <a:off x="1050054" y="2965548"/>
            <a:ext cx="2752052" cy="1015856"/>
          </a:xfrm>
          <a:prstGeom prst="rect">
            <a:avLst/>
          </a:prstGeom>
          <a:noFill/>
          <a:ln>
            <a:noFill/>
          </a:ln>
        </p:spPr>
        <p:txBody>
          <a:bodyPr spcFirstLastPara="1" wrap="square" lIns="0" tIns="0" rIns="0" bIns="0" anchor="t" anchorCtr="0">
            <a:spAutoFit/>
          </a:bodyPr>
          <a:lstStyle/>
          <a:p>
            <a:pPr marL="285750" marR="0" lvl="0" indent="-180000" algn="l" rtl="0">
              <a:lnSpc>
                <a:spcPct val="120000"/>
              </a:lnSpc>
              <a:spcBef>
                <a:spcPts val="0"/>
              </a:spcBef>
              <a:spcAft>
                <a:spcPts val="0"/>
              </a:spcAft>
              <a:buClr>
                <a:schemeClr val="accent1"/>
              </a:buClr>
              <a:buSzPts val="1400"/>
              <a:buFont typeface="Arial"/>
              <a:buChar char="•"/>
            </a:pPr>
            <a:r>
              <a:rPr lang="es-ES" sz="1400">
                <a:solidFill>
                  <a:srgbClr val="0C0C0C"/>
                </a:solidFill>
                <a:latin typeface="Quattrocento Sans"/>
                <a:ea typeface="Quattrocento Sans"/>
                <a:cs typeface="Quattrocento Sans"/>
                <a:sym typeface="Quattrocento Sans"/>
              </a:rPr>
              <a:t>IVA REPERCUTIDO (cobramos)</a:t>
            </a:r>
            <a:endParaRPr sz="1400">
              <a:solidFill>
                <a:srgbClr val="0C0C0C"/>
              </a:solidFill>
              <a:latin typeface="Quattrocento Sans"/>
              <a:ea typeface="Quattrocento Sans"/>
              <a:cs typeface="Quattrocento Sans"/>
              <a:sym typeface="Quattrocento Sans"/>
            </a:endParaRPr>
          </a:p>
          <a:p>
            <a:pPr marL="285750" marR="0" lvl="0" indent="-180000" algn="l" rtl="0">
              <a:lnSpc>
                <a:spcPct val="120000"/>
              </a:lnSpc>
              <a:spcBef>
                <a:spcPts val="0"/>
              </a:spcBef>
              <a:spcAft>
                <a:spcPts val="0"/>
              </a:spcAft>
              <a:buClr>
                <a:schemeClr val="accent1"/>
              </a:buClr>
              <a:buSzPts val="1400"/>
              <a:buFont typeface="Arial"/>
              <a:buChar char="•"/>
            </a:pPr>
            <a:r>
              <a:rPr lang="es-ES" sz="1400">
                <a:solidFill>
                  <a:srgbClr val="0C0C0C"/>
                </a:solidFill>
                <a:latin typeface="Quattrocento Sans"/>
                <a:ea typeface="Quattrocento Sans"/>
                <a:cs typeface="Quattrocento Sans"/>
                <a:sym typeface="Quattrocento Sans"/>
              </a:rPr>
              <a:t>IVA SOPORTADO (pagamos)</a:t>
            </a:r>
            <a:endParaRPr sz="1400">
              <a:solidFill>
                <a:srgbClr val="0C0C0C"/>
              </a:solidFill>
              <a:latin typeface="Quattrocento Sans"/>
              <a:ea typeface="Quattrocento Sans"/>
              <a:cs typeface="Quattrocento Sans"/>
              <a:sym typeface="Quattrocento Sans"/>
            </a:endParaRPr>
          </a:p>
          <a:p>
            <a:pPr marL="285750" marR="0" lvl="0" indent="-180000" algn="l" rtl="0">
              <a:lnSpc>
                <a:spcPct val="120000"/>
              </a:lnSpc>
              <a:spcBef>
                <a:spcPts val="0"/>
              </a:spcBef>
              <a:spcAft>
                <a:spcPts val="0"/>
              </a:spcAft>
              <a:buClr>
                <a:schemeClr val="accent1"/>
              </a:buClr>
              <a:buSzPts val="1400"/>
              <a:buFont typeface="Arial"/>
              <a:buChar char="•"/>
            </a:pPr>
            <a:r>
              <a:rPr lang="es-ES" sz="1400">
                <a:solidFill>
                  <a:srgbClr val="0C0C0C"/>
                </a:solidFill>
                <a:latin typeface="Quattrocento Sans"/>
                <a:ea typeface="Quattrocento Sans"/>
                <a:cs typeface="Quattrocento Sans"/>
                <a:sym typeface="Quattrocento Sans"/>
              </a:rPr>
              <a:t>TRES TIPOS DE IVA: General, Reducido y Superreducido</a:t>
            </a:r>
            <a:endParaRPr sz="1400">
              <a:solidFill>
                <a:srgbClr val="0C0C0C"/>
              </a:solidFill>
              <a:latin typeface="Quattrocento Sans"/>
              <a:ea typeface="Quattrocento Sans"/>
              <a:cs typeface="Quattrocento Sans"/>
              <a:sym typeface="Quattrocento Sans"/>
            </a:endParaRPr>
          </a:p>
        </p:txBody>
      </p:sp>
      <p:cxnSp>
        <p:nvCxnSpPr>
          <p:cNvPr id="1983" name="Google Shape;1983;p15"/>
          <p:cNvCxnSpPr/>
          <p:nvPr/>
        </p:nvCxnSpPr>
        <p:spPr>
          <a:xfrm rot="10800000">
            <a:off x="1372485" y="2316189"/>
            <a:ext cx="0" cy="503078"/>
          </a:xfrm>
          <a:prstGeom prst="straightConnector1">
            <a:avLst/>
          </a:prstGeom>
          <a:noFill/>
          <a:ln w="19050" cap="rnd" cmpd="sng">
            <a:solidFill>
              <a:schemeClr val="accent1"/>
            </a:solidFill>
            <a:prstDash val="solid"/>
            <a:round/>
            <a:headEnd type="none" w="sm" len="sm"/>
            <a:tailEnd type="none" w="sm" len="sm"/>
          </a:ln>
        </p:spPr>
      </p:cxnSp>
      <p:sp>
        <p:nvSpPr>
          <p:cNvPr id="1984" name="Google Shape;1984;p15"/>
          <p:cNvSpPr/>
          <p:nvPr/>
        </p:nvSpPr>
        <p:spPr>
          <a:xfrm>
            <a:off x="1108748" y="1874502"/>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985" name="Google Shape;1985;p15"/>
          <p:cNvSpPr txBox="1"/>
          <p:nvPr/>
        </p:nvSpPr>
        <p:spPr>
          <a:xfrm>
            <a:off x="752739" y="740459"/>
            <a:ext cx="8678550" cy="405588"/>
          </a:xfrm>
          <a:prstGeom prst="rect">
            <a:avLst/>
          </a:prstGeom>
          <a:noFill/>
          <a:ln>
            <a:noFill/>
          </a:ln>
        </p:spPr>
        <p:txBody>
          <a:bodyPr spcFirstLastPara="1" wrap="square" lIns="0" tIns="0" rIns="0" bIns="0" anchor="t" anchorCtr="0">
            <a:noAutofit/>
          </a:bodyPr>
          <a:lstStyle/>
          <a:p>
            <a:pPr marL="0" marR="0" lvl="0" indent="0" algn="l" rtl="0">
              <a:lnSpc>
                <a:spcPct val="142857"/>
              </a:lnSpc>
              <a:spcBef>
                <a:spcPts val="0"/>
              </a:spcBef>
              <a:spcAft>
                <a:spcPts val="0"/>
              </a:spcAft>
              <a:buClr>
                <a:schemeClr val="accent1"/>
              </a:buClr>
              <a:buSzPts val="2000"/>
              <a:buFont typeface="Arial"/>
              <a:buNone/>
            </a:pPr>
            <a:r>
              <a:rPr lang="es-ES" sz="2800" b="1" i="0">
                <a:solidFill>
                  <a:schemeClr val="accent1"/>
                </a:solidFill>
                <a:latin typeface="Quattrocento Sans"/>
                <a:ea typeface="Quattrocento Sans"/>
                <a:cs typeface="Quattrocento Sans"/>
                <a:sym typeface="Quattrocento Sans"/>
              </a:rPr>
              <a:t>07</a:t>
            </a:r>
            <a:r>
              <a:rPr lang="es-ES" sz="2800" b="0" i="0">
                <a:solidFill>
                  <a:schemeClr val="accent1"/>
                </a:solidFill>
                <a:latin typeface="Quattrocento Sans"/>
                <a:ea typeface="Quattrocento Sans"/>
                <a:cs typeface="Quattrocento Sans"/>
                <a:sym typeface="Quattrocento Sans"/>
              </a:rPr>
              <a:t>. </a:t>
            </a:r>
            <a:r>
              <a:rPr lang="es-ES" sz="2800" b="0" i="0" u="none" strike="noStrike" cap="none">
                <a:solidFill>
                  <a:schemeClr val="dk1"/>
                </a:solidFill>
                <a:latin typeface="Quattrocento Sans"/>
                <a:ea typeface="Quattrocento Sans"/>
                <a:cs typeface="Quattrocento Sans"/>
                <a:sym typeface="Quattrocento Sans"/>
              </a:rPr>
              <a:t>IMPUESTO VALOR AÑADIDO - IVA</a:t>
            </a:r>
            <a:endParaRPr sz="2000" b="0" i="0" u="none" strike="noStrike" cap="none" baseline="30000">
              <a:solidFill>
                <a:schemeClr val="dk1"/>
              </a:solidFill>
              <a:latin typeface="Quattrocento Sans"/>
              <a:ea typeface="Quattrocento Sans"/>
              <a:cs typeface="Quattrocento Sans"/>
              <a:sym typeface="Quattrocento Sans"/>
            </a:endParaRPr>
          </a:p>
        </p:txBody>
      </p:sp>
      <p:cxnSp>
        <p:nvCxnSpPr>
          <p:cNvPr id="1986" name="Google Shape;1986;p15"/>
          <p:cNvCxnSpPr/>
          <p:nvPr/>
        </p:nvCxnSpPr>
        <p:spPr>
          <a:xfrm>
            <a:off x="570084" y="861156"/>
            <a:ext cx="0" cy="258451"/>
          </a:xfrm>
          <a:prstGeom prst="straightConnector1">
            <a:avLst/>
          </a:prstGeom>
          <a:noFill/>
          <a:ln w="38100" cap="rnd" cmpd="sng">
            <a:solidFill>
              <a:schemeClr val="accent1"/>
            </a:solidFill>
            <a:prstDash val="solid"/>
            <a:round/>
            <a:headEnd type="none" w="sm" len="sm"/>
            <a:tailEnd type="none" w="sm" len="sm"/>
          </a:ln>
        </p:spPr>
      </p:cxnSp>
      <p:sp>
        <p:nvSpPr>
          <p:cNvPr id="1987" name="Google Shape;1987;p15"/>
          <p:cNvSpPr/>
          <p:nvPr/>
        </p:nvSpPr>
        <p:spPr>
          <a:xfrm>
            <a:off x="-162556" y="846389"/>
            <a:ext cx="621068" cy="287984"/>
          </a:xfrm>
          <a:prstGeom prst="roundRect">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988" name="Google Shape;1988;p15"/>
          <p:cNvSpPr txBox="1"/>
          <p:nvPr/>
        </p:nvSpPr>
        <p:spPr>
          <a:xfrm>
            <a:off x="1120946" y="2678546"/>
            <a:ext cx="2022499" cy="21544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RÉGIMEN GENERAL</a:t>
            </a:r>
            <a:endParaRPr/>
          </a:p>
        </p:txBody>
      </p:sp>
      <p:sp>
        <p:nvSpPr>
          <p:cNvPr id="1989" name="Google Shape;1989;p15"/>
          <p:cNvSpPr txBox="1"/>
          <p:nvPr/>
        </p:nvSpPr>
        <p:spPr>
          <a:xfrm>
            <a:off x="4981211" y="2965548"/>
            <a:ext cx="3464116" cy="1791452"/>
          </a:xfrm>
          <a:prstGeom prst="rect">
            <a:avLst/>
          </a:prstGeom>
          <a:noFill/>
          <a:ln>
            <a:noFill/>
          </a:ln>
        </p:spPr>
        <p:txBody>
          <a:bodyPr spcFirstLastPara="1" wrap="square" lIns="0" tIns="0" rIns="0" bIns="0" anchor="t" anchorCtr="0">
            <a:spAutoFit/>
          </a:bodyPr>
          <a:lstStyle/>
          <a:p>
            <a:pPr marL="285750" marR="0" lvl="0" indent="-180000" algn="l" rtl="0">
              <a:lnSpc>
                <a:spcPct val="120000"/>
              </a:lnSpc>
              <a:spcBef>
                <a:spcPts val="0"/>
              </a:spcBef>
              <a:spcAft>
                <a:spcPts val="0"/>
              </a:spcAft>
              <a:buClr>
                <a:schemeClr val="accent1"/>
              </a:buClr>
              <a:buSzPts val="1400"/>
              <a:buFont typeface="Arial"/>
              <a:buChar char="•"/>
            </a:pPr>
            <a:r>
              <a:rPr lang="es-ES" sz="1400">
                <a:solidFill>
                  <a:srgbClr val="0C0C0C"/>
                </a:solidFill>
                <a:latin typeface="Quattrocento Sans"/>
                <a:ea typeface="Quattrocento Sans"/>
                <a:cs typeface="Quattrocento Sans"/>
                <a:sym typeface="Quattrocento Sans"/>
              </a:rPr>
              <a:t>Aplicable a personas físicas y SCP</a:t>
            </a:r>
            <a:endParaRPr sz="1400">
              <a:solidFill>
                <a:srgbClr val="0C0C0C"/>
              </a:solidFill>
              <a:latin typeface="Quattrocento Sans"/>
              <a:ea typeface="Quattrocento Sans"/>
              <a:cs typeface="Quattrocento Sans"/>
              <a:sym typeface="Quattrocento Sans"/>
            </a:endParaRPr>
          </a:p>
          <a:p>
            <a:pPr marL="285750" marR="0" lvl="0" indent="-180000" algn="l" rtl="0">
              <a:lnSpc>
                <a:spcPct val="120000"/>
              </a:lnSpc>
              <a:spcBef>
                <a:spcPts val="0"/>
              </a:spcBef>
              <a:spcAft>
                <a:spcPts val="0"/>
              </a:spcAft>
              <a:buClr>
                <a:schemeClr val="accent1"/>
              </a:buClr>
              <a:buSzPts val="1400"/>
              <a:buFont typeface="Arial"/>
              <a:buChar char="•"/>
            </a:pPr>
            <a:r>
              <a:rPr lang="es-ES" sz="1400">
                <a:solidFill>
                  <a:srgbClr val="0C0C0C"/>
                </a:solidFill>
                <a:latin typeface="Quattrocento Sans"/>
                <a:ea typeface="Quattrocento Sans"/>
                <a:cs typeface="Quattrocento Sans"/>
                <a:sym typeface="Quattrocento Sans"/>
              </a:rPr>
              <a:t>Comerciantes minoristas</a:t>
            </a:r>
            <a:endParaRPr/>
          </a:p>
          <a:p>
            <a:pPr marL="285750" marR="0" lvl="0" indent="-180000" algn="l" rtl="0">
              <a:lnSpc>
                <a:spcPct val="120000"/>
              </a:lnSpc>
              <a:spcBef>
                <a:spcPts val="0"/>
              </a:spcBef>
              <a:spcAft>
                <a:spcPts val="0"/>
              </a:spcAft>
              <a:buClr>
                <a:schemeClr val="accent1"/>
              </a:buClr>
              <a:buSzPts val="1400"/>
              <a:buFont typeface="Arial"/>
              <a:buChar char="•"/>
            </a:pPr>
            <a:r>
              <a:rPr lang="es-ES" sz="1400">
                <a:solidFill>
                  <a:srgbClr val="0C0C0C"/>
                </a:solidFill>
                <a:latin typeface="Quattrocento Sans"/>
                <a:ea typeface="Quattrocento Sans"/>
                <a:cs typeface="Quattrocento Sans"/>
                <a:sym typeface="Quattrocento Sans"/>
              </a:rPr>
              <a:t>Ventas a particulares &gt; 80% del total</a:t>
            </a:r>
            <a:endParaRPr/>
          </a:p>
          <a:p>
            <a:pPr marL="285750" marR="0" lvl="0" indent="-180000" algn="l" rtl="0">
              <a:lnSpc>
                <a:spcPct val="120000"/>
              </a:lnSpc>
              <a:spcBef>
                <a:spcPts val="0"/>
              </a:spcBef>
              <a:spcAft>
                <a:spcPts val="0"/>
              </a:spcAft>
              <a:buClr>
                <a:schemeClr val="accent1"/>
              </a:buClr>
              <a:buSzPts val="1400"/>
              <a:buFont typeface="Arial"/>
              <a:buChar char="•"/>
            </a:pPr>
            <a:r>
              <a:rPr lang="es-ES" sz="1400">
                <a:solidFill>
                  <a:srgbClr val="0C0C0C"/>
                </a:solidFill>
                <a:latin typeface="Quattrocento Sans"/>
                <a:ea typeface="Quattrocento Sans"/>
                <a:cs typeface="Quattrocento Sans"/>
                <a:sym typeface="Quattrocento Sans"/>
              </a:rPr>
              <a:t>Obligatorio (no renunciable)</a:t>
            </a:r>
            <a:endParaRPr sz="1400">
              <a:solidFill>
                <a:srgbClr val="0C0C0C"/>
              </a:solidFill>
              <a:latin typeface="Quattrocento Sans"/>
              <a:ea typeface="Quattrocento Sans"/>
              <a:cs typeface="Quattrocento Sans"/>
              <a:sym typeface="Quattrocento Sans"/>
            </a:endParaRPr>
          </a:p>
          <a:p>
            <a:pPr marL="285750" marR="0" lvl="0" indent="-180000" algn="l" rtl="0">
              <a:lnSpc>
                <a:spcPct val="120000"/>
              </a:lnSpc>
              <a:spcBef>
                <a:spcPts val="0"/>
              </a:spcBef>
              <a:spcAft>
                <a:spcPts val="0"/>
              </a:spcAft>
              <a:buClr>
                <a:schemeClr val="accent1"/>
              </a:buClr>
              <a:buSzPts val="1400"/>
              <a:buFont typeface="Arial"/>
              <a:buChar char="•"/>
            </a:pPr>
            <a:r>
              <a:rPr lang="es-ES" sz="1400">
                <a:solidFill>
                  <a:srgbClr val="0C0C0C"/>
                </a:solidFill>
                <a:latin typeface="Quattrocento Sans"/>
                <a:ea typeface="Quattrocento Sans"/>
                <a:cs typeface="Quattrocento Sans"/>
                <a:sym typeface="Quattrocento Sans"/>
              </a:rPr>
              <a:t> Pagan IVA con un incremento respecto al tipo general</a:t>
            </a:r>
            <a:endParaRPr/>
          </a:p>
          <a:p>
            <a:pPr marL="285750" marR="0" lvl="0" indent="-180000" algn="l" rtl="0">
              <a:lnSpc>
                <a:spcPct val="120000"/>
              </a:lnSpc>
              <a:spcBef>
                <a:spcPts val="0"/>
              </a:spcBef>
              <a:spcAft>
                <a:spcPts val="0"/>
              </a:spcAft>
              <a:buClr>
                <a:schemeClr val="accent1"/>
              </a:buClr>
              <a:buSzPts val="1400"/>
              <a:buFont typeface="Arial"/>
              <a:buChar char="•"/>
            </a:pPr>
            <a:r>
              <a:rPr lang="es-ES" sz="1400">
                <a:solidFill>
                  <a:srgbClr val="0C0C0C"/>
                </a:solidFill>
                <a:latin typeface="Quattrocento Sans"/>
                <a:ea typeface="Quattrocento Sans"/>
                <a:cs typeface="Quattrocento Sans"/>
                <a:sym typeface="Quattrocento Sans"/>
              </a:rPr>
              <a:t>No han de presentar declaración de IVA</a:t>
            </a:r>
            <a:endParaRPr sz="1400">
              <a:solidFill>
                <a:srgbClr val="0C0C0C"/>
              </a:solidFill>
              <a:latin typeface="Quattrocento Sans"/>
              <a:ea typeface="Quattrocento Sans"/>
              <a:cs typeface="Quattrocento Sans"/>
              <a:sym typeface="Quattrocento Sans"/>
            </a:endParaRPr>
          </a:p>
        </p:txBody>
      </p:sp>
      <p:cxnSp>
        <p:nvCxnSpPr>
          <p:cNvPr id="1990" name="Google Shape;1990;p15"/>
          <p:cNvCxnSpPr/>
          <p:nvPr/>
        </p:nvCxnSpPr>
        <p:spPr>
          <a:xfrm rot="10800000">
            <a:off x="5303642" y="2316189"/>
            <a:ext cx="0" cy="503078"/>
          </a:xfrm>
          <a:prstGeom prst="straightConnector1">
            <a:avLst/>
          </a:prstGeom>
          <a:noFill/>
          <a:ln w="19050" cap="rnd" cmpd="sng">
            <a:solidFill>
              <a:schemeClr val="accent1"/>
            </a:solidFill>
            <a:prstDash val="solid"/>
            <a:round/>
            <a:headEnd type="none" w="sm" len="sm"/>
            <a:tailEnd type="none" w="sm" len="sm"/>
          </a:ln>
        </p:spPr>
      </p:cxnSp>
      <p:sp>
        <p:nvSpPr>
          <p:cNvPr id="1991" name="Google Shape;1991;p15"/>
          <p:cNvSpPr/>
          <p:nvPr/>
        </p:nvSpPr>
        <p:spPr>
          <a:xfrm>
            <a:off x="5042659" y="1874502"/>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992" name="Google Shape;1992;p15"/>
          <p:cNvSpPr txBox="1"/>
          <p:nvPr/>
        </p:nvSpPr>
        <p:spPr>
          <a:xfrm>
            <a:off x="5052103" y="2678546"/>
            <a:ext cx="3238929" cy="21544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RECARGO DE EQUIVALENCIA</a:t>
            </a:r>
            <a:endParaRPr/>
          </a:p>
        </p:txBody>
      </p:sp>
      <p:sp>
        <p:nvSpPr>
          <p:cNvPr id="1993" name="Google Shape;1993;p15"/>
          <p:cNvSpPr txBox="1"/>
          <p:nvPr/>
        </p:nvSpPr>
        <p:spPr>
          <a:xfrm>
            <a:off x="8917877" y="2965548"/>
            <a:ext cx="2158320" cy="430887"/>
          </a:xfrm>
          <a:prstGeom prst="rect">
            <a:avLst/>
          </a:prstGeom>
          <a:noFill/>
          <a:ln>
            <a:noFill/>
          </a:ln>
        </p:spPr>
        <p:txBody>
          <a:bodyPr spcFirstLastPara="1" wrap="square" lIns="0" tIns="0" rIns="0" bIns="0" anchor="t" anchorCtr="0">
            <a:spAutoFit/>
          </a:bodyPr>
          <a:lstStyle/>
          <a:p>
            <a:pPr marL="285750" marR="0" lvl="0" indent="-180000" algn="l" rtl="0">
              <a:spcBef>
                <a:spcPts val="0"/>
              </a:spcBef>
              <a:spcAft>
                <a:spcPts val="0"/>
              </a:spcAft>
              <a:buClr>
                <a:schemeClr val="accent1"/>
              </a:buClr>
              <a:buSzPts val="1400"/>
              <a:buFont typeface="Arial"/>
              <a:buChar char="•"/>
            </a:pPr>
            <a:r>
              <a:rPr lang="es-ES" sz="1400">
                <a:solidFill>
                  <a:srgbClr val="0C0C0C"/>
                </a:solidFill>
                <a:latin typeface="Quattrocento Sans"/>
                <a:ea typeface="Quattrocento Sans"/>
                <a:cs typeface="Quattrocento Sans"/>
                <a:sym typeface="Quattrocento Sans"/>
              </a:rPr>
              <a:t>Para los que tributan por módulos</a:t>
            </a:r>
            <a:endParaRPr sz="1400">
              <a:solidFill>
                <a:srgbClr val="0C0C0C"/>
              </a:solidFill>
              <a:latin typeface="Quattrocento Sans"/>
              <a:ea typeface="Quattrocento Sans"/>
              <a:cs typeface="Quattrocento Sans"/>
              <a:sym typeface="Quattrocento Sans"/>
            </a:endParaRPr>
          </a:p>
        </p:txBody>
      </p:sp>
      <p:cxnSp>
        <p:nvCxnSpPr>
          <p:cNvPr id="1994" name="Google Shape;1994;p15"/>
          <p:cNvCxnSpPr/>
          <p:nvPr/>
        </p:nvCxnSpPr>
        <p:spPr>
          <a:xfrm rot="10800000">
            <a:off x="9240307" y="2316189"/>
            <a:ext cx="0" cy="503078"/>
          </a:xfrm>
          <a:prstGeom prst="straightConnector1">
            <a:avLst/>
          </a:prstGeom>
          <a:noFill/>
          <a:ln w="19050" cap="rnd" cmpd="sng">
            <a:solidFill>
              <a:schemeClr val="accent1"/>
            </a:solidFill>
            <a:prstDash val="solid"/>
            <a:round/>
            <a:headEnd type="none" w="sm" len="sm"/>
            <a:tailEnd type="none" w="sm" len="sm"/>
          </a:ln>
        </p:spPr>
      </p:cxnSp>
      <p:sp>
        <p:nvSpPr>
          <p:cNvPr id="1995" name="Google Shape;1995;p15"/>
          <p:cNvSpPr/>
          <p:nvPr/>
        </p:nvSpPr>
        <p:spPr>
          <a:xfrm>
            <a:off x="8976570" y="1874502"/>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996" name="Google Shape;1996;p15"/>
          <p:cNvSpPr txBox="1"/>
          <p:nvPr/>
        </p:nvSpPr>
        <p:spPr>
          <a:xfrm>
            <a:off x="8988768" y="2678546"/>
            <a:ext cx="2022499" cy="21544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RÉGIMEN SIMPLIFICADO</a:t>
            </a:r>
            <a:endParaRPr/>
          </a:p>
        </p:txBody>
      </p:sp>
      <p:grpSp>
        <p:nvGrpSpPr>
          <p:cNvPr id="1997" name="Google Shape;1997;p15"/>
          <p:cNvGrpSpPr/>
          <p:nvPr/>
        </p:nvGrpSpPr>
        <p:grpSpPr>
          <a:xfrm>
            <a:off x="1117114" y="2033179"/>
            <a:ext cx="444979" cy="451580"/>
            <a:chOff x="1117114" y="2033179"/>
            <a:chExt cx="444979" cy="451580"/>
          </a:xfrm>
        </p:grpSpPr>
        <p:sp>
          <p:nvSpPr>
            <p:cNvPr id="1998" name="Google Shape;1998;p15"/>
            <p:cNvSpPr/>
            <p:nvPr/>
          </p:nvSpPr>
          <p:spPr>
            <a:xfrm>
              <a:off x="1248083" y="2382080"/>
              <a:ext cx="10477" cy="92202"/>
            </a:xfrm>
            <a:custGeom>
              <a:avLst/>
              <a:gdLst/>
              <a:ahLst/>
              <a:cxnLst/>
              <a:rect l="l" t="t" r="r" b="b"/>
              <a:pathLst>
                <a:path w="10477" h="92202" extrusionOk="0">
                  <a:moveTo>
                    <a:pt x="0" y="0"/>
                  </a:moveTo>
                  <a:lnTo>
                    <a:pt x="0" y="92202"/>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999" name="Google Shape;1999;p15"/>
            <p:cNvSpPr/>
            <p:nvPr/>
          </p:nvSpPr>
          <p:spPr>
            <a:xfrm>
              <a:off x="1300471" y="2329902"/>
              <a:ext cx="10477" cy="144380"/>
            </a:xfrm>
            <a:custGeom>
              <a:avLst/>
              <a:gdLst/>
              <a:ahLst/>
              <a:cxnLst/>
              <a:rect l="l" t="t" r="r" b="b"/>
              <a:pathLst>
                <a:path w="10477" h="144380" extrusionOk="0">
                  <a:moveTo>
                    <a:pt x="0" y="0"/>
                  </a:moveTo>
                  <a:lnTo>
                    <a:pt x="0" y="14438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00" name="Google Shape;2000;p15"/>
            <p:cNvSpPr/>
            <p:nvPr/>
          </p:nvSpPr>
          <p:spPr>
            <a:xfrm>
              <a:off x="1352753" y="2277829"/>
              <a:ext cx="10477" cy="196453"/>
            </a:xfrm>
            <a:custGeom>
              <a:avLst/>
              <a:gdLst/>
              <a:ahLst/>
              <a:cxnLst/>
              <a:rect l="l" t="t" r="r" b="b"/>
              <a:pathLst>
                <a:path w="10477" h="196453" extrusionOk="0">
                  <a:moveTo>
                    <a:pt x="0" y="0"/>
                  </a:moveTo>
                  <a:lnTo>
                    <a:pt x="0" y="196453"/>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01" name="Google Shape;2001;p15"/>
            <p:cNvSpPr/>
            <p:nvPr/>
          </p:nvSpPr>
          <p:spPr>
            <a:xfrm>
              <a:off x="1405141" y="2226279"/>
              <a:ext cx="10477" cy="248002"/>
            </a:xfrm>
            <a:custGeom>
              <a:avLst/>
              <a:gdLst/>
              <a:ahLst/>
              <a:cxnLst/>
              <a:rect l="l" t="t" r="r" b="b"/>
              <a:pathLst>
                <a:path w="10477" h="248002" extrusionOk="0">
                  <a:moveTo>
                    <a:pt x="0" y="0"/>
                  </a:moveTo>
                  <a:lnTo>
                    <a:pt x="0" y="248003"/>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02" name="Google Shape;2002;p15"/>
            <p:cNvSpPr/>
            <p:nvPr/>
          </p:nvSpPr>
          <p:spPr>
            <a:xfrm>
              <a:off x="1457424" y="2174101"/>
              <a:ext cx="10477" cy="300180"/>
            </a:xfrm>
            <a:custGeom>
              <a:avLst/>
              <a:gdLst/>
              <a:ahLst/>
              <a:cxnLst/>
              <a:rect l="l" t="t" r="r" b="b"/>
              <a:pathLst>
                <a:path w="10477" h="300180" extrusionOk="0">
                  <a:moveTo>
                    <a:pt x="0" y="0"/>
                  </a:moveTo>
                  <a:lnTo>
                    <a:pt x="0" y="300181"/>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03" name="Google Shape;2003;p15"/>
            <p:cNvSpPr/>
            <p:nvPr/>
          </p:nvSpPr>
          <p:spPr>
            <a:xfrm>
              <a:off x="1509707" y="2144660"/>
              <a:ext cx="10477" cy="329517"/>
            </a:xfrm>
            <a:custGeom>
              <a:avLst/>
              <a:gdLst/>
              <a:ahLst/>
              <a:cxnLst/>
              <a:rect l="l" t="t" r="r" b="b"/>
              <a:pathLst>
                <a:path w="10477" h="329517" extrusionOk="0">
                  <a:moveTo>
                    <a:pt x="0" y="0"/>
                  </a:moveTo>
                  <a:lnTo>
                    <a:pt x="0" y="329518"/>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04" name="Google Shape;2004;p15"/>
            <p:cNvSpPr/>
            <p:nvPr/>
          </p:nvSpPr>
          <p:spPr>
            <a:xfrm>
              <a:off x="1195800" y="2428915"/>
              <a:ext cx="10477" cy="45367"/>
            </a:xfrm>
            <a:custGeom>
              <a:avLst/>
              <a:gdLst/>
              <a:ahLst/>
              <a:cxnLst/>
              <a:rect l="l" t="t" r="r" b="b"/>
              <a:pathLst>
                <a:path w="10477" h="45367" extrusionOk="0">
                  <a:moveTo>
                    <a:pt x="0" y="0"/>
                  </a:moveTo>
                  <a:lnTo>
                    <a:pt x="0" y="45368"/>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05" name="Google Shape;2005;p15"/>
            <p:cNvSpPr/>
            <p:nvPr/>
          </p:nvSpPr>
          <p:spPr>
            <a:xfrm>
              <a:off x="1117114" y="2474282"/>
              <a:ext cx="444979" cy="10477"/>
            </a:xfrm>
            <a:custGeom>
              <a:avLst/>
              <a:gdLst/>
              <a:ahLst/>
              <a:cxnLst/>
              <a:rect l="l" t="t" r="r" b="b"/>
              <a:pathLst>
                <a:path w="444979" h="10477" extrusionOk="0">
                  <a:moveTo>
                    <a:pt x="0" y="0"/>
                  </a:moveTo>
                  <a:lnTo>
                    <a:pt x="444980"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06" name="Google Shape;2006;p15"/>
            <p:cNvSpPr/>
            <p:nvPr/>
          </p:nvSpPr>
          <p:spPr>
            <a:xfrm>
              <a:off x="1458576" y="2033179"/>
              <a:ext cx="68313" cy="68313"/>
            </a:xfrm>
            <a:custGeom>
              <a:avLst/>
              <a:gdLst/>
              <a:ahLst/>
              <a:cxnLst/>
              <a:rect l="l" t="t" r="r" b="b"/>
              <a:pathLst>
                <a:path w="68313" h="68313" extrusionOk="0">
                  <a:moveTo>
                    <a:pt x="0" y="0"/>
                  </a:moveTo>
                  <a:lnTo>
                    <a:pt x="68313" y="0"/>
                  </a:lnTo>
                  <a:lnTo>
                    <a:pt x="68313" y="68313"/>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07" name="Google Shape;2007;p15"/>
            <p:cNvSpPr/>
            <p:nvPr/>
          </p:nvSpPr>
          <p:spPr>
            <a:xfrm>
              <a:off x="1140479" y="2050257"/>
              <a:ext cx="369227" cy="369227"/>
            </a:xfrm>
            <a:custGeom>
              <a:avLst/>
              <a:gdLst/>
              <a:ahLst/>
              <a:cxnLst/>
              <a:rect l="l" t="t" r="r" b="b"/>
              <a:pathLst>
                <a:path w="369227" h="369227" extrusionOk="0">
                  <a:moveTo>
                    <a:pt x="369228" y="0"/>
                  </a:moveTo>
                  <a:lnTo>
                    <a:pt x="0" y="369228"/>
                  </a:lnTo>
                  <a:lnTo>
                    <a:pt x="369228"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08" name="Google Shape;2008;p15"/>
            <p:cNvSpPr/>
            <p:nvPr/>
          </p:nvSpPr>
          <p:spPr>
            <a:xfrm>
              <a:off x="1234253" y="2230261"/>
              <a:ext cx="17916" cy="17916"/>
            </a:xfrm>
            <a:custGeom>
              <a:avLst/>
              <a:gdLst/>
              <a:ahLst/>
              <a:cxnLst/>
              <a:rect l="l" t="t" r="r" b="b"/>
              <a:pathLst>
                <a:path w="17916" h="17916" extrusionOk="0">
                  <a:moveTo>
                    <a:pt x="0" y="17917"/>
                  </a:moveTo>
                  <a:lnTo>
                    <a:pt x="17917" y="0"/>
                  </a:lnTo>
                  <a:lnTo>
                    <a:pt x="0" y="17917"/>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09" name="Google Shape;2009;p15"/>
            <p:cNvSpPr/>
            <p:nvPr/>
          </p:nvSpPr>
          <p:spPr>
            <a:xfrm>
              <a:off x="1266524" y="2197257"/>
              <a:ext cx="18649" cy="18649"/>
            </a:xfrm>
            <a:custGeom>
              <a:avLst/>
              <a:gdLst/>
              <a:ahLst/>
              <a:cxnLst/>
              <a:rect l="l" t="t" r="r" b="b"/>
              <a:pathLst>
                <a:path w="18649" h="18649" extrusionOk="0">
                  <a:moveTo>
                    <a:pt x="0" y="18650"/>
                  </a:moveTo>
                  <a:lnTo>
                    <a:pt x="18650" y="0"/>
                  </a:lnTo>
                  <a:lnTo>
                    <a:pt x="0" y="1865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10" name="Google Shape;2010;p15"/>
            <p:cNvSpPr/>
            <p:nvPr/>
          </p:nvSpPr>
          <p:spPr>
            <a:xfrm>
              <a:off x="1303719" y="2117104"/>
              <a:ext cx="61607" cy="61607"/>
            </a:xfrm>
            <a:custGeom>
              <a:avLst/>
              <a:gdLst/>
              <a:ahLst/>
              <a:cxnLst/>
              <a:rect l="l" t="t" r="r" b="b"/>
              <a:pathLst>
                <a:path w="61607" h="61607" extrusionOk="0">
                  <a:moveTo>
                    <a:pt x="0" y="61608"/>
                  </a:moveTo>
                  <a:lnTo>
                    <a:pt x="61608" y="0"/>
                  </a:lnTo>
                  <a:lnTo>
                    <a:pt x="0" y="61608"/>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11" name="Google Shape;2011;p15"/>
            <p:cNvSpPr/>
            <p:nvPr/>
          </p:nvSpPr>
          <p:spPr>
            <a:xfrm>
              <a:off x="1133250" y="2331264"/>
              <a:ext cx="17916" cy="17916"/>
            </a:xfrm>
            <a:custGeom>
              <a:avLst/>
              <a:gdLst/>
              <a:ahLst/>
              <a:cxnLst/>
              <a:rect l="l" t="t" r="r" b="b"/>
              <a:pathLst>
                <a:path w="17916" h="17916" extrusionOk="0">
                  <a:moveTo>
                    <a:pt x="0" y="17917"/>
                  </a:moveTo>
                  <a:lnTo>
                    <a:pt x="17917" y="0"/>
                  </a:lnTo>
                  <a:lnTo>
                    <a:pt x="0" y="17917"/>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12" name="Google Shape;2012;p15"/>
            <p:cNvSpPr/>
            <p:nvPr/>
          </p:nvSpPr>
          <p:spPr>
            <a:xfrm>
              <a:off x="1169711" y="2267875"/>
              <a:ext cx="44843" cy="44843"/>
            </a:xfrm>
            <a:custGeom>
              <a:avLst/>
              <a:gdLst/>
              <a:ahLst/>
              <a:cxnLst/>
              <a:rect l="l" t="t" r="r" b="b"/>
              <a:pathLst>
                <a:path w="44843" h="44843" extrusionOk="0">
                  <a:moveTo>
                    <a:pt x="0" y="44844"/>
                  </a:moveTo>
                  <a:lnTo>
                    <a:pt x="44844" y="0"/>
                  </a:lnTo>
                  <a:lnTo>
                    <a:pt x="0" y="44844"/>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2013" name="Google Shape;2013;p15"/>
          <p:cNvGrpSpPr/>
          <p:nvPr/>
        </p:nvGrpSpPr>
        <p:grpSpPr>
          <a:xfrm>
            <a:off x="833138" y="5596307"/>
            <a:ext cx="442708" cy="461218"/>
            <a:chOff x="833138" y="5596307"/>
            <a:chExt cx="442708" cy="461218"/>
          </a:xfrm>
        </p:grpSpPr>
        <p:grpSp>
          <p:nvGrpSpPr>
            <p:cNvPr id="2014" name="Google Shape;2014;p15"/>
            <p:cNvGrpSpPr/>
            <p:nvPr/>
          </p:nvGrpSpPr>
          <p:grpSpPr>
            <a:xfrm>
              <a:off x="1056141" y="5638426"/>
              <a:ext cx="219705" cy="350259"/>
              <a:chOff x="1056141" y="5638426"/>
              <a:chExt cx="219705" cy="350259"/>
            </a:xfrm>
          </p:grpSpPr>
          <p:sp>
            <p:nvSpPr>
              <p:cNvPr id="2015" name="Google Shape;2015;p15"/>
              <p:cNvSpPr/>
              <p:nvPr/>
            </p:nvSpPr>
            <p:spPr>
              <a:xfrm>
                <a:off x="1154393" y="5739947"/>
                <a:ext cx="12677" cy="47922"/>
              </a:xfrm>
              <a:custGeom>
                <a:avLst/>
                <a:gdLst/>
                <a:ahLst/>
                <a:cxnLst/>
                <a:rect l="l" t="t" r="r" b="b"/>
                <a:pathLst>
                  <a:path w="12677" h="47922" extrusionOk="0">
                    <a:moveTo>
                      <a:pt x="0" y="47922"/>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16" name="Google Shape;2016;p15"/>
              <p:cNvSpPr/>
              <p:nvPr/>
            </p:nvSpPr>
            <p:spPr>
              <a:xfrm>
                <a:off x="1154520" y="5638426"/>
                <a:ext cx="121326" cy="101394"/>
              </a:xfrm>
              <a:custGeom>
                <a:avLst/>
                <a:gdLst/>
                <a:ahLst/>
                <a:cxnLst/>
                <a:rect l="l" t="t" r="r" b="b"/>
                <a:pathLst>
                  <a:path w="121326" h="101394" extrusionOk="0">
                    <a:moveTo>
                      <a:pt x="121200" y="4536"/>
                    </a:moveTo>
                    <a:lnTo>
                      <a:pt x="89505" y="606"/>
                    </a:lnTo>
                    <a:cubicBezTo>
                      <a:pt x="41963" y="-5226"/>
                      <a:pt x="0" y="31793"/>
                      <a:pt x="0" y="79715"/>
                    </a:cubicBezTo>
                    <a:lnTo>
                      <a:pt x="0" y="101394"/>
                    </a:lnTo>
                    <a:lnTo>
                      <a:pt x="41583" y="101394"/>
                    </a:lnTo>
                    <a:cubicBezTo>
                      <a:pt x="85575" y="101394"/>
                      <a:pt x="121326" y="65643"/>
                      <a:pt x="121326" y="21651"/>
                    </a:cubicBezTo>
                    <a:lnTo>
                      <a:pt x="121326" y="4536"/>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17" name="Google Shape;2017;p15"/>
              <p:cNvSpPr/>
              <p:nvPr/>
            </p:nvSpPr>
            <p:spPr>
              <a:xfrm>
                <a:off x="1056141" y="5657669"/>
                <a:ext cx="98379" cy="82278"/>
              </a:xfrm>
              <a:custGeom>
                <a:avLst/>
                <a:gdLst/>
                <a:ahLst/>
                <a:cxnLst/>
                <a:rect l="l" t="t" r="r" b="b"/>
                <a:pathLst>
                  <a:path w="98379" h="82278" extrusionOk="0">
                    <a:moveTo>
                      <a:pt x="0" y="3676"/>
                    </a:moveTo>
                    <a:lnTo>
                      <a:pt x="25736" y="506"/>
                    </a:lnTo>
                    <a:cubicBezTo>
                      <a:pt x="64276" y="-4311"/>
                      <a:pt x="98380" y="25862"/>
                      <a:pt x="98380" y="64656"/>
                    </a:cubicBezTo>
                    <a:lnTo>
                      <a:pt x="98380" y="82278"/>
                    </a:lnTo>
                    <a:lnTo>
                      <a:pt x="64657" y="82278"/>
                    </a:lnTo>
                    <a:cubicBezTo>
                      <a:pt x="28905" y="82278"/>
                      <a:pt x="0" y="53373"/>
                      <a:pt x="0" y="17621"/>
                    </a:cubicBezTo>
                    <a:lnTo>
                      <a:pt x="0" y="3676"/>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2018" name="Google Shape;2018;p15"/>
              <p:cNvGrpSpPr/>
              <p:nvPr/>
            </p:nvGrpSpPr>
            <p:grpSpPr>
              <a:xfrm>
                <a:off x="1118008" y="5812844"/>
                <a:ext cx="73024" cy="175841"/>
                <a:chOff x="1118008" y="5812844"/>
                <a:chExt cx="73024" cy="175841"/>
              </a:xfrm>
            </p:grpSpPr>
            <p:sp>
              <p:nvSpPr>
                <p:cNvPr id="2019" name="Google Shape;2019;p15"/>
                <p:cNvSpPr/>
                <p:nvPr/>
              </p:nvSpPr>
              <p:spPr>
                <a:xfrm>
                  <a:off x="1118008" y="5839595"/>
                  <a:ext cx="73024" cy="122214"/>
                </a:xfrm>
                <a:custGeom>
                  <a:avLst/>
                  <a:gdLst/>
                  <a:ahLst/>
                  <a:cxnLst/>
                  <a:rect l="l" t="t" r="r" b="b"/>
                  <a:pathLst>
                    <a:path w="73024" h="122214" extrusionOk="0">
                      <a:moveTo>
                        <a:pt x="0" y="91661"/>
                      </a:moveTo>
                      <a:cubicBezTo>
                        <a:pt x="0" y="108522"/>
                        <a:pt x="16354" y="122214"/>
                        <a:pt x="36512" y="122214"/>
                      </a:cubicBezTo>
                      <a:cubicBezTo>
                        <a:pt x="56670" y="122214"/>
                        <a:pt x="73024" y="108522"/>
                        <a:pt x="73024" y="91661"/>
                      </a:cubicBezTo>
                      <a:cubicBezTo>
                        <a:pt x="73024" y="74799"/>
                        <a:pt x="60093" y="61107"/>
                        <a:pt x="36512" y="61107"/>
                      </a:cubicBezTo>
                      <a:cubicBezTo>
                        <a:pt x="12171" y="61107"/>
                        <a:pt x="0" y="47415"/>
                        <a:pt x="0" y="30554"/>
                      </a:cubicBezTo>
                      <a:cubicBezTo>
                        <a:pt x="0" y="13692"/>
                        <a:pt x="16354" y="0"/>
                        <a:pt x="36512" y="0"/>
                      </a:cubicBezTo>
                      <a:cubicBezTo>
                        <a:pt x="56670" y="0"/>
                        <a:pt x="73024" y="13692"/>
                        <a:pt x="73024" y="30554"/>
                      </a:cubicBez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20" name="Google Shape;2020;p15"/>
                <p:cNvSpPr/>
                <p:nvPr/>
              </p:nvSpPr>
              <p:spPr>
                <a:xfrm>
                  <a:off x="1154393" y="5812844"/>
                  <a:ext cx="12677" cy="26876"/>
                </a:xfrm>
                <a:custGeom>
                  <a:avLst/>
                  <a:gdLst/>
                  <a:ahLst/>
                  <a:cxnLst/>
                  <a:rect l="l" t="t" r="r" b="b"/>
                  <a:pathLst>
                    <a:path w="12677" h="26876" extrusionOk="0">
                      <a:moveTo>
                        <a:pt x="0" y="26877"/>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21" name="Google Shape;2021;p15"/>
                <p:cNvSpPr/>
                <p:nvPr/>
              </p:nvSpPr>
              <p:spPr>
                <a:xfrm>
                  <a:off x="1154393" y="5961682"/>
                  <a:ext cx="12677" cy="27003"/>
                </a:xfrm>
                <a:custGeom>
                  <a:avLst/>
                  <a:gdLst/>
                  <a:ahLst/>
                  <a:cxnLst/>
                  <a:rect l="l" t="t" r="r" b="b"/>
                  <a:pathLst>
                    <a:path w="12677" h="27003" extrusionOk="0">
                      <a:moveTo>
                        <a:pt x="0" y="27004"/>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sp>
          <p:nvSpPr>
            <p:cNvPr id="2022" name="Google Shape;2022;p15"/>
            <p:cNvSpPr/>
            <p:nvPr/>
          </p:nvSpPr>
          <p:spPr>
            <a:xfrm>
              <a:off x="833138" y="5596307"/>
              <a:ext cx="64910" cy="64910"/>
            </a:xfrm>
            <a:custGeom>
              <a:avLst/>
              <a:gdLst/>
              <a:ahLst/>
              <a:cxnLst/>
              <a:rect l="l" t="t" r="r" b="b"/>
              <a:pathLst>
                <a:path w="64910" h="64910" extrusionOk="0">
                  <a:moveTo>
                    <a:pt x="64910" y="0"/>
                  </a:moveTo>
                  <a:lnTo>
                    <a:pt x="64910" y="64910"/>
                  </a:lnTo>
                  <a:lnTo>
                    <a:pt x="0" y="6491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23" name="Google Shape;2023;p15"/>
            <p:cNvSpPr/>
            <p:nvPr/>
          </p:nvSpPr>
          <p:spPr>
            <a:xfrm>
              <a:off x="955225" y="5945328"/>
              <a:ext cx="12677" cy="31060"/>
            </a:xfrm>
            <a:custGeom>
              <a:avLst/>
              <a:gdLst/>
              <a:ahLst/>
              <a:cxnLst/>
              <a:rect l="l" t="t" r="r" b="b"/>
              <a:pathLst>
                <a:path w="12677" h="31060" extrusionOk="0">
                  <a:moveTo>
                    <a:pt x="0" y="31061"/>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24" name="Google Shape;2024;p15"/>
            <p:cNvSpPr/>
            <p:nvPr/>
          </p:nvSpPr>
          <p:spPr>
            <a:xfrm>
              <a:off x="1005049" y="5912746"/>
              <a:ext cx="12677" cy="63642"/>
            </a:xfrm>
            <a:custGeom>
              <a:avLst/>
              <a:gdLst/>
              <a:ahLst/>
              <a:cxnLst/>
              <a:rect l="l" t="t" r="r" b="b"/>
              <a:pathLst>
                <a:path w="12677" h="63642" extrusionOk="0">
                  <a:moveTo>
                    <a:pt x="0" y="63643"/>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25" name="Google Shape;2025;p15"/>
            <p:cNvSpPr/>
            <p:nvPr/>
          </p:nvSpPr>
          <p:spPr>
            <a:xfrm>
              <a:off x="905402" y="5970176"/>
              <a:ext cx="12677" cy="6212"/>
            </a:xfrm>
            <a:custGeom>
              <a:avLst/>
              <a:gdLst/>
              <a:ahLst/>
              <a:cxnLst/>
              <a:rect l="l" t="t" r="r" b="b"/>
              <a:pathLst>
                <a:path w="12677" h="6212" extrusionOk="0">
                  <a:moveTo>
                    <a:pt x="0" y="6212"/>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26" name="Google Shape;2026;p15"/>
            <p:cNvSpPr/>
            <p:nvPr/>
          </p:nvSpPr>
          <p:spPr>
            <a:xfrm>
              <a:off x="833138" y="5596307"/>
              <a:ext cx="321381" cy="461218"/>
            </a:xfrm>
            <a:custGeom>
              <a:avLst/>
              <a:gdLst/>
              <a:ahLst/>
              <a:cxnLst/>
              <a:rect l="l" t="t" r="r" b="b"/>
              <a:pathLst>
                <a:path w="321381" h="461218" extrusionOk="0">
                  <a:moveTo>
                    <a:pt x="321382" y="43612"/>
                  </a:moveTo>
                  <a:lnTo>
                    <a:pt x="321382" y="20031"/>
                  </a:lnTo>
                  <a:cubicBezTo>
                    <a:pt x="321382" y="9001"/>
                    <a:pt x="312380" y="0"/>
                    <a:pt x="301351" y="0"/>
                  </a:cubicBezTo>
                  <a:lnTo>
                    <a:pt x="53627" y="0"/>
                  </a:lnTo>
                  <a:lnTo>
                    <a:pt x="0" y="53500"/>
                  </a:lnTo>
                  <a:lnTo>
                    <a:pt x="0" y="441188"/>
                  </a:lnTo>
                  <a:cubicBezTo>
                    <a:pt x="0" y="452218"/>
                    <a:pt x="9001" y="461219"/>
                    <a:pt x="20031" y="461219"/>
                  </a:cubicBezTo>
                  <a:lnTo>
                    <a:pt x="301351" y="461219"/>
                  </a:lnTo>
                  <a:cubicBezTo>
                    <a:pt x="312380" y="461219"/>
                    <a:pt x="321382" y="452218"/>
                    <a:pt x="321382" y="441188"/>
                  </a:cubicBezTo>
                  <a:lnTo>
                    <a:pt x="321382" y="417227"/>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27" name="Google Shape;2027;p15"/>
            <p:cNvSpPr/>
            <p:nvPr/>
          </p:nvSpPr>
          <p:spPr>
            <a:xfrm>
              <a:off x="1054873" y="5881305"/>
              <a:ext cx="12677" cy="95083"/>
            </a:xfrm>
            <a:custGeom>
              <a:avLst/>
              <a:gdLst/>
              <a:ahLst/>
              <a:cxnLst/>
              <a:rect l="l" t="t" r="r" b="b"/>
              <a:pathLst>
                <a:path w="12677" h="95083" extrusionOk="0">
                  <a:moveTo>
                    <a:pt x="0" y="95084"/>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2028" name="Google Shape;2028;p15"/>
            <p:cNvGrpSpPr/>
            <p:nvPr/>
          </p:nvGrpSpPr>
          <p:grpSpPr>
            <a:xfrm>
              <a:off x="914149" y="5771388"/>
              <a:ext cx="140723" cy="141357"/>
              <a:chOff x="914149" y="5771388"/>
              <a:chExt cx="140723" cy="141357"/>
            </a:xfrm>
          </p:grpSpPr>
          <p:sp>
            <p:nvSpPr>
              <p:cNvPr id="2029" name="Google Shape;2029;p15"/>
              <p:cNvSpPr/>
              <p:nvPr/>
            </p:nvSpPr>
            <p:spPr>
              <a:xfrm>
                <a:off x="914149" y="5776713"/>
                <a:ext cx="135905" cy="136032"/>
              </a:xfrm>
              <a:custGeom>
                <a:avLst/>
                <a:gdLst/>
                <a:ahLst/>
                <a:cxnLst/>
                <a:rect l="l" t="t" r="r" b="b"/>
                <a:pathLst>
                  <a:path w="135905" h="136032" extrusionOk="0">
                    <a:moveTo>
                      <a:pt x="0" y="136033"/>
                    </a:moveTo>
                    <a:lnTo>
                      <a:pt x="135906"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30" name="Google Shape;2030;p15"/>
              <p:cNvSpPr/>
              <p:nvPr/>
            </p:nvSpPr>
            <p:spPr>
              <a:xfrm>
                <a:off x="994653" y="5771388"/>
                <a:ext cx="60219" cy="60092"/>
              </a:xfrm>
              <a:custGeom>
                <a:avLst/>
                <a:gdLst/>
                <a:ahLst/>
                <a:cxnLst/>
                <a:rect l="l" t="t" r="r" b="b"/>
                <a:pathLst>
                  <a:path w="60219" h="60092" extrusionOk="0">
                    <a:moveTo>
                      <a:pt x="0" y="0"/>
                    </a:moveTo>
                    <a:lnTo>
                      <a:pt x="60219" y="0"/>
                    </a:lnTo>
                    <a:lnTo>
                      <a:pt x="60219" y="60093"/>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2031" name="Google Shape;2031;p15"/>
          <p:cNvGrpSpPr/>
          <p:nvPr/>
        </p:nvGrpSpPr>
        <p:grpSpPr>
          <a:xfrm>
            <a:off x="5029527" y="2024334"/>
            <a:ext cx="466725" cy="444626"/>
            <a:chOff x="5029527" y="2024334"/>
            <a:chExt cx="466725" cy="444626"/>
          </a:xfrm>
        </p:grpSpPr>
        <p:sp>
          <p:nvSpPr>
            <p:cNvPr id="2032" name="Google Shape;2032;p15"/>
            <p:cNvSpPr/>
            <p:nvPr/>
          </p:nvSpPr>
          <p:spPr>
            <a:xfrm>
              <a:off x="5230505" y="2338373"/>
              <a:ext cx="56959" cy="130587"/>
            </a:xfrm>
            <a:custGeom>
              <a:avLst/>
              <a:gdLst/>
              <a:ahLst/>
              <a:cxnLst/>
              <a:rect l="l" t="t" r="r" b="b"/>
              <a:pathLst>
                <a:path w="56959" h="130587" extrusionOk="0">
                  <a:moveTo>
                    <a:pt x="28480" y="130588"/>
                  </a:moveTo>
                  <a:lnTo>
                    <a:pt x="28480" y="130588"/>
                  </a:lnTo>
                  <a:cubicBezTo>
                    <a:pt x="12764" y="130588"/>
                    <a:pt x="0" y="117824"/>
                    <a:pt x="0" y="102108"/>
                  </a:cubicBezTo>
                  <a:lnTo>
                    <a:pt x="0" y="28480"/>
                  </a:lnTo>
                  <a:cubicBezTo>
                    <a:pt x="0" y="12764"/>
                    <a:pt x="12764" y="0"/>
                    <a:pt x="28480" y="0"/>
                  </a:cubicBezTo>
                  <a:lnTo>
                    <a:pt x="28480" y="0"/>
                  </a:lnTo>
                  <a:cubicBezTo>
                    <a:pt x="44196" y="0"/>
                    <a:pt x="56959" y="12764"/>
                    <a:pt x="56959" y="28480"/>
                  </a:cubicBezTo>
                  <a:lnTo>
                    <a:pt x="56959" y="102108"/>
                  </a:lnTo>
                  <a:cubicBezTo>
                    <a:pt x="56959" y="117824"/>
                    <a:pt x="44196" y="130588"/>
                    <a:pt x="28480" y="130588"/>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33" name="Google Shape;2033;p15"/>
            <p:cNvSpPr/>
            <p:nvPr/>
          </p:nvSpPr>
          <p:spPr>
            <a:xfrm>
              <a:off x="5258984" y="2310084"/>
              <a:ext cx="9525" cy="28194"/>
            </a:xfrm>
            <a:custGeom>
              <a:avLst/>
              <a:gdLst/>
              <a:ahLst/>
              <a:cxnLst/>
              <a:rect l="l" t="t" r="r" b="b"/>
              <a:pathLst>
                <a:path w="9525" h="28194" extrusionOk="0">
                  <a:moveTo>
                    <a:pt x="0" y="28194"/>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34" name="Google Shape;2034;p15"/>
            <p:cNvSpPr/>
            <p:nvPr/>
          </p:nvSpPr>
          <p:spPr>
            <a:xfrm>
              <a:off x="5115252" y="2024334"/>
              <a:ext cx="285750" cy="285750"/>
            </a:xfrm>
            <a:custGeom>
              <a:avLst/>
              <a:gdLst/>
              <a:ahLst/>
              <a:cxnLst/>
              <a:rect l="l" t="t" r="r" b="b"/>
              <a:pathLst>
                <a:path w="285750" h="285750" extrusionOk="0">
                  <a:moveTo>
                    <a:pt x="285750" y="142875"/>
                  </a:moveTo>
                  <a:cubicBezTo>
                    <a:pt x="285750" y="221783"/>
                    <a:pt x="221783" y="285750"/>
                    <a:pt x="142875" y="285750"/>
                  </a:cubicBezTo>
                  <a:cubicBezTo>
                    <a:pt x="63967" y="285750"/>
                    <a:pt x="0" y="221783"/>
                    <a:pt x="0" y="142875"/>
                  </a:cubicBezTo>
                  <a:cubicBezTo>
                    <a:pt x="0" y="63967"/>
                    <a:pt x="63967" y="0"/>
                    <a:pt x="142875" y="0"/>
                  </a:cubicBezTo>
                  <a:cubicBezTo>
                    <a:pt x="221783" y="0"/>
                    <a:pt x="285750" y="63967"/>
                    <a:pt x="285750" y="142875"/>
                  </a:cubicBez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2035" name="Google Shape;2035;p15"/>
            <p:cNvGrpSpPr/>
            <p:nvPr/>
          </p:nvGrpSpPr>
          <p:grpSpPr>
            <a:xfrm>
              <a:off x="5029527" y="2045575"/>
              <a:ext cx="466725" cy="243268"/>
              <a:chOff x="5029527" y="2045575"/>
              <a:chExt cx="466725" cy="243268"/>
            </a:xfrm>
          </p:grpSpPr>
          <p:grpSp>
            <p:nvGrpSpPr>
              <p:cNvPr id="2036" name="Google Shape;2036;p15"/>
              <p:cNvGrpSpPr/>
              <p:nvPr/>
            </p:nvGrpSpPr>
            <p:grpSpPr>
              <a:xfrm>
                <a:off x="5029527" y="2136443"/>
                <a:ext cx="457199" cy="57150"/>
                <a:chOff x="5029527" y="2136443"/>
                <a:chExt cx="457199" cy="57150"/>
              </a:xfrm>
            </p:grpSpPr>
            <p:sp>
              <p:nvSpPr>
                <p:cNvPr id="2037" name="Google Shape;2037;p15"/>
                <p:cNvSpPr/>
                <p:nvPr/>
              </p:nvSpPr>
              <p:spPr>
                <a:xfrm>
                  <a:off x="5029527" y="2136443"/>
                  <a:ext cx="9525" cy="57150"/>
                </a:xfrm>
                <a:custGeom>
                  <a:avLst/>
                  <a:gdLst/>
                  <a:ahLst/>
                  <a:cxnLst/>
                  <a:rect l="l" t="t" r="r" b="b"/>
                  <a:pathLst>
                    <a:path w="9525" h="57150" extrusionOk="0">
                      <a:moveTo>
                        <a:pt x="0" y="0"/>
                      </a:moveTo>
                      <a:lnTo>
                        <a:pt x="0" y="5715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38" name="Google Shape;2038;p15"/>
                <p:cNvSpPr/>
                <p:nvPr/>
              </p:nvSpPr>
              <p:spPr>
                <a:xfrm>
                  <a:off x="5169259" y="2136443"/>
                  <a:ext cx="9525" cy="57150"/>
                </a:xfrm>
                <a:custGeom>
                  <a:avLst/>
                  <a:gdLst/>
                  <a:ahLst/>
                  <a:cxnLst/>
                  <a:rect l="l" t="t" r="r" b="b"/>
                  <a:pathLst>
                    <a:path w="9525" h="57150" extrusionOk="0">
                      <a:moveTo>
                        <a:pt x="0" y="0"/>
                      </a:moveTo>
                      <a:lnTo>
                        <a:pt x="0" y="5715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39" name="Google Shape;2039;p15"/>
                <p:cNvSpPr/>
                <p:nvPr/>
              </p:nvSpPr>
              <p:spPr>
                <a:xfrm>
                  <a:off x="5308895" y="2136443"/>
                  <a:ext cx="9525" cy="57150"/>
                </a:xfrm>
                <a:custGeom>
                  <a:avLst/>
                  <a:gdLst/>
                  <a:ahLst/>
                  <a:cxnLst/>
                  <a:rect l="l" t="t" r="r" b="b"/>
                  <a:pathLst>
                    <a:path w="9525" h="57150" extrusionOk="0">
                      <a:moveTo>
                        <a:pt x="0" y="0"/>
                      </a:moveTo>
                      <a:lnTo>
                        <a:pt x="0" y="5715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40" name="Google Shape;2040;p15"/>
                <p:cNvSpPr/>
                <p:nvPr/>
              </p:nvSpPr>
              <p:spPr>
                <a:xfrm>
                  <a:off x="5080391" y="2136443"/>
                  <a:ext cx="35528" cy="57054"/>
                </a:xfrm>
                <a:custGeom>
                  <a:avLst/>
                  <a:gdLst/>
                  <a:ahLst/>
                  <a:cxnLst/>
                  <a:rect l="l" t="t" r="r" b="b"/>
                  <a:pathLst>
                    <a:path w="35528" h="57054" extrusionOk="0">
                      <a:moveTo>
                        <a:pt x="35528" y="0"/>
                      </a:moveTo>
                      <a:lnTo>
                        <a:pt x="2476" y="0"/>
                      </a:lnTo>
                      <a:cubicBezTo>
                        <a:pt x="1048" y="0"/>
                        <a:pt x="0" y="1143"/>
                        <a:pt x="0" y="2476"/>
                      </a:cubicBezTo>
                      <a:lnTo>
                        <a:pt x="0" y="54578"/>
                      </a:lnTo>
                      <a:cubicBezTo>
                        <a:pt x="0" y="56007"/>
                        <a:pt x="1143" y="57055"/>
                        <a:pt x="2476" y="57055"/>
                      </a:cubicBezTo>
                      <a:lnTo>
                        <a:pt x="35528" y="57055"/>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41" name="Google Shape;2041;p15"/>
                <p:cNvSpPr/>
                <p:nvPr/>
              </p:nvSpPr>
              <p:spPr>
                <a:xfrm>
                  <a:off x="5220122" y="2136538"/>
                  <a:ext cx="38004" cy="57054"/>
                </a:xfrm>
                <a:custGeom>
                  <a:avLst/>
                  <a:gdLst/>
                  <a:ahLst/>
                  <a:cxnLst/>
                  <a:rect l="l" t="t" r="r" b="b"/>
                  <a:pathLst>
                    <a:path w="38004" h="57054" extrusionOk="0">
                      <a:moveTo>
                        <a:pt x="38005" y="54578"/>
                      </a:moveTo>
                      <a:lnTo>
                        <a:pt x="38005" y="2477"/>
                      </a:lnTo>
                      <a:cubicBezTo>
                        <a:pt x="38005" y="1048"/>
                        <a:pt x="36862" y="0"/>
                        <a:pt x="35528" y="0"/>
                      </a:cubicBezTo>
                      <a:lnTo>
                        <a:pt x="2477" y="0"/>
                      </a:lnTo>
                      <a:cubicBezTo>
                        <a:pt x="1048" y="0"/>
                        <a:pt x="0" y="1143"/>
                        <a:pt x="0" y="2477"/>
                      </a:cubicBezTo>
                      <a:lnTo>
                        <a:pt x="0" y="54578"/>
                      </a:lnTo>
                      <a:cubicBezTo>
                        <a:pt x="0" y="56007"/>
                        <a:pt x="1143" y="57055"/>
                        <a:pt x="2477" y="57055"/>
                      </a:cubicBezTo>
                      <a:lnTo>
                        <a:pt x="35528" y="57055"/>
                      </a:lnTo>
                      <a:cubicBezTo>
                        <a:pt x="36862" y="57055"/>
                        <a:pt x="38005" y="55912"/>
                        <a:pt x="38005" y="54578"/>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42" name="Google Shape;2042;p15"/>
                <p:cNvSpPr/>
                <p:nvPr/>
              </p:nvSpPr>
              <p:spPr>
                <a:xfrm>
                  <a:off x="5359854" y="2136538"/>
                  <a:ext cx="38004" cy="57054"/>
                </a:xfrm>
                <a:custGeom>
                  <a:avLst/>
                  <a:gdLst/>
                  <a:ahLst/>
                  <a:cxnLst/>
                  <a:rect l="l" t="t" r="r" b="b"/>
                  <a:pathLst>
                    <a:path w="38004" h="57054" extrusionOk="0">
                      <a:moveTo>
                        <a:pt x="38005" y="54578"/>
                      </a:moveTo>
                      <a:lnTo>
                        <a:pt x="38005" y="2477"/>
                      </a:lnTo>
                      <a:cubicBezTo>
                        <a:pt x="38005" y="1048"/>
                        <a:pt x="36862" y="0"/>
                        <a:pt x="35528" y="0"/>
                      </a:cubicBezTo>
                      <a:lnTo>
                        <a:pt x="2476" y="0"/>
                      </a:lnTo>
                      <a:cubicBezTo>
                        <a:pt x="1048" y="0"/>
                        <a:pt x="0" y="1143"/>
                        <a:pt x="0" y="2477"/>
                      </a:cubicBezTo>
                      <a:lnTo>
                        <a:pt x="0" y="54578"/>
                      </a:lnTo>
                      <a:cubicBezTo>
                        <a:pt x="0" y="56007"/>
                        <a:pt x="1143" y="57055"/>
                        <a:pt x="2476" y="57055"/>
                      </a:cubicBezTo>
                      <a:lnTo>
                        <a:pt x="35528" y="57055"/>
                      </a:lnTo>
                      <a:cubicBezTo>
                        <a:pt x="36862" y="57055"/>
                        <a:pt x="38005" y="55912"/>
                        <a:pt x="38005" y="54578"/>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43" name="Google Shape;2043;p15"/>
                <p:cNvSpPr/>
                <p:nvPr/>
              </p:nvSpPr>
              <p:spPr>
                <a:xfrm>
                  <a:off x="5448722" y="2136538"/>
                  <a:ext cx="38004" cy="57054"/>
                </a:xfrm>
                <a:custGeom>
                  <a:avLst/>
                  <a:gdLst/>
                  <a:ahLst/>
                  <a:cxnLst/>
                  <a:rect l="l" t="t" r="r" b="b"/>
                  <a:pathLst>
                    <a:path w="38004" h="57054" extrusionOk="0">
                      <a:moveTo>
                        <a:pt x="38005" y="54578"/>
                      </a:moveTo>
                      <a:lnTo>
                        <a:pt x="38005" y="2477"/>
                      </a:lnTo>
                      <a:cubicBezTo>
                        <a:pt x="38005" y="1048"/>
                        <a:pt x="36862" y="0"/>
                        <a:pt x="35528" y="0"/>
                      </a:cubicBezTo>
                      <a:lnTo>
                        <a:pt x="2477" y="0"/>
                      </a:lnTo>
                      <a:cubicBezTo>
                        <a:pt x="1048" y="0"/>
                        <a:pt x="0" y="1143"/>
                        <a:pt x="0" y="2477"/>
                      </a:cubicBezTo>
                      <a:lnTo>
                        <a:pt x="0" y="54578"/>
                      </a:lnTo>
                      <a:cubicBezTo>
                        <a:pt x="0" y="56007"/>
                        <a:pt x="1143" y="57055"/>
                        <a:pt x="2477" y="57055"/>
                      </a:cubicBezTo>
                      <a:lnTo>
                        <a:pt x="35528" y="57055"/>
                      </a:lnTo>
                      <a:cubicBezTo>
                        <a:pt x="36862" y="57055"/>
                        <a:pt x="38005" y="55912"/>
                        <a:pt x="38005" y="54578"/>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2044" name="Google Shape;2044;p15"/>
              <p:cNvSpPr/>
              <p:nvPr/>
            </p:nvSpPr>
            <p:spPr>
              <a:xfrm>
                <a:off x="5486727" y="2045575"/>
                <a:ext cx="9525" cy="57150"/>
              </a:xfrm>
              <a:custGeom>
                <a:avLst/>
                <a:gdLst/>
                <a:ahLst/>
                <a:cxnLst/>
                <a:rect l="l" t="t" r="r" b="b"/>
                <a:pathLst>
                  <a:path w="9525" h="57150" extrusionOk="0">
                    <a:moveTo>
                      <a:pt x="0" y="0"/>
                    </a:moveTo>
                    <a:lnTo>
                      <a:pt x="0" y="5715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45" name="Google Shape;2045;p15"/>
              <p:cNvSpPr/>
              <p:nvPr/>
            </p:nvSpPr>
            <p:spPr>
              <a:xfrm>
                <a:off x="5346995" y="2061958"/>
                <a:ext cx="9525" cy="40767"/>
              </a:xfrm>
              <a:custGeom>
                <a:avLst/>
                <a:gdLst/>
                <a:ahLst/>
                <a:cxnLst/>
                <a:rect l="l" t="t" r="r" b="b"/>
                <a:pathLst>
                  <a:path w="9525" h="40767" extrusionOk="0">
                    <a:moveTo>
                      <a:pt x="0" y="0"/>
                    </a:moveTo>
                    <a:lnTo>
                      <a:pt x="0" y="40767"/>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46" name="Google Shape;2046;p15"/>
              <p:cNvSpPr/>
              <p:nvPr/>
            </p:nvSpPr>
            <p:spPr>
              <a:xfrm>
                <a:off x="5207359" y="2045575"/>
                <a:ext cx="9525" cy="57150"/>
              </a:xfrm>
              <a:custGeom>
                <a:avLst/>
                <a:gdLst/>
                <a:ahLst/>
                <a:cxnLst/>
                <a:rect l="l" t="t" r="r" b="b"/>
                <a:pathLst>
                  <a:path w="9525" h="57150" extrusionOk="0">
                    <a:moveTo>
                      <a:pt x="0" y="0"/>
                    </a:moveTo>
                    <a:lnTo>
                      <a:pt x="0" y="5715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47" name="Google Shape;2047;p15"/>
              <p:cNvSpPr/>
              <p:nvPr/>
            </p:nvSpPr>
            <p:spPr>
              <a:xfrm>
                <a:off x="5397859" y="2045575"/>
                <a:ext cx="38004" cy="57054"/>
              </a:xfrm>
              <a:custGeom>
                <a:avLst/>
                <a:gdLst/>
                <a:ahLst/>
                <a:cxnLst/>
                <a:rect l="l" t="t" r="r" b="b"/>
                <a:pathLst>
                  <a:path w="38004" h="57054" extrusionOk="0">
                    <a:moveTo>
                      <a:pt x="0" y="15716"/>
                    </a:moveTo>
                    <a:lnTo>
                      <a:pt x="0" y="2477"/>
                    </a:lnTo>
                    <a:cubicBezTo>
                      <a:pt x="0" y="1048"/>
                      <a:pt x="1143" y="0"/>
                      <a:pt x="2477" y="0"/>
                    </a:cubicBezTo>
                    <a:lnTo>
                      <a:pt x="35528" y="0"/>
                    </a:lnTo>
                    <a:cubicBezTo>
                      <a:pt x="36957" y="0"/>
                      <a:pt x="38005" y="1143"/>
                      <a:pt x="38005" y="2477"/>
                    </a:cubicBezTo>
                    <a:lnTo>
                      <a:pt x="38005" y="54578"/>
                    </a:lnTo>
                    <a:cubicBezTo>
                      <a:pt x="38005" y="56007"/>
                      <a:pt x="36862" y="57055"/>
                      <a:pt x="35528" y="57055"/>
                    </a:cubicBezTo>
                    <a:lnTo>
                      <a:pt x="19907" y="57055"/>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48" name="Google Shape;2048;p15"/>
              <p:cNvSpPr/>
              <p:nvPr/>
            </p:nvSpPr>
            <p:spPr>
              <a:xfrm>
                <a:off x="5258222" y="2059100"/>
                <a:ext cx="38004" cy="43529"/>
              </a:xfrm>
              <a:custGeom>
                <a:avLst/>
                <a:gdLst/>
                <a:ahLst/>
                <a:cxnLst/>
                <a:rect l="l" t="t" r="r" b="b"/>
                <a:pathLst>
                  <a:path w="38004" h="43529" extrusionOk="0">
                    <a:moveTo>
                      <a:pt x="38005" y="8001"/>
                    </a:moveTo>
                    <a:lnTo>
                      <a:pt x="38005" y="41053"/>
                    </a:lnTo>
                    <a:cubicBezTo>
                      <a:pt x="38005" y="42481"/>
                      <a:pt x="36862" y="43529"/>
                      <a:pt x="35528" y="43529"/>
                    </a:cubicBezTo>
                    <a:lnTo>
                      <a:pt x="2477" y="43529"/>
                    </a:lnTo>
                    <a:cubicBezTo>
                      <a:pt x="1048" y="43529"/>
                      <a:pt x="0" y="42386"/>
                      <a:pt x="0" y="41053"/>
                    </a:cubicBez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49" name="Google Shape;2049;p15"/>
              <p:cNvSpPr/>
              <p:nvPr/>
            </p:nvSpPr>
            <p:spPr>
              <a:xfrm>
                <a:off x="5118491" y="2045575"/>
                <a:ext cx="38004" cy="57149"/>
              </a:xfrm>
              <a:custGeom>
                <a:avLst/>
                <a:gdLst/>
                <a:ahLst/>
                <a:cxnLst/>
                <a:rect l="l" t="t" r="r" b="b"/>
                <a:pathLst>
                  <a:path w="38004" h="57149" extrusionOk="0">
                    <a:moveTo>
                      <a:pt x="6096" y="57150"/>
                    </a:moveTo>
                    <a:lnTo>
                      <a:pt x="2477" y="57150"/>
                    </a:lnTo>
                    <a:cubicBezTo>
                      <a:pt x="1048" y="57150"/>
                      <a:pt x="0" y="56007"/>
                      <a:pt x="0" y="54674"/>
                    </a:cubicBezTo>
                    <a:lnTo>
                      <a:pt x="0" y="2477"/>
                    </a:lnTo>
                    <a:cubicBezTo>
                      <a:pt x="0" y="1048"/>
                      <a:pt x="1143" y="0"/>
                      <a:pt x="2477" y="0"/>
                    </a:cubicBezTo>
                    <a:lnTo>
                      <a:pt x="35528" y="0"/>
                    </a:lnTo>
                    <a:cubicBezTo>
                      <a:pt x="36957" y="0"/>
                      <a:pt x="38005" y="1143"/>
                      <a:pt x="38005" y="2477"/>
                    </a:cubicBezTo>
                    <a:lnTo>
                      <a:pt x="38005" y="14002"/>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50" name="Google Shape;2050;p15"/>
              <p:cNvSpPr/>
              <p:nvPr/>
            </p:nvSpPr>
            <p:spPr>
              <a:xfrm>
                <a:off x="5029527" y="2045575"/>
                <a:ext cx="38004" cy="57060"/>
              </a:xfrm>
              <a:custGeom>
                <a:avLst/>
                <a:gdLst/>
                <a:ahLst/>
                <a:cxnLst/>
                <a:rect l="l" t="t" r="r" b="b"/>
                <a:pathLst>
                  <a:path w="38004" h="57060" extrusionOk="0">
                    <a:moveTo>
                      <a:pt x="0" y="54578"/>
                    </a:moveTo>
                    <a:lnTo>
                      <a:pt x="0" y="2477"/>
                    </a:lnTo>
                    <a:cubicBezTo>
                      <a:pt x="0" y="1048"/>
                      <a:pt x="1143" y="0"/>
                      <a:pt x="2477" y="0"/>
                    </a:cubicBezTo>
                    <a:lnTo>
                      <a:pt x="35528" y="0"/>
                    </a:lnTo>
                    <a:cubicBezTo>
                      <a:pt x="36957" y="0"/>
                      <a:pt x="38005" y="1143"/>
                      <a:pt x="38005" y="2477"/>
                    </a:cubicBezTo>
                    <a:lnTo>
                      <a:pt x="38005" y="54578"/>
                    </a:lnTo>
                    <a:cubicBezTo>
                      <a:pt x="38005" y="56007"/>
                      <a:pt x="36862" y="57055"/>
                      <a:pt x="35528" y="57055"/>
                    </a:cubicBezTo>
                    <a:lnTo>
                      <a:pt x="2477" y="57055"/>
                    </a:lnTo>
                    <a:cubicBezTo>
                      <a:pt x="1143" y="57150"/>
                      <a:pt x="0" y="56007"/>
                      <a:pt x="0" y="54578"/>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51" name="Google Shape;2051;p15"/>
              <p:cNvSpPr/>
              <p:nvPr/>
            </p:nvSpPr>
            <p:spPr>
              <a:xfrm>
                <a:off x="5486727" y="2231693"/>
                <a:ext cx="9525" cy="57150"/>
              </a:xfrm>
              <a:custGeom>
                <a:avLst/>
                <a:gdLst/>
                <a:ahLst/>
                <a:cxnLst/>
                <a:rect l="l" t="t" r="r" b="b"/>
                <a:pathLst>
                  <a:path w="9525" h="57150" extrusionOk="0">
                    <a:moveTo>
                      <a:pt x="0" y="0"/>
                    </a:moveTo>
                    <a:lnTo>
                      <a:pt x="0" y="5715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52" name="Google Shape;2052;p15"/>
              <p:cNvSpPr/>
              <p:nvPr/>
            </p:nvSpPr>
            <p:spPr>
              <a:xfrm>
                <a:off x="5346995" y="2231693"/>
                <a:ext cx="9525" cy="41814"/>
              </a:xfrm>
              <a:custGeom>
                <a:avLst/>
                <a:gdLst/>
                <a:ahLst/>
                <a:cxnLst/>
                <a:rect l="l" t="t" r="r" b="b"/>
                <a:pathLst>
                  <a:path w="9525" h="41814" extrusionOk="0">
                    <a:moveTo>
                      <a:pt x="0" y="0"/>
                    </a:moveTo>
                    <a:lnTo>
                      <a:pt x="0" y="41815"/>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53" name="Google Shape;2053;p15"/>
              <p:cNvSpPr/>
              <p:nvPr/>
            </p:nvSpPr>
            <p:spPr>
              <a:xfrm>
                <a:off x="5207359" y="2231693"/>
                <a:ext cx="9525" cy="57150"/>
              </a:xfrm>
              <a:custGeom>
                <a:avLst/>
                <a:gdLst/>
                <a:ahLst/>
                <a:cxnLst/>
                <a:rect l="l" t="t" r="r" b="b"/>
                <a:pathLst>
                  <a:path w="9525" h="57150" extrusionOk="0">
                    <a:moveTo>
                      <a:pt x="0" y="0"/>
                    </a:moveTo>
                    <a:lnTo>
                      <a:pt x="0" y="5715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54" name="Google Shape;2054;p15"/>
              <p:cNvSpPr/>
              <p:nvPr/>
            </p:nvSpPr>
            <p:spPr>
              <a:xfrm>
                <a:off x="5397859" y="2231693"/>
                <a:ext cx="38004" cy="57054"/>
              </a:xfrm>
              <a:custGeom>
                <a:avLst/>
                <a:gdLst/>
                <a:ahLst/>
                <a:cxnLst/>
                <a:rect l="l" t="t" r="r" b="b"/>
                <a:pathLst>
                  <a:path w="38004" h="57054" extrusionOk="0">
                    <a:moveTo>
                      <a:pt x="23622" y="0"/>
                    </a:moveTo>
                    <a:lnTo>
                      <a:pt x="35528" y="0"/>
                    </a:lnTo>
                    <a:cubicBezTo>
                      <a:pt x="36957" y="0"/>
                      <a:pt x="38005" y="1143"/>
                      <a:pt x="38005" y="2477"/>
                    </a:cubicBezTo>
                    <a:lnTo>
                      <a:pt x="38005" y="54578"/>
                    </a:lnTo>
                    <a:cubicBezTo>
                      <a:pt x="38005" y="56007"/>
                      <a:pt x="36862" y="57055"/>
                      <a:pt x="35528" y="57055"/>
                    </a:cubicBezTo>
                    <a:lnTo>
                      <a:pt x="2477" y="57055"/>
                    </a:lnTo>
                    <a:cubicBezTo>
                      <a:pt x="1048" y="57055"/>
                      <a:pt x="0" y="55912"/>
                      <a:pt x="0" y="54578"/>
                    </a:cubicBezTo>
                    <a:lnTo>
                      <a:pt x="0" y="37814"/>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55" name="Google Shape;2055;p15"/>
              <p:cNvSpPr/>
              <p:nvPr/>
            </p:nvSpPr>
            <p:spPr>
              <a:xfrm>
                <a:off x="5258127" y="2231693"/>
                <a:ext cx="38004" cy="47148"/>
              </a:xfrm>
              <a:custGeom>
                <a:avLst/>
                <a:gdLst/>
                <a:ahLst/>
                <a:cxnLst/>
                <a:rect l="l" t="t" r="r" b="b"/>
                <a:pathLst>
                  <a:path w="38004" h="47148" extrusionOk="0">
                    <a:moveTo>
                      <a:pt x="0" y="47149"/>
                    </a:moveTo>
                    <a:lnTo>
                      <a:pt x="0" y="2477"/>
                    </a:lnTo>
                    <a:cubicBezTo>
                      <a:pt x="0" y="1048"/>
                      <a:pt x="1143" y="0"/>
                      <a:pt x="2477" y="0"/>
                    </a:cubicBezTo>
                    <a:lnTo>
                      <a:pt x="35528" y="0"/>
                    </a:lnTo>
                    <a:cubicBezTo>
                      <a:pt x="36957" y="0"/>
                      <a:pt x="38005" y="1143"/>
                      <a:pt x="38005" y="2477"/>
                    </a:cubicBezTo>
                    <a:lnTo>
                      <a:pt x="38005" y="36195"/>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56" name="Google Shape;2056;p15"/>
              <p:cNvSpPr/>
              <p:nvPr/>
            </p:nvSpPr>
            <p:spPr>
              <a:xfrm>
                <a:off x="5118491" y="2231789"/>
                <a:ext cx="38004" cy="57054"/>
              </a:xfrm>
              <a:custGeom>
                <a:avLst/>
                <a:gdLst/>
                <a:ahLst/>
                <a:cxnLst/>
                <a:rect l="l" t="t" r="r" b="b"/>
                <a:pathLst>
                  <a:path w="38004" h="57054" extrusionOk="0">
                    <a:moveTo>
                      <a:pt x="38005" y="41719"/>
                    </a:moveTo>
                    <a:lnTo>
                      <a:pt x="38005" y="54578"/>
                    </a:lnTo>
                    <a:cubicBezTo>
                      <a:pt x="38005" y="56007"/>
                      <a:pt x="36862" y="57055"/>
                      <a:pt x="35528" y="57055"/>
                    </a:cubicBezTo>
                    <a:lnTo>
                      <a:pt x="2477" y="57055"/>
                    </a:lnTo>
                    <a:cubicBezTo>
                      <a:pt x="1048" y="57055"/>
                      <a:pt x="0" y="55912"/>
                      <a:pt x="0" y="54578"/>
                    </a:cubicBezTo>
                    <a:lnTo>
                      <a:pt x="0" y="2477"/>
                    </a:lnTo>
                    <a:cubicBezTo>
                      <a:pt x="0" y="1048"/>
                      <a:pt x="1143" y="0"/>
                      <a:pt x="2477" y="0"/>
                    </a:cubicBezTo>
                    <a:lnTo>
                      <a:pt x="781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57" name="Google Shape;2057;p15"/>
              <p:cNvSpPr/>
              <p:nvPr/>
            </p:nvSpPr>
            <p:spPr>
              <a:xfrm>
                <a:off x="5029527" y="2231789"/>
                <a:ext cx="38004" cy="57054"/>
              </a:xfrm>
              <a:custGeom>
                <a:avLst/>
                <a:gdLst/>
                <a:ahLst/>
                <a:cxnLst/>
                <a:rect l="l" t="t" r="r" b="b"/>
                <a:pathLst>
                  <a:path w="38004" h="57054" extrusionOk="0">
                    <a:moveTo>
                      <a:pt x="0" y="54578"/>
                    </a:moveTo>
                    <a:lnTo>
                      <a:pt x="0" y="2477"/>
                    </a:lnTo>
                    <a:cubicBezTo>
                      <a:pt x="0" y="1048"/>
                      <a:pt x="1143" y="0"/>
                      <a:pt x="2477" y="0"/>
                    </a:cubicBezTo>
                    <a:lnTo>
                      <a:pt x="35528" y="0"/>
                    </a:lnTo>
                    <a:cubicBezTo>
                      <a:pt x="36957" y="0"/>
                      <a:pt x="38005" y="1143"/>
                      <a:pt x="38005" y="2477"/>
                    </a:cubicBezTo>
                    <a:lnTo>
                      <a:pt x="38005" y="54578"/>
                    </a:lnTo>
                    <a:cubicBezTo>
                      <a:pt x="38005" y="56007"/>
                      <a:pt x="36862" y="57055"/>
                      <a:pt x="35528" y="57055"/>
                    </a:cubicBezTo>
                    <a:lnTo>
                      <a:pt x="2477" y="57055"/>
                    </a:lnTo>
                    <a:cubicBezTo>
                      <a:pt x="1143" y="57055"/>
                      <a:pt x="0" y="55912"/>
                      <a:pt x="0" y="54578"/>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2058" name="Google Shape;2058;p15"/>
          <p:cNvGrpSpPr/>
          <p:nvPr/>
        </p:nvGrpSpPr>
        <p:grpSpPr>
          <a:xfrm>
            <a:off x="6228967" y="5568843"/>
            <a:ext cx="459317" cy="536953"/>
            <a:chOff x="6228967" y="5568843"/>
            <a:chExt cx="459317" cy="536953"/>
          </a:xfrm>
        </p:grpSpPr>
        <p:grpSp>
          <p:nvGrpSpPr>
            <p:cNvPr id="2059" name="Google Shape;2059;p15"/>
            <p:cNvGrpSpPr/>
            <p:nvPr/>
          </p:nvGrpSpPr>
          <p:grpSpPr>
            <a:xfrm>
              <a:off x="6228967" y="5568843"/>
              <a:ext cx="459317" cy="536953"/>
              <a:chOff x="6228967" y="5568843"/>
              <a:chExt cx="459317" cy="536953"/>
            </a:xfrm>
          </p:grpSpPr>
          <p:sp>
            <p:nvSpPr>
              <p:cNvPr id="2060" name="Google Shape;2060;p15"/>
              <p:cNvSpPr/>
              <p:nvPr/>
            </p:nvSpPr>
            <p:spPr>
              <a:xfrm>
                <a:off x="6264212" y="5997275"/>
                <a:ext cx="393519" cy="95844"/>
              </a:xfrm>
              <a:custGeom>
                <a:avLst/>
                <a:gdLst/>
                <a:ahLst/>
                <a:cxnLst/>
                <a:rect l="l" t="t" r="r" b="b"/>
                <a:pathLst>
                  <a:path w="393519" h="95844" extrusionOk="0">
                    <a:moveTo>
                      <a:pt x="382363" y="95844"/>
                    </a:moveTo>
                    <a:lnTo>
                      <a:pt x="11156" y="95844"/>
                    </a:lnTo>
                    <a:cubicBezTo>
                      <a:pt x="4944" y="95844"/>
                      <a:pt x="0" y="90900"/>
                      <a:pt x="0" y="84688"/>
                    </a:cubicBezTo>
                    <a:lnTo>
                      <a:pt x="24849" y="11156"/>
                    </a:lnTo>
                    <a:cubicBezTo>
                      <a:pt x="24849" y="4944"/>
                      <a:pt x="29793" y="0"/>
                      <a:pt x="36005" y="0"/>
                    </a:cubicBezTo>
                    <a:lnTo>
                      <a:pt x="357514" y="0"/>
                    </a:lnTo>
                    <a:cubicBezTo>
                      <a:pt x="363726" y="0"/>
                      <a:pt x="368671" y="4944"/>
                      <a:pt x="368671" y="11156"/>
                    </a:cubicBezTo>
                    <a:lnTo>
                      <a:pt x="393519" y="84688"/>
                    </a:lnTo>
                    <a:cubicBezTo>
                      <a:pt x="393519" y="90900"/>
                      <a:pt x="388575" y="95844"/>
                      <a:pt x="382363" y="95844"/>
                    </a:cubicBez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2061" name="Google Shape;2061;p15"/>
              <p:cNvGrpSpPr/>
              <p:nvPr/>
            </p:nvGrpSpPr>
            <p:grpSpPr>
              <a:xfrm>
                <a:off x="6338884" y="5568843"/>
                <a:ext cx="332284" cy="428432"/>
                <a:chOff x="6338884" y="5568843"/>
                <a:chExt cx="332284" cy="428432"/>
              </a:xfrm>
            </p:grpSpPr>
            <p:sp>
              <p:nvSpPr>
                <p:cNvPr id="2062" name="Google Shape;2062;p15"/>
                <p:cNvSpPr/>
                <p:nvPr/>
              </p:nvSpPr>
              <p:spPr>
                <a:xfrm>
                  <a:off x="6338884" y="5963932"/>
                  <a:ext cx="1774" cy="33342"/>
                </a:xfrm>
                <a:custGeom>
                  <a:avLst/>
                  <a:gdLst/>
                  <a:ahLst/>
                  <a:cxnLst/>
                  <a:rect l="l" t="t" r="r" b="b"/>
                  <a:pathLst>
                    <a:path w="1774" h="33342" extrusionOk="0">
                      <a:moveTo>
                        <a:pt x="0" y="0"/>
                      </a:moveTo>
                      <a:lnTo>
                        <a:pt x="1775" y="33343"/>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63" name="Google Shape;2063;p15"/>
                <p:cNvSpPr/>
                <p:nvPr/>
              </p:nvSpPr>
              <p:spPr>
                <a:xfrm>
                  <a:off x="6339771" y="5568843"/>
                  <a:ext cx="331397" cy="242449"/>
                </a:xfrm>
                <a:custGeom>
                  <a:avLst/>
                  <a:gdLst/>
                  <a:ahLst/>
                  <a:cxnLst/>
                  <a:rect l="l" t="t" r="r" b="b"/>
                  <a:pathLst>
                    <a:path w="331397" h="242449" extrusionOk="0">
                      <a:moveTo>
                        <a:pt x="105226" y="148380"/>
                      </a:moveTo>
                      <a:cubicBezTo>
                        <a:pt x="105226" y="178680"/>
                        <a:pt x="129694" y="203148"/>
                        <a:pt x="159994" y="203148"/>
                      </a:cubicBezTo>
                      <a:lnTo>
                        <a:pt x="203479" y="203148"/>
                      </a:lnTo>
                      <a:lnTo>
                        <a:pt x="273460" y="242449"/>
                      </a:lnTo>
                      <a:cubicBezTo>
                        <a:pt x="305409" y="242449"/>
                        <a:pt x="331398" y="221150"/>
                        <a:pt x="331398" y="189202"/>
                      </a:cubicBezTo>
                      <a:lnTo>
                        <a:pt x="243414" y="62805"/>
                      </a:lnTo>
                      <a:lnTo>
                        <a:pt x="282588" y="27687"/>
                      </a:lnTo>
                      <a:lnTo>
                        <a:pt x="266995" y="19700"/>
                      </a:lnTo>
                      <a:cubicBezTo>
                        <a:pt x="231497" y="1698"/>
                        <a:pt x="193083" y="-3246"/>
                        <a:pt x="156444" y="1951"/>
                      </a:cubicBezTo>
                      <a:cubicBezTo>
                        <a:pt x="81518" y="12474"/>
                        <a:pt x="23454" y="66862"/>
                        <a:pt x="0" y="135702"/>
                      </a:cubicBez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64" name="Google Shape;2064;p15"/>
                <p:cNvSpPr/>
                <p:nvPr/>
              </p:nvSpPr>
              <p:spPr>
                <a:xfrm>
                  <a:off x="6491601" y="5771991"/>
                  <a:ext cx="91711" cy="225284"/>
                </a:xfrm>
                <a:custGeom>
                  <a:avLst/>
                  <a:gdLst/>
                  <a:ahLst/>
                  <a:cxnLst/>
                  <a:rect l="l" t="t" r="r" b="b"/>
                  <a:pathLst>
                    <a:path w="91711" h="225284" extrusionOk="0">
                      <a:moveTo>
                        <a:pt x="8165" y="0"/>
                      </a:moveTo>
                      <a:cubicBezTo>
                        <a:pt x="8165" y="0"/>
                        <a:pt x="-18332" y="51725"/>
                        <a:pt x="24139" y="79490"/>
                      </a:cubicBezTo>
                      <a:cubicBezTo>
                        <a:pt x="66610" y="107254"/>
                        <a:pt x="91712" y="172291"/>
                        <a:pt x="91712" y="225284"/>
                      </a:cubicBez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2065" name="Google Shape;2065;p15"/>
              <p:cNvSpPr/>
              <p:nvPr/>
            </p:nvSpPr>
            <p:spPr>
              <a:xfrm>
                <a:off x="6228967" y="6093119"/>
                <a:ext cx="459317" cy="12677"/>
              </a:xfrm>
              <a:custGeom>
                <a:avLst/>
                <a:gdLst/>
                <a:ahLst/>
                <a:cxnLst/>
                <a:rect l="l" t="t" r="r" b="b"/>
                <a:pathLst>
                  <a:path w="459317" h="12677" extrusionOk="0">
                    <a:moveTo>
                      <a:pt x="0" y="0"/>
                    </a:moveTo>
                    <a:lnTo>
                      <a:pt x="459317"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66" name="Google Shape;2066;p15"/>
              <p:cNvSpPr/>
              <p:nvPr/>
            </p:nvSpPr>
            <p:spPr>
              <a:xfrm>
                <a:off x="6551364" y="5675893"/>
                <a:ext cx="8113" cy="9761"/>
              </a:xfrm>
              <a:custGeom>
                <a:avLst/>
                <a:gdLst/>
                <a:ahLst/>
                <a:cxnLst/>
                <a:rect l="l" t="t" r="r" b="b"/>
                <a:pathLst>
                  <a:path w="8113" h="9761" extrusionOk="0">
                    <a:moveTo>
                      <a:pt x="8114" y="9762"/>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2067" name="Google Shape;2067;p15"/>
            <p:cNvGrpSpPr/>
            <p:nvPr/>
          </p:nvGrpSpPr>
          <p:grpSpPr>
            <a:xfrm>
              <a:off x="6241899" y="5746762"/>
              <a:ext cx="183828" cy="183827"/>
              <a:chOff x="6241899" y="5746762"/>
              <a:chExt cx="183828" cy="183827"/>
            </a:xfrm>
          </p:grpSpPr>
          <p:grpSp>
            <p:nvGrpSpPr>
              <p:cNvPr id="2068" name="Google Shape;2068;p15"/>
              <p:cNvGrpSpPr/>
              <p:nvPr/>
            </p:nvGrpSpPr>
            <p:grpSpPr>
              <a:xfrm>
                <a:off x="6312134" y="5773892"/>
                <a:ext cx="43358" cy="128806"/>
                <a:chOff x="6312134" y="5773892"/>
                <a:chExt cx="43358" cy="128806"/>
              </a:xfrm>
            </p:grpSpPr>
            <p:sp>
              <p:nvSpPr>
                <p:cNvPr id="2069" name="Google Shape;2069;p15"/>
                <p:cNvSpPr/>
                <p:nvPr/>
              </p:nvSpPr>
              <p:spPr>
                <a:xfrm>
                  <a:off x="6312134" y="5795318"/>
                  <a:ext cx="43358" cy="86716"/>
                </a:xfrm>
                <a:custGeom>
                  <a:avLst/>
                  <a:gdLst/>
                  <a:ahLst/>
                  <a:cxnLst/>
                  <a:rect l="l" t="t" r="r" b="b"/>
                  <a:pathLst>
                    <a:path w="43358" h="86716" extrusionOk="0">
                      <a:moveTo>
                        <a:pt x="0" y="65037"/>
                      </a:moveTo>
                      <a:cubicBezTo>
                        <a:pt x="0" y="76954"/>
                        <a:pt x="9762" y="86716"/>
                        <a:pt x="21679" y="86716"/>
                      </a:cubicBezTo>
                      <a:cubicBezTo>
                        <a:pt x="33596" y="86716"/>
                        <a:pt x="43358" y="76954"/>
                        <a:pt x="43358" y="65037"/>
                      </a:cubicBezTo>
                      <a:cubicBezTo>
                        <a:pt x="43358" y="53120"/>
                        <a:pt x="33596" y="43358"/>
                        <a:pt x="21679" y="43358"/>
                      </a:cubicBezTo>
                      <a:cubicBezTo>
                        <a:pt x="9762" y="43358"/>
                        <a:pt x="0" y="33596"/>
                        <a:pt x="0" y="21679"/>
                      </a:cubicBezTo>
                      <a:cubicBezTo>
                        <a:pt x="0" y="9762"/>
                        <a:pt x="9762" y="0"/>
                        <a:pt x="21679" y="0"/>
                      </a:cubicBezTo>
                      <a:cubicBezTo>
                        <a:pt x="33596" y="0"/>
                        <a:pt x="43358" y="9762"/>
                        <a:pt x="43358" y="21679"/>
                      </a:cubicBez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70" name="Google Shape;2070;p15"/>
                <p:cNvSpPr/>
                <p:nvPr/>
              </p:nvSpPr>
              <p:spPr>
                <a:xfrm>
                  <a:off x="6333813" y="5773892"/>
                  <a:ext cx="12677" cy="21425"/>
                </a:xfrm>
                <a:custGeom>
                  <a:avLst/>
                  <a:gdLst/>
                  <a:ahLst/>
                  <a:cxnLst/>
                  <a:rect l="l" t="t" r="r" b="b"/>
                  <a:pathLst>
                    <a:path w="12677" h="21425" extrusionOk="0">
                      <a:moveTo>
                        <a:pt x="0" y="21425"/>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71" name="Google Shape;2071;p15"/>
                <p:cNvSpPr/>
                <p:nvPr/>
              </p:nvSpPr>
              <p:spPr>
                <a:xfrm>
                  <a:off x="6333813" y="5882034"/>
                  <a:ext cx="12677" cy="20664"/>
                </a:xfrm>
                <a:custGeom>
                  <a:avLst/>
                  <a:gdLst/>
                  <a:ahLst/>
                  <a:cxnLst/>
                  <a:rect l="l" t="t" r="r" b="b"/>
                  <a:pathLst>
                    <a:path w="12677" h="20664" extrusionOk="0">
                      <a:moveTo>
                        <a:pt x="0" y="20665"/>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2072" name="Google Shape;2072;p15"/>
              <p:cNvSpPr/>
              <p:nvPr/>
            </p:nvSpPr>
            <p:spPr>
              <a:xfrm>
                <a:off x="6241899" y="5746762"/>
                <a:ext cx="183828" cy="183827"/>
              </a:xfrm>
              <a:custGeom>
                <a:avLst/>
                <a:gdLst/>
                <a:ahLst/>
                <a:cxnLst/>
                <a:rect l="l" t="t" r="r" b="b"/>
                <a:pathLst>
                  <a:path w="183828" h="183827" extrusionOk="0">
                    <a:moveTo>
                      <a:pt x="183828" y="91914"/>
                    </a:moveTo>
                    <a:cubicBezTo>
                      <a:pt x="183828" y="142677"/>
                      <a:pt x="142677" y="183828"/>
                      <a:pt x="91914" y="183828"/>
                    </a:cubicBezTo>
                    <a:cubicBezTo>
                      <a:pt x="41151" y="183828"/>
                      <a:pt x="0" y="142677"/>
                      <a:pt x="0" y="91914"/>
                    </a:cubicBezTo>
                    <a:cubicBezTo>
                      <a:pt x="0" y="41151"/>
                      <a:pt x="41151" y="0"/>
                      <a:pt x="91914" y="0"/>
                    </a:cubicBezTo>
                    <a:cubicBezTo>
                      <a:pt x="142677" y="0"/>
                      <a:pt x="183828" y="41151"/>
                      <a:pt x="183828" y="91914"/>
                    </a:cubicBez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2073" name="Google Shape;2073;p15"/>
          <p:cNvGrpSpPr/>
          <p:nvPr/>
        </p:nvGrpSpPr>
        <p:grpSpPr>
          <a:xfrm>
            <a:off x="8973268" y="2011997"/>
            <a:ext cx="453885" cy="453885"/>
            <a:chOff x="8973268" y="2011997"/>
            <a:chExt cx="453885" cy="453885"/>
          </a:xfrm>
        </p:grpSpPr>
        <p:sp>
          <p:nvSpPr>
            <p:cNvPr id="2074" name="Google Shape;2074;p15"/>
            <p:cNvSpPr/>
            <p:nvPr/>
          </p:nvSpPr>
          <p:spPr>
            <a:xfrm>
              <a:off x="8973268" y="2011997"/>
              <a:ext cx="453885" cy="453885"/>
            </a:xfrm>
            <a:custGeom>
              <a:avLst/>
              <a:gdLst/>
              <a:ahLst/>
              <a:cxnLst/>
              <a:rect l="l" t="t" r="r" b="b"/>
              <a:pathLst>
                <a:path w="453885" h="453885" extrusionOk="0">
                  <a:moveTo>
                    <a:pt x="453885" y="226943"/>
                  </a:moveTo>
                  <a:cubicBezTo>
                    <a:pt x="453885" y="219085"/>
                    <a:pt x="453466" y="211331"/>
                    <a:pt x="452733" y="203683"/>
                  </a:cubicBezTo>
                  <a:lnTo>
                    <a:pt x="392592" y="182309"/>
                  </a:lnTo>
                  <a:cubicBezTo>
                    <a:pt x="388715" y="167745"/>
                    <a:pt x="382953" y="153914"/>
                    <a:pt x="375514" y="141132"/>
                  </a:cubicBezTo>
                  <a:lnTo>
                    <a:pt x="402860" y="83610"/>
                  </a:lnTo>
                  <a:cubicBezTo>
                    <a:pt x="393011" y="71561"/>
                    <a:pt x="381905" y="60560"/>
                    <a:pt x="369856" y="50711"/>
                  </a:cubicBezTo>
                  <a:lnTo>
                    <a:pt x="312230" y="78057"/>
                  </a:lnTo>
                  <a:cubicBezTo>
                    <a:pt x="299552" y="70723"/>
                    <a:pt x="285826" y="65065"/>
                    <a:pt x="271262" y="61189"/>
                  </a:cubicBezTo>
                  <a:lnTo>
                    <a:pt x="249888" y="1153"/>
                  </a:lnTo>
                  <a:cubicBezTo>
                    <a:pt x="242345" y="419"/>
                    <a:pt x="234696" y="0"/>
                    <a:pt x="226943" y="0"/>
                  </a:cubicBezTo>
                  <a:cubicBezTo>
                    <a:pt x="219189" y="0"/>
                    <a:pt x="211541" y="419"/>
                    <a:pt x="203997" y="1153"/>
                  </a:cubicBezTo>
                  <a:lnTo>
                    <a:pt x="182623" y="61189"/>
                  </a:lnTo>
                  <a:cubicBezTo>
                    <a:pt x="168164" y="65065"/>
                    <a:pt x="154438" y="70723"/>
                    <a:pt x="141656" y="78057"/>
                  </a:cubicBezTo>
                  <a:lnTo>
                    <a:pt x="84134" y="50711"/>
                  </a:lnTo>
                  <a:cubicBezTo>
                    <a:pt x="71980" y="60560"/>
                    <a:pt x="60874" y="71561"/>
                    <a:pt x="51025" y="83610"/>
                  </a:cubicBezTo>
                  <a:lnTo>
                    <a:pt x="78372" y="141132"/>
                  </a:lnTo>
                  <a:cubicBezTo>
                    <a:pt x="70933" y="153914"/>
                    <a:pt x="65170" y="167745"/>
                    <a:pt x="61293" y="182309"/>
                  </a:cubicBezTo>
                  <a:lnTo>
                    <a:pt x="1153" y="203683"/>
                  </a:lnTo>
                  <a:cubicBezTo>
                    <a:pt x="419" y="211331"/>
                    <a:pt x="0" y="219085"/>
                    <a:pt x="0" y="226943"/>
                  </a:cubicBezTo>
                  <a:cubicBezTo>
                    <a:pt x="0" y="234801"/>
                    <a:pt x="419" y="242554"/>
                    <a:pt x="1153" y="250203"/>
                  </a:cubicBezTo>
                  <a:lnTo>
                    <a:pt x="61293" y="271577"/>
                  </a:lnTo>
                  <a:cubicBezTo>
                    <a:pt x="65170" y="286141"/>
                    <a:pt x="70933" y="299971"/>
                    <a:pt x="78372" y="312753"/>
                  </a:cubicBezTo>
                  <a:lnTo>
                    <a:pt x="51025" y="370275"/>
                  </a:lnTo>
                  <a:cubicBezTo>
                    <a:pt x="60874" y="382324"/>
                    <a:pt x="71980" y="393325"/>
                    <a:pt x="84030" y="403174"/>
                  </a:cubicBezTo>
                  <a:lnTo>
                    <a:pt x="141551" y="375828"/>
                  </a:lnTo>
                  <a:cubicBezTo>
                    <a:pt x="154229" y="383162"/>
                    <a:pt x="167954" y="388820"/>
                    <a:pt x="182518" y="392697"/>
                  </a:cubicBezTo>
                  <a:lnTo>
                    <a:pt x="203892" y="452733"/>
                  </a:lnTo>
                  <a:cubicBezTo>
                    <a:pt x="211436" y="453466"/>
                    <a:pt x="219085" y="453885"/>
                    <a:pt x="226838" y="453885"/>
                  </a:cubicBezTo>
                  <a:cubicBezTo>
                    <a:pt x="234591" y="453885"/>
                    <a:pt x="242240" y="453466"/>
                    <a:pt x="249784" y="452733"/>
                  </a:cubicBezTo>
                  <a:lnTo>
                    <a:pt x="271158" y="392697"/>
                  </a:lnTo>
                  <a:cubicBezTo>
                    <a:pt x="285617" y="388820"/>
                    <a:pt x="299342" y="383162"/>
                    <a:pt x="312125" y="375828"/>
                  </a:cubicBezTo>
                  <a:lnTo>
                    <a:pt x="369646" y="403174"/>
                  </a:lnTo>
                  <a:cubicBezTo>
                    <a:pt x="381800" y="393325"/>
                    <a:pt x="392802" y="382324"/>
                    <a:pt x="402650" y="370275"/>
                  </a:cubicBezTo>
                  <a:lnTo>
                    <a:pt x="375304" y="312753"/>
                  </a:lnTo>
                  <a:cubicBezTo>
                    <a:pt x="382743" y="299971"/>
                    <a:pt x="388506" y="286141"/>
                    <a:pt x="392382" y="271577"/>
                  </a:cubicBezTo>
                  <a:lnTo>
                    <a:pt x="452523" y="250203"/>
                  </a:lnTo>
                  <a:cubicBezTo>
                    <a:pt x="453571" y="242554"/>
                    <a:pt x="453885" y="234801"/>
                    <a:pt x="453885" y="226943"/>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75" name="Google Shape;2075;p15"/>
            <p:cNvSpPr/>
            <p:nvPr/>
          </p:nvSpPr>
          <p:spPr>
            <a:xfrm>
              <a:off x="9243273" y="2136994"/>
              <a:ext cx="67579" cy="203892"/>
            </a:xfrm>
            <a:custGeom>
              <a:avLst/>
              <a:gdLst/>
              <a:ahLst/>
              <a:cxnLst/>
              <a:rect l="l" t="t" r="r" b="b"/>
              <a:pathLst>
                <a:path w="67579" h="203892" extrusionOk="0">
                  <a:moveTo>
                    <a:pt x="0" y="0"/>
                  </a:moveTo>
                  <a:cubicBezTo>
                    <a:pt x="13202" y="5553"/>
                    <a:pt x="25146" y="13726"/>
                    <a:pt x="35204" y="23679"/>
                  </a:cubicBezTo>
                  <a:cubicBezTo>
                    <a:pt x="45263" y="33738"/>
                    <a:pt x="53330" y="45577"/>
                    <a:pt x="58884" y="58884"/>
                  </a:cubicBezTo>
                  <a:cubicBezTo>
                    <a:pt x="64437" y="72085"/>
                    <a:pt x="67580" y="86649"/>
                    <a:pt x="67580" y="101946"/>
                  </a:cubicBezTo>
                  <a:cubicBezTo>
                    <a:pt x="67580" y="117243"/>
                    <a:pt x="64437" y="131807"/>
                    <a:pt x="58884" y="145009"/>
                  </a:cubicBezTo>
                  <a:cubicBezTo>
                    <a:pt x="53330" y="158210"/>
                    <a:pt x="45158" y="170155"/>
                    <a:pt x="35204" y="180213"/>
                  </a:cubicBezTo>
                  <a:cubicBezTo>
                    <a:pt x="25146" y="190271"/>
                    <a:pt x="13306" y="198339"/>
                    <a:pt x="0" y="203892"/>
                  </a:cubicBezTo>
                  <a:cubicBezTo>
                    <a:pt x="13202" y="198339"/>
                    <a:pt x="25146" y="190167"/>
                    <a:pt x="35204" y="180213"/>
                  </a:cubicBezTo>
                  <a:cubicBezTo>
                    <a:pt x="45263" y="170155"/>
                    <a:pt x="53330" y="158315"/>
                    <a:pt x="58884" y="145009"/>
                  </a:cubicBezTo>
                  <a:cubicBezTo>
                    <a:pt x="64437" y="131807"/>
                    <a:pt x="67580" y="117243"/>
                    <a:pt x="67580" y="101946"/>
                  </a:cubicBezTo>
                  <a:cubicBezTo>
                    <a:pt x="67580" y="86649"/>
                    <a:pt x="64437" y="72085"/>
                    <a:pt x="58884" y="58884"/>
                  </a:cubicBezTo>
                  <a:cubicBezTo>
                    <a:pt x="53330" y="45682"/>
                    <a:pt x="45158" y="33738"/>
                    <a:pt x="35204" y="23679"/>
                  </a:cubicBezTo>
                  <a:cubicBezTo>
                    <a:pt x="25146" y="13726"/>
                    <a:pt x="13306" y="5658"/>
                    <a:pt x="0" y="0"/>
                  </a:cubicBez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76" name="Google Shape;2076;p15"/>
            <p:cNvSpPr/>
            <p:nvPr/>
          </p:nvSpPr>
          <p:spPr>
            <a:xfrm>
              <a:off x="9089569" y="2136994"/>
              <a:ext cx="67579" cy="203892"/>
            </a:xfrm>
            <a:custGeom>
              <a:avLst/>
              <a:gdLst/>
              <a:ahLst/>
              <a:cxnLst/>
              <a:rect l="l" t="t" r="r" b="b"/>
              <a:pathLst>
                <a:path w="67579" h="203892" extrusionOk="0">
                  <a:moveTo>
                    <a:pt x="67580" y="0"/>
                  </a:moveTo>
                  <a:cubicBezTo>
                    <a:pt x="54378" y="5553"/>
                    <a:pt x="42434" y="13726"/>
                    <a:pt x="32375" y="23679"/>
                  </a:cubicBezTo>
                  <a:cubicBezTo>
                    <a:pt x="22317" y="33738"/>
                    <a:pt x="14249" y="45577"/>
                    <a:pt x="8696" y="58884"/>
                  </a:cubicBezTo>
                  <a:cubicBezTo>
                    <a:pt x="3143" y="72085"/>
                    <a:pt x="0" y="86649"/>
                    <a:pt x="0" y="101946"/>
                  </a:cubicBezTo>
                  <a:cubicBezTo>
                    <a:pt x="0" y="117243"/>
                    <a:pt x="3143" y="131807"/>
                    <a:pt x="8696" y="145009"/>
                  </a:cubicBezTo>
                  <a:cubicBezTo>
                    <a:pt x="14249" y="158210"/>
                    <a:pt x="22422" y="170155"/>
                    <a:pt x="32375" y="180213"/>
                  </a:cubicBezTo>
                  <a:cubicBezTo>
                    <a:pt x="42434" y="190271"/>
                    <a:pt x="54273" y="198339"/>
                    <a:pt x="67580" y="203892"/>
                  </a:cubicBezTo>
                  <a:cubicBezTo>
                    <a:pt x="54378" y="198339"/>
                    <a:pt x="42434" y="190167"/>
                    <a:pt x="32375" y="180213"/>
                  </a:cubicBezTo>
                  <a:cubicBezTo>
                    <a:pt x="22317" y="170155"/>
                    <a:pt x="14249" y="158315"/>
                    <a:pt x="8696" y="145009"/>
                  </a:cubicBezTo>
                  <a:cubicBezTo>
                    <a:pt x="3143" y="131807"/>
                    <a:pt x="0" y="117243"/>
                    <a:pt x="0" y="101946"/>
                  </a:cubicBezTo>
                  <a:cubicBezTo>
                    <a:pt x="0" y="86649"/>
                    <a:pt x="3143" y="72085"/>
                    <a:pt x="8696" y="58884"/>
                  </a:cubicBezTo>
                  <a:cubicBezTo>
                    <a:pt x="14249" y="45682"/>
                    <a:pt x="22422" y="33738"/>
                    <a:pt x="32375" y="23679"/>
                  </a:cubicBezTo>
                  <a:cubicBezTo>
                    <a:pt x="42434" y="13726"/>
                    <a:pt x="54378" y="5658"/>
                    <a:pt x="67580" y="0"/>
                  </a:cubicBez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77" name="Google Shape;2077;p15"/>
            <p:cNvSpPr/>
            <p:nvPr/>
          </p:nvSpPr>
          <p:spPr>
            <a:xfrm>
              <a:off x="9161863" y="2174818"/>
              <a:ext cx="76695" cy="128244"/>
            </a:xfrm>
            <a:custGeom>
              <a:avLst/>
              <a:gdLst/>
              <a:ahLst/>
              <a:cxnLst/>
              <a:rect l="l" t="t" r="r" b="b"/>
              <a:pathLst>
                <a:path w="76695" h="128244" extrusionOk="0">
                  <a:moveTo>
                    <a:pt x="76695" y="32061"/>
                  </a:moveTo>
                  <a:cubicBezTo>
                    <a:pt x="76695" y="14354"/>
                    <a:pt x="59512" y="0"/>
                    <a:pt x="38348" y="0"/>
                  </a:cubicBezTo>
                  <a:cubicBezTo>
                    <a:pt x="17183" y="0"/>
                    <a:pt x="0" y="14354"/>
                    <a:pt x="0" y="32061"/>
                  </a:cubicBezTo>
                  <a:cubicBezTo>
                    <a:pt x="0" y="49768"/>
                    <a:pt x="12678" y="64122"/>
                    <a:pt x="38348" y="64122"/>
                  </a:cubicBezTo>
                  <a:cubicBezTo>
                    <a:pt x="63075" y="64122"/>
                    <a:pt x="76695" y="78476"/>
                    <a:pt x="76695" y="96183"/>
                  </a:cubicBezTo>
                  <a:cubicBezTo>
                    <a:pt x="76695" y="113890"/>
                    <a:pt x="59512" y="128245"/>
                    <a:pt x="38348" y="128245"/>
                  </a:cubicBezTo>
                  <a:cubicBezTo>
                    <a:pt x="17183" y="128245"/>
                    <a:pt x="0" y="113890"/>
                    <a:pt x="0" y="96183"/>
                  </a:cubicBezTo>
                  <a:cubicBezTo>
                    <a:pt x="0" y="113890"/>
                    <a:pt x="17183" y="128245"/>
                    <a:pt x="38348" y="128245"/>
                  </a:cubicBezTo>
                  <a:cubicBezTo>
                    <a:pt x="59512" y="128245"/>
                    <a:pt x="76695" y="113890"/>
                    <a:pt x="76695" y="96183"/>
                  </a:cubicBezTo>
                  <a:cubicBezTo>
                    <a:pt x="76695" y="78476"/>
                    <a:pt x="63179" y="64122"/>
                    <a:pt x="38348" y="64122"/>
                  </a:cubicBezTo>
                  <a:cubicBezTo>
                    <a:pt x="12783" y="64122"/>
                    <a:pt x="0" y="49768"/>
                    <a:pt x="0" y="32061"/>
                  </a:cubicBezTo>
                  <a:cubicBezTo>
                    <a:pt x="0" y="14354"/>
                    <a:pt x="17183" y="0"/>
                    <a:pt x="38348" y="0"/>
                  </a:cubicBezTo>
                  <a:cubicBezTo>
                    <a:pt x="59512" y="0"/>
                    <a:pt x="76695" y="14354"/>
                    <a:pt x="76695" y="32061"/>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78" name="Google Shape;2078;p15"/>
            <p:cNvSpPr/>
            <p:nvPr/>
          </p:nvSpPr>
          <p:spPr>
            <a:xfrm>
              <a:off x="9200211" y="2157006"/>
              <a:ext cx="10477" cy="22002"/>
            </a:xfrm>
            <a:custGeom>
              <a:avLst/>
              <a:gdLst/>
              <a:ahLst/>
              <a:cxnLst/>
              <a:rect l="l" t="t" r="r" b="b"/>
              <a:pathLst>
                <a:path w="10477" h="22002" extrusionOk="0">
                  <a:moveTo>
                    <a:pt x="0" y="22003"/>
                  </a:moveTo>
                  <a:lnTo>
                    <a:pt x="0" y="0"/>
                  </a:lnTo>
                  <a:lnTo>
                    <a:pt x="0" y="22003"/>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079" name="Google Shape;2079;p15"/>
            <p:cNvSpPr/>
            <p:nvPr/>
          </p:nvSpPr>
          <p:spPr>
            <a:xfrm>
              <a:off x="9200211" y="2298871"/>
              <a:ext cx="10477" cy="22002"/>
            </a:xfrm>
            <a:custGeom>
              <a:avLst/>
              <a:gdLst/>
              <a:ahLst/>
              <a:cxnLst/>
              <a:rect l="l" t="t" r="r" b="b"/>
              <a:pathLst>
                <a:path w="10477" h="22002" extrusionOk="0">
                  <a:moveTo>
                    <a:pt x="0" y="22003"/>
                  </a:moveTo>
                  <a:lnTo>
                    <a:pt x="0" y="0"/>
                  </a:lnTo>
                  <a:lnTo>
                    <a:pt x="0" y="22003"/>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2080" name="Google Shape;2080;p15"/>
          <p:cNvSpPr txBox="1"/>
          <p:nvPr/>
        </p:nvSpPr>
        <p:spPr>
          <a:xfrm>
            <a:off x="11595386" y="6601396"/>
            <a:ext cx="407502" cy="170878"/>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s-ES" sz="900">
                <a:solidFill>
                  <a:schemeClr val="dk2"/>
                </a:solidFill>
                <a:latin typeface="Quattrocento Sans"/>
                <a:ea typeface="Quattrocento Sans"/>
                <a:cs typeface="Quattrocento Sans"/>
                <a:sym typeface="Quattrocento Sans"/>
              </a:rPr>
              <a:t>p. </a:t>
            </a:r>
            <a:fld id="{00000000-1234-1234-1234-123412341234}" type="slidenum">
              <a:rPr lang="es-ES" sz="900">
                <a:solidFill>
                  <a:schemeClr val="dk2"/>
                </a:solidFill>
                <a:latin typeface="Quattrocento Sans"/>
                <a:ea typeface="Quattrocento Sans"/>
                <a:cs typeface="Quattrocento Sans"/>
                <a:sym typeface="Quattrocento Sans"/>
              </a:rPr>
              <a:t>15</a:t>
            </a:fld>
            <a:endParaRPr sz="900">
              <a:solidFill>
                <a:schemeClr val="dk2"/>
              </a:solidFill>
              <a:latin typeface="Quattrocento Sans"/>
              <a:ea typeface="Quattrocento Sans"/>
              <a:cs typeface="Quattrocento Sans"/>
              <a:sym typeface="Quattrocento San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84"/>
        <p:cNvGrpSpPr/>
        <p:nvPr/>
      </p:nvGrpSpPr>
      <p:grpSpPr>
        <a:xfrm>
          <a:off x="0" y="0"/>
          <a:ext cx="0" cy="0"/>
          <a:chOff x="0" y="0"/>
          <a:chExt cx="0" cy="0"/>
        </a:xfrm>
      </p:grpSpPr>
      <p:grpSp>
        <p:nvGrpSpPr>
          <p:cNvPr id="2085" name="Google Shape;2085;p16"/>
          <p:cNvGrpSpPr/>
          <p:nvPr/>
        </p:nvGrpSpPr>
        <p:grpSpPr>
          <a:xfrm>
            <a:off x="0" y="0"/>
            <a:ext cx="12192000" cy="6858000"/>
            <a:chOff x="0" y="0"/>
            <a:chExt cx="12192000" cy="6858000"/>
          </a:xfrm>
        </p:grpSpPr>
        <p:pic>
          <p:nvPicPr>
            <p:cNvPr id="2086" name="Google Shape;2086;p16" descr="A person sitting at a table&#10;&#10;Description automatically generated with medium confidence"/>
            <p:cNvPicPr preferRelativeResize="0"/>
            <p:nvPr/>
          </p:nvPicPr>
          <p:blipFill rotWithShape="1">
            <a:blip r:embed="rId3">
              <a:alphaModFix/>
            </a:blip>
            <a:srcRect r="81293"/>
            <a:stretch/>
          </p:blipFill>
          <p:spPr>
            <a:xfrm flipH="1">
              <a:off x="0" y="0"/>
              <a:ext cx="1922180" cy="6858000"/>
            </a:xfrm>
            <a:prstGeom prst="rect">
              <a:avLst/>
            </a:prstGeom>
            <a:noFill/>
            <a:ln>
              <a:noFill/>
            </a:ln>
          </p:spPr>
        </p:pic>
        <p:pic>
          <p:nvPicPr>
            <p:cNvPr id="2087" name="Google Shape;2087;p16" descr="A person sitting at a table&#10;&#10;Description automatically generated with medium confidence"/>
            <p:cNvPicPr preferRelativeResize="0"/>
            <p:nvPr/>
          </p:nvPicPr>
          <p:blipFill rotWithShape="1">
            <a:blip r:embed="rId3">
              <a:alphaModFix/>
            </a:blip>
            <a:srcRect/>
            <a:stretch/>
          </p:blipFill>
          <p:spPr>
            <a:xfrm>
              <a:off x="1917112" y="0"/>
              <a:ext cx="10274888" cy="6858000"/>
            </a:xfrm>
            <a:prstGeom prst="rect">
              <a:avLst/>
            </a:prstGeom>
            <a:noFill/>
            <a:ln>
              <a:noFill/>
            </a:ln>
          </p:spPr>
        </p:pic>
      </p:grpSp>
      <p:sp>
        <p:nvSpPr>
          <p:cNvPr id="2088" name="Google Shape;2088;p16"/>
          <p:cNvSpPr txBox="1"/>
          <p:nvPr/>
        </p:nvSpPr>
        <p:spPr>
          <a:xfrm>
            <a:off x="0" y="0"/>
            <a:ext cx="12192002" cy="6858001"/>
          </a:xfrm>
          <a:prstGeom prst="rect">
            <a:avLst/>
          </a:prstGeom>
          <a:gradFill>
            <a:gsLst>
              <a:gs pos="0">
                <a:srgbClr val="009AD8">
                  <a:alpha val="7843"/>
                </a:srgbClr>
              </a:gs>
              <a:gs pos="43000">
                <a:srgbClr val="009AD8">
                  <a:alpha val="7843"/>
                </a:srgbClr>
              </a:gs>
              <a:gs pos="75000">
                <a:srgbClr val="4ABDF0">
                  <a:alpha val="29803"/>
                </a:srgbClr>
              </a:gs>
              <a:gs pos="87000">
                <a:srgbClr val="4ABDF0">
                  <a:alpha val="25882"/>
                </a:srgbClr>
              </a:gs>
              <a:gs pos="100000">
                <a:srgbClr val="4ABDF0">
                  <a:alpha val="18823"/>
                </a:srgbClr>
              </a:gs>
            </a:gsLst>
            <a:lin ang="8100000" scaled="0"/>
          </a:gra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FFFFFF"/>
              </a:buClr>
              <a:buSzPts val="1800"/>
              <a:buFont typeface="Arial"/>
              <a:buNone/>
            </a:pPr>
            <a:r>
              <a:rPr lang="es-ES" sz="1800">
                <a:solidFill>
                  <a:srgbClr val="FFFFFF"/>
                </a:solidFill>
                <a:latin typeface="Quattrocento Sans"/>
                <a:ea typeface="Quattrocento Sans"/>
                <a:cs typeface="Quattrocento Sans"/>
                <a:sym typeface="Quattrocento Sans"/>
              </a:rPr>
              <a:t>.</a:t>
            </a:r>
            <a:endParaRPr/>
          </a:p>
        </p:txBody>
      </p:sp>
      <p:sp>
        <p:nvSpPr>
          <p:cNvPr id="2089" name="Google Shape;2089;p16"/>
          <p:cNvSpPr/>
          <p:nvPr/>
        </p:nvSpPr>
        <p:spPr>
          <a:xfrm>
            <a:off x="371475" y="0"/>
            <a:ext cx="5181600" cy="5938520"/>
          </a:xfrm>
          <a:prstGeom prst="rect">
            <a:avLst/>
          </a:prstGeom>
          <a:solidFill>
            <a:schemeClr val="accent1">
              <a:alpha val="80784"/>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2090" name="Google Shape;2090;p16"/>
          <p:cNvSpPr/>
          <p:nvPr/>
        </p:nvSpPr>
        <p:spPr>
          <a:xfrm>
            <a:off x="371475" y="71120"/>
            <a:ext cx="5181600" cy="564388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cxnSp>
        <p:nvCxnSpPr>
          <p:cNvPr id="2091" name="Google Shape;2091;p16"/>
          <p:cNvCxnSpPr/>
          <p:nvPr/>
        </p:nvCxnSpPr>
        <p:spPr>
          <a:xfrm>
            <a:off x="1127125" y="3086778"/>
            <a:ext cx="1095214" cy="0"/>
          </a:xfrm>
          <a:prstGeom prst="straightConnector1">
            <a:avLst/>
          </a:prstGeom>
          <a:noFill/>
          <a:ln w="38100" cap="rnd" cmpd="sng">
            <a:solidFill>
              <a:schemeClr val="accent2"/>
            </a:solidFill>
            <a:prstDash val="solid"/>
            <a:round/>
            <a:headEnd type="none" w="sm" len="sm"/>
            <a:tailEnd type="none" w="sm" len="sm"/>
          </a:ln>
        </p:spPr>
      </p:cxnSp>
      <p:sp>
        <p:nvSpPr>
          <p:cNvPr id="2092" name="Google Shape;2092;p16"/>
          <p:cNvSpPr txBox="1"/>
          <p:nvPr/>
        </p:nvSpPr>
        <p:spPr>
          <a:xfrm>
            <a:off x="1127125" y="3221989"/>
            <a:ext cx="2743835" cy="1661993"/>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9AD8"/>
              </a:buClr>
              <a:buSzPts val="2400"/>
              <a:buFont typeface="Open Sans SemiBold"/>
              <a:buNone/>
            </a:pPr>
            <a:r>
              <a:rPr lang="es-ES" sz="5400" i="0" u="none" strike="noStrike" cap="none">
                <a:solidFill>
                  <a:schemeClr val="accent2"/>
                </a:solidFill>
                <a:latin typeface="Quattrocento Sans"/>
                <a:ea typeface="Quattrocento Sans"/>
                <a:cs typeface="Quattrocento Sans"/>
                <a:sym typeface="Quattrocento Sans"/>
              </a:rPr>
              <a:t>Muchas gracias</a:t>
            </a:r>
            <a:endParaRPr/>
          </a:p>
        </p:txBody>
      </p:sp>
      <p:pic>
        <p:nvPicPr>
          <p:cNvPr id="2093" name="Google Shape;2093;p16"/>
          <p:cNvPicPr preferRelativeResize="0"/>
          <p:nvPr/>
        </p:nvPicPr>
        <p:blipFill rotWithShape="1">
          <a:blip r:embed="rId4">
            <a:alphaModFix/>
          </a:blip>
          <a:srcRect/>
          <a:stretch/>
        </p:blipFill>
        <p:spPr>
          <a:xfrm>
            <a:off x="1127125" y="2358152"/>
            <a:ext cx="2519008" cy="50380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pic>
        <p:nvPicPr>
          <p:cNvPr id="43" name="Google Shape;43;p2" descr="A close-up of hands holding a tablet&#10;&#10;Description automatically generated with medium confidence"/>
          <p:cNvPicPr preferRelativeResize="0"/>
          <p:nvPr/>
        </p:nvPicPr>
        <p:blipFill rotWithShape="1">
          <a:blip r:embed="rId3">
            <a:alphaModFix/>
          </a:blip>
          <a:srcRect t="16989" r="12248" b="26032"/>
          <a:stretch/>
        </p:blipFill>
        <p:spPr>
          <a:xfrm>
            <a:off x="0" y="1575163"/>
            <a:ext cx="12192000" cy="5282837"/>
          </a:xfrm>
          <a:prstGeom prst="rect">
            <a:avLst/>
          </a:prstGeom>
          <a:noFill/>
          <a:ln>
            <a:noFill/>
          </a:ln>
        </p:spPr>
      </p:pic>
      <p:sp>
        <p:nvSpPr>
          <p:cNvPr id="44" name="Google Shape;44;p2"/>
          <p:cNvSpPr txBox="1"/>
          <p:nvPr/>
        </p:nvSpPr>
        <p:spPr>
          <a:xfrm>
            <a:off x="752739" y="740459"/>
            <a:ext cx="5343261" cy="405588"/>
          </a:xfrm>
          <a:prstGeom prst="rect">
            <a:avLst/>
          </a:prstGeom>
          <a:noFill/>
          <a:ln>
            <a:noFill/>
          </a:ln>
        </p:spPr>
        <p:txBody>
          <a:bodyPr spcFirstLastPara="1" wrap="square" lIns="0" tIns="0" rIns="0" bIns="0" anchor="t" anchorCtr="0">
            <a:noAutofit/>
          </a:bodyPr>
          <a:lstStyle/>
          <a:p>
            <a:pPr marL="0" marR="0" lvl="0" indent="0" algn="l" rtl="0">
              <a:lnSpc>
                <a:spcPct val="142857"/>
              </a:lnSpc>
              <a:spcBef>
                <a:spcPts val="0"/>
              </a:spcBef>
              <a:spcAft>
                <a:spcPts val="0"/>
              </a:spcAft>
              <a:buClr>
                <a:schemeClr val="dk1"/>
              </a:buClr>
              <a:buSzPts val="2000"/>
              <a:buFont typeface="Arial"/>
              <a:buNone/>
            </a:pPr>
            <a:r>
              <a:rPr lang="es-ES" sz="2800" b="0" i="0" u="none" strike="noStrike" cap="none">
                <a:solidFill>
                  <a:schemeClr val="dk1"/>
                </a:solidFill>
                <a:latin typeface="Quattrocento Sans"/>
                <a:ea typeface="Quattrocento Sans"/>
                <a:cs typeface="Quattrocento Sans"/>
                <a:sym typeface="Quattrocento Sans"/>
              </a:rPr>
              <a:t>ÍNDICE</a:t>
            </a:r>
            <a:endParaRPr sz="2000" b="0" i="0" u="none" strike="noStrike" cap="none">
              <a:solidFill>
                <a:schemeClr val="dk1"/>
              </a:solidFill>
              <a:latin typeface="Quattrocento Sans"/>
              <a:ea typeface="Quattrocento Sans"/>
              <a:cs typeface="Quattrocento Sans"/>
              <a:sym typeface="Quattrocento Sans"/>
            </a:endParaRPr>
          </a:p>
        </p:txBody>
      </p:sp>
      <p:cxnSp>
        <p:nvCxnSpPr>
          <p:cNvPr id="45" name="Google Shape;45;p2"/>
          <p:cNvCxnSpPr/>
          <p:nvPr/>
        </p:nvCxnSpPr>
        <p:spPr>
          <a:xfrm>
            <a:off x="570084" y="861156"/>
            <a:ext cx="0" cy="258451"/>
          </a:xfrm>
          <a:prstGeom prst="straightConnector1">
            <a:avLst/>
          </a:prstGeom>
          <a:noFill/>
          <a:ln w="38100" cap="rnd" cmpd="sng">
            <a:solidFill>
              <a:schemeClr val="accent1"/>
            </a:solidFill>
            <a:prstDash val="solid"/>
            <a:round/>
            <a:headEnd type="none" w="sm" len="sm"/>
            <a:tailEnd type="none" w="sm" len="sm"/>
          </a:ln>
        </p:spPr>
      </p:cxnSp>
      <p:sp>
        <p:nvSpPr>
          <p:cNvPr id="46" name="Google Shape;46;p2"/>
          <p:cNvSpPr/>
          <p:nvPr/>
        </p:nvSpPr>
        <p:spPr>
          <a:xfrm>
            <a:off x="-162556" y="846389"/>
            <a:ext cx="621068" cy="287984"/>
          </a:xfrm>
          <a:prstGeom prst="roundRect">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47" name="Google Shape;47;p2"/>
          <p:cNvSpPr txBox="1"/>
          <p:nvPr/>
        </p:nvSpPr>
        <p:spPr>
          <a:xfrm>
            <a:off x="0" y="1548723"/>
            <a:ext cx="12192002" cy="5309278"/>
          </a:xfrm>
          <a:prstGeom prst="rect">
            <a:avLst/>
          </a:prstGeom>
          <a:gradFill>
            <a:gsLst>
              <a:gs pos="0">
                <a:srgbClr val="009AD8">
                  <a:alpha val="7843"/>
                </a:srgbClr>
              </a:gs>
              <a:gs pos="18000">
                <a:srgbClr val="009AD8">
                  <a:alpha val="7843"/>
                </a:srgbClr>
              </a:gs>
              <a:gs pos="71000">
                <a:srgbClr val="4ABDF0">
                  <a:alpha val="46666"/>
                </a:srgbClr>
              </a:gs>
              <a:gs pos="87000">
                <a:srgbClr val="4ABDF0">
                  <a:alpha val="51764"/>
                </a:srgbClr>
              </a:gs>
              <a:gs pos="100000">
                <a:srgbClr val="4ABDF0">
                  <a:alpha val="83921"/>
                </a:srgbClr>
              </a:gs>
            </a:gsLst>
            <a:lin ang="8100000" scaled="0"/>
          </a:gra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FFFFFF"/>
              </a:buClr>
              <a:buSzPts val="1800"/>
              <a:buFont typeface="Arial"/>
              <a:buNone/>
            </a:pPr>
            <a:r>
              <a:rPr lang="es-ES" sz="1800">
                <a:solidFill>
                  <a:srgbClr val="FFFFFF"/>
                </a:solidFill>
                <a:latin typeface="Quattrocento Sans"/>
                <a:ea typeface="Quattrocento Sans"/>
                <a:cs typeface="Quattrocento Sans"/>
                <a:sym typeface="Quattrocento Sans"/>
              </a:rPr>
              <a:t>.</a:t>
            </a:r>
            <a:endParaRPr/>
          </a:p>
        </p:txBody>
      </p:sp>
      <p:sp>
        <p:nvSpPr>
          <p:cNvPr id="48" name="Google Shape;48;p2"/>
          <p:cNvSpPr/>
          <p:nvPr/>
        </p:nvSpPr>
        <p:spPr>
          <a:xfrm>
            <a:off x="-2" y="1548723"/>
            <a:ext cx="10885715" cy="418990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nvGrpSpPr>
          <p:cNvPr id="49" name="Google Shape;49;p2"/>
          <p:cNvGrpSpPr/>
          <p:nvPr/>
        </p:nvGrpSpPr>
        <p:grpSpPr>
          <a:xfrm>
            <a:off x="766763" y="1926288"/>
            <a:ext cx="1671276" cy="1257037"/>
            <a:chOff x="777344" y="1874502"/>
            <a:chExt cx="1671276" cy="1257037"/>
          </a:xfrm>
        </p:grpSpPr>
        <p:sp>
          <p:nvSpPr>
            <p:cNvPr id="50" name="Google Shape;50;p2"/>
            <p:cNvSpPr txBox="1"/>
            <p:nvPr/>
          </p:nvSpPr>
          <p:spPr>
            <a:xfrm>
              <a:off x="777345" y="2916095"/>
              <a:ext cx="1671275" cy="21544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Recursos y trámites</a:t>
              </a:r>
              <a:endParaRPr/>
            </a:p>
          </p:txBody>
        </p:sp>
        <p:grpSp>
          <p:nvGrpSpPr>
            <p:cNvPr id="51" name="Google Shape;51;p2"/>
            <p:cNvGrpSpPr/>
            <p:nvPr/>
          </p:nvGrpSpPr>
          <p:grpSpPr>
            <a:xfrm>
              <a:off x="777344" y="1874502"/>
              <a:ext cx="1214187" cy="934537"/>
              <a:chOff x="777344" y="1874502"/>
              <a:chExt cx="1214187" cy="934537"/>
            </a:xfrm>
          </p:grpSpPr>
          <p:sp>
            <p:nvSpPr>
              <p:cNvPr id="52" name="Google Shape;52;p2"/>
              <p:cNvSpPr txBox="1"/>
              <p:nvPr/>
            </p:nvSpPr>
            <p:spPr>
              <a:xfrm>
                <a:off x="777344" y="1874502"/>
                <a:ext cx="1214187" cy="92333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6000">
                    <a:latin typeface="Quattrocento Sans"/>
                    <a:ea typeface="Quattrocento Sans"/>
                    <a:cs typeface="Quattrocento Sans"/>
                    <a:sym typeface="Quattrocento Sans"/>
                  </a:rPr>
                  <a:t>01</a:t>
                </a:r>
                <a:endParaRPr/>
              </a:p>
            </p:txBody>
          </p:sp>
          <p:cxnSp>
            <p:nvCxnSpPr>
              <p:cNvPr id="53" name="Google Shape;53;p2"/>
              <p:cNvCxnSpPr/>
              <p:nvPr/>
            </p:nvCxnSpPr>
            <p:spPr>
              <a:xfrm>
                <a:off x="777345" y="2809039"/>
                <a:ext cx="835637" cy="0"/>
              </a:xfrm>
              <a:prstGeom prst="straightConnector1">
                <a:avLst/>
              </a:prstGeom>
              <a:noFill/>
              <a:ln w="25400" cap="rnd" cmpd="sng">
                <a:solidFill>
                  <a:schemeClr val="accent1"/>
                </a:solidFill>
                <a:prstDash val="solid"/>
                <a:round/>
                <a:headEnd type="none" w="sm" len="sm"/>
                <a:tailEnd type="none" w="sm" len="sm"/>
              </a:ln>
            </p:spPr>
          </p:cxnSp>
          <p:sp>
            <p:nvSpPr>
              <p:cNvPr id="54" name="Google Shape;54;p2"/>
              <p:cNvSpPr/>
              <p:nvPr/>
            </p:nvSpPr>
            <p:spPr>
              <a:xfrm>
                <a:off x="1430767" y="1944966"/>
                <a:ext cx="340695" cy="340695"/>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grpSp>
      <p:grpSp>
        <p:nvGrpSpPr>
          <p:cNvPr id="55" name="Google Shape;55;p2"/>
          <p:cNvGrpSpPr/>
          <p:nvPr/>
        </p:nvGrpSpPr>
        <p:grpSpPr>
          <a:xfrm>
            <a:off x="3354180" y="1937650"/>
            <a:ext cx="1671276" cy="1257037"/>
            <a:chOff x="3088568" y="1885864"/>
            <a:chExt cx="1671276" cy="1257037"/>
          </a:xfrm>
        </p:grpSpPr>
        <p:sp>
          <p:nvSpPr>
            <p:cNvPr id="56" name="Google Shape;56;p2"/>
            <p:cNvSpPr txBox="1"/>
            <p:nvPr/>
          </p:nvSpPr>
          <p:spPr>
            <a:xfrm>
              <a:off x="3088569" y="2927457"/>
              <a:ext cx="1671275" cy="21544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Alta Seguridad Social</a:t>
              </a:r>
              <a:endParaRPr/>
            </a:p>
          </p:txBody>
        </p:sp>
        <p:sp>
          <p:nvSpPr>
            <p:cNvPr id="57" name="Google Shape;57;p2"/>
            <p:cNvSpPr txBox="1"/>
            <p:nvPr/>
          </p:nvSpPr>
          <p:spPr>
            <a:xfrm>
              <a:off x="3088568" y="1885864"/>
              <a:ext cx="1214187" cy="92333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6000">
                  <a:latin typeface="Quattrocento Sans"/>
                  <a:ea typeface="Quattrocento Sans"/>
                  <a:cs typeface="Quattrocento Sans"/>
                  <a:sym typeface="Quattrocento Sans"/>
                </a:rPr>
                <a:t>02</a:t>
              </a:r>
              <a:endParaRPr/>
            </a:p>
          </p:txBody>
        </p:sp>
        <p:cxnSp>
          <p:nvCxnSpPr>
            <p:cNvPr id="58" name="Google Shape;58;p2"/>
            <p:cNvCxnSpPr/>
            <p:nvPr/>
          </p:nvCxnSpPr>
          <p:spPr>
            <a:xfrm>
              <a:off x="3088569" y="2820401"/>
              <a:ext cx="835637" cy="0"/>
            </a:xfrm>
            <a:prstGeom prst="straightConnector1">
              <a:avLst/>
            </a:prstGeom>
            <a:noFill/>
            <a:ln w="25400" cap="rnd" cmpd="sng">
              <a:solidFill>
                <a:schemeClr val="accent1"/>
              </a:solidFill>
              <a:prstDash val="solid"/>
              <a:round/>
              <a:headEnd type="none" w="sm" len="sm"/>
              <a:tailEnd type="none" w="sm" len="sm"/>
            </a:ln>
          </p:spPr>
        </p:cxnSp>
        <p:sp>
          <p:nvSpPr>
            <p:cNvPr id="59" name="Google Shape;59;p2"/>
            <p:cNvSpPr/>
            <p:nvPr/>
          </p:nvSpPr>
          <p:spPr>
            <a:xfrm>
              <a:off x="3741991" y="1956328"/>
              <a:ext cx="340695" cy="340695"/>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grpSp>
        <p:nvGrpSpPr>
          <p:cNvPr id="60" name="Google Shape;60;p2"/>
          <p:cNvGrpSpPr/>
          <p:nvPr/>
        </p:nvGrpSpPr>
        <p:grpSpPr>
          <a:xfrm>
            <a:off x="5941597" y="1931969"/>
            <a:ext cx="1671276" cy="1257037"/>
            <a:chOff x="5413267" y="1885864"/>
            <a:chExt cx="1671276" cy="1257037"/>
          </a:xfrm>
        </p:grpSpPr>
        <p:sp>
          <p:nvSpPr>
            <p:cNvPr id="61" name="Google Shape;61;p2"/>
            <p:cNvSpPr txBox="1"/>
            <p:nvPr/>
          </p:nvSpPr>
          <p:spPr>
            <a:xfrm>
              <a:off x="5413268" y="2927457"/>
              <a:ext cx="1671275" cy="21544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Alta Hacienda</a:t>
              </a:r>
              <a:endParaRPr/>
            </a:p>
          </p:txBody>
        </p:sp>
        <p:sp>
          <p:nvSpPr>
            <p:cNvPr id="62" name="Google Shape;62;p2"/>
            <p:cNvSpPr txBox="1"/>
            <p:nvPr/>
          </p:nvSpPr>
          <p:spPr>
            <a:xfrm>
              <a:off x="5413267" y="1885864"/>
              <a:ext cx="1214187" cy="92333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6000">
                  <a:latin typeface="Quattrocento Sans"/>
                  <a:ea typeface="Quattrocento Sans"/>
                  <a:cs typeface="Quattrocento Sans"/>
                  <a:sym typeface="Quattrocento Sans"/>
                </a:rPr>
                <a:t>03</a:t>
              </a:r>
              <a:endParaRPr/>
            </a:p>
          </p:txBody>
        </p:sp>
        <p:cxnSp>
          <p:nvCxnSpPr>
            <p:cNvPr id="63" name="Google Shape;63;p2"/>
            <p:cNvCxnSpPr/>
            <p:nvPr/>
          </p:nvCxnSpPr>
          <p:spPr>
            <a:xfrm>
              <a:off x="5413268" y="2820401"/>
              <a:ext cx="835637" cy="0"/>
            </a:xfrm>
            <a:prstGeom prst="straightConnector1">
              <a:avLst/>
            </a:prstGeom>
            <a:noFill/>
            <a:ln w="25400" cap="rnd" cmpd="sng">
              <a:solidFill>
                <a:schemeClr val="accent1"/>
              </a:solidFill>
              <a:prstDash val="solid"/>
              <a:round/>
              <a:headEnd type="none" w="sm" len="sm"/>
              <a:tailEnd type="none" w="sm" len="sm"/>
            </a:ln>
          </p:spPr>
        </p:cxnSp>
        <p:sp>
          <p:nvSpPr>
            <p:cNvPr id="64" name="Google Shape;64;p2"/>
            <p:cNvSpPr/>
            <p:nvPr/>
          </p:nvSpPr>
          <p:spPr>
            <a:xfrm>
              <a:off x="6066690" y="1956328"/>
              <a:ext cx="340695" cy="340695"/>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grpSp>
        <p:nvGrpSpPr>
          <p:cNvPr id="65" name="Google Shape;65;p2"/>
          <p:cNvGrpSpPr/>
          <p:nvPr/>
        </p:nvGrpSpPr>
        <p:grpSpPr>
          <a:xfrm>
            <a:off x="766763" y="3888582"/>
            <a:ext cx="1671276" cy="1257037"/>
            <a:chOff x="777344" y="1874502"/>
            <a:chExt cx="1671276" cy="1257037"/>
          </a:xfrm>
        </p:grpSpPr>
        <p:sp>
          <p:nvSpPr>
            <p:cNvPr id="66" name="Google Shape;66;p2"/>
            <p:cNvSpPr txBox="1"/>
            <p:nvPr/>
          </p:nvSpPr>
          <p:spPr>
            <a:xfrm>
              <a:off x="777345" y="2916095"/>
              <a:ext cx="1671275" cy="21544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Tributación</a:t>
              </a:r>
              <a:endParaRPr/>
            </a:p>
          </p:txBody>
        </p:sp>
        <p:grpSp>
          <p:nvGrpSpPr>
            <p:cNvPr id="67" name="Google Shape;67;p2"/>
            <p:cNvGrpSpPr/>
            <p:nvPr/>
          </p:nvGrpSpPr>
          <p:grpSpPr>
            <a:xfrm>
              <a:off x="777344" y="1874502"/>
              <a:ext cx="1214187" cy="934537"/>
              <a:chOff x="777344" y="1874502"/>
              <a:chExt cx="1214187" cy="934537"/>
            </a:xfrm>
          </p:grpSpPr>
          <p:sp>
            <p:nvSpPr>
              <p:cNvPr id="68" name="Google Shape;68;p2"/>
              <p:cNvSpPr txBox="1"/>
              <p:nvPr/>
            </p:nvSpPr>
            <p:spPr>
              <a:xfrm>
                <a:off x="777344" y="1874502"/>
                <a:ext cx="1214187" cy="92333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6000">
                    <a:latin typeface="Quattrocento Sans"/>
                    <a:ea typeface="Quattrocento Sans"/>
                    <a:cs typeface="Quattrocento Sans"/>
                    <a:sym typeface="Quattrocento Sans"/>
                  </a:rPr>
                  <a:t>05</a:t>
                </a:r>
                <a:endParaRPr/>
              </a:p>
            </p:txBody>
          </p:sp>
          <p:cxnSp>
            <p:nvCxnSpPr>
              <p:cNvPr id="69" name="Google Shape;69;p2"/>
              <p:cNvCxnSpPr/>
              <p:nvPr/>
            </p:nvCxnSpPr>
            <p:spPr>
              <a:xfrm>
                <a:off x="777345" y="2809039"/>
                <a:ext cx="835637" cy="0"/>
              </a:xfrm>
              <a:prstGeom prst="straightConnector1">
                <a:avLst/>
              </a:prstGeom>
              <a:noFill/>
              <a:ln w="25400" cap="rnd" cmpd="sng">
                <a:solidFill>
                  <a:schemeClr val="accent1"/>
                </a:solidFill>
                <a:prstDash val="solid"/>
                <a:round/>
                <a:headEnd type="none" w="sm" len="sm"/>
                <a:tailEnd type="none" w="sm" len="sm"/>
              </a:ln>
            </p:spPr>
          </p:cxnSp>
          <p:sp>
            <p:nvSpPr>
              <p:cNvPr id="70" name="Google Shape;70;p2"/>
              <p:cNvSpPr/>
              <p:nvPr/>
            </p:nvSpPr>
            <p:spPr>
              <a:xfrm>
                <a:off x="1430767" y="1944966"/>
                <a:ext cx="340695" cy="340695"/>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grpSp>
      <p:grpSp>
        <p:nvGrpSpPr>
          <p:cNvPr id="71" name="Google Shape;71;p2"/>
          <p:cNvGrpSpPr/>
          <p:nvPr/>
        </p:nvGrpSpPr>
        <p:grpSpPr>
          <a:xfrm>
            <a:off x="3354180" y="3899944"/>
            <a:ext cx="1671276" cy="1257037"/>
            <a:chOff x="3088568" y="1885864"/>
            <a:chExt cx="1671276" cy="1257037"/>
          </a:xfrm>
        </p:grpSpPr>
        <p:sp>
          <p:nvSpPr>
            <p:cNvPr id="72" name="Google Shape;72;p2"/>
            <p:cNvSpPr txBox="1"/>
            <p:nvPr/>
          </p:nvSpPr>
          <p:spPr>
            <a:xfrm>
              <a:off x="3088569" y="2927457"/>
              <a:ext cx="1671275" cy="21544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IAE</a:t>
              </a:r>
              <a:endParaRPr/>
            </a:p>
          </p:txBody>
        </p:sp>
        <p:sp>
          <p:nvSpPr>
            <p:cNvPr id="73" name="Google Shape;73;p2"/>
            <p:cNvSpPr txBox="1"/>
            <p:nvPr/>
          </p:nvSpPr>
          <p:spPr>
            <a:xfrm>
              <a:off x="3088568" y="1885864"/>
              <a:ext cx="1214187" cy="92333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6000">
                  <a:latin typeface="Quattrocento Sans"/>
                  <a:ea typeface="Quattrocento Sans"/>
                  <a:cs typeface="Quattrocento Sans"/>
                  <a:sym typeface="Quattrocento Sans"/>
                </a:rPr>
                <a:t>06</a:t>
              </a:r>
              <a:endParaRPr/>
            </a:p>
          </p:txBody>
        </p:sp>
        <p:cxnSp>
          <p:nvCxnSpPr>
            <p:cNvPr id="74" name="Google Shape;74;p2"/>
            <p:cNvCxnSpPr/>
            <p:nvPr/>
          </p:nvCxnSpPr>
          <p:spPr>
            <a:xfrm>
              <a:off x="3088569" y="2820401"/>
              <a:ext cx="835637" cy="0"/>
            </a:xfrm>
            <a:prstGeom prst="straightConnector1">
              <a:avLst/>
            </a:prstGeom>
            <a:noFill/>
            <a:ln w="25400" cap="rnd" cmpd="sng">
              <a:solidFill>
                <a:schemeClr val="accent1"/>
              </a:solidFill>
              <a:prstDash val="solid"/>
              <a:round/>
              <a:headEnd type="none" w="sm" len="sm"/>
              <a:tailEnd type="none" w="sm" len="sm"/>
            </a:ln>
          </p:spPr>
        </p:cxnSp>
        <p:sp>
          <p:nvSpPr>
            <p:cNvPr id="75" name="Google Shape;75;p2"/>
            <p:cNvSpPr/>
            <p:nvPr/>
          </p:nvSpPr>
          <p:spPr>
            <a:xfrm>
              <a:off x="3741991" y="1956328"/>
              <a:ext cx="340695" cy="340695"/>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grpSp>
        <p:nvGrpSpPr>
          <p:cNvPr id="76" name="Google Shape;76;p2"/>
          <p:cNvGrpSpPr/>
          <p:nvPr/>
        </p:nvGrpSpPr>
        <p:grpSpPr>
          <a:xfrm>
            <a:off x="5941597" y="3899944"/>
            <a:ext cx="1671276" cy="1257037"/>
            <a:chOff x="5413267" y="1885864"/>
            <a:chExt cx="1671276" cy="1257037"/>
          </a:xfrm>
        </p:grpSpPr>
        <p:sp>
          <p:nvSpPr>
            <p:cNvPr id="77" name="Google Shape;77;p2"/>
            <p:cNvSpPr txBox="1"/>
            <p:nvPr/>
          </p:nvSpPr>
          <p:spPr>
            <a:xfrm>
              <a:off x="5413268" y="2927457"/>
              <a:ext cx="1671275" cy="21544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IVA</a:t>
              </a:r>
              <a:endParaRPr/>
            </a:p>
          </p:txBody>
        </p:sp>
        <p:sp>
          <p:nvSpPr>
            <p:cNvPr id="78" name="Google Shape;78;p2"/>
            <p:cNvSpPr txBox="1"/>
            <p:nvPr/>
          </p:nvSpPr>
          <p:spPr>
            <a:xfrm>
              <a:off x="5413267" y="1885864"/>
              <a:ext cx="1214187" cy="92333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6000">
                  <a:latin typeface="Quattrocento Sans"/>
                  <a:ea typeface="Quattrocento Sans"/>
                  <a:cs typeface="Quattrocento Sans"/>
                  <a:sym typeface="Quattrocento Sans"/>
                </a:rPr>
                <a:t>07</a:t>
              </a:r>
              <a:endParaRPr/>
            </a:p>
          </p:txBody>
        </p:sp>
        <p:cxnSp>
          <p:nvCxnSpPr>
            <p:cNvPr id="79" name="Google Shape;79;p2"/>
            <p:cNvCxnSpPr/>
            <p:nvPr/>
          </p:nvCxnSpPr>
          <p:spPr>
            <a:xfrm>
              <a:off x="5413268" y="2820401"/>
              <a:ext cx="835637" cy="0"/>
            </a:xfrm>
            <a:prstGeom prst="straightConnector1">
              <a:avLst/>
            </a:prstGeom>
            <a:noFill/>
            <a:ln w="25400" cap="rnd" cmpd="sng">
              <a:solidFill>
                <a:schemeClr val="accent1"/>
              </a:solidFill>
              <a:prstDash val="solid"/>
              <a:round/>
              <a:headEnd type="none" w="sm" len="sm"/>
              <a:tailEnd type="none" w="sm" len="sm"/>
            </a:ln>
          </p:spPr>
        </p:cxnSp>
        <p:sp>
          <p:nvSpPr>
            <p:cNvPr id="80" name="Google Shape;80;p2"/>
            <p:cNvSpPr/>
            <p:nvPr/>
          </p:nvSpPr>
          <p:spPr>
            <a:xfrm>
              <a:off x="6066690" y="1956328"/>
              <a:ext cx="340695" cy="340695"/>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sp>
        <p:nvSpPr>
          <p:cNvPr id="81" name="Google Shape;81;p2"/>
          <p:cNvSpPr txBox="1"/>
          <p:nvPr/>
        </p:nvSpPr>
        <p:spPr>
          <a:xfrm>
            <a:off x="544077" y="6498930"/>
            <a:ext cx="3679539" cy="280717"/>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lt1"/>
              </a:buClr>
              <a:buSzPts val="700"/>
              <a:buFont typeface="Arial"/>
              <a:buNone/>
            </a:pPr>
            <a:r>
              <a:rPr lang="es-ES" sz="700" b="0" i="0" u="none" strike="noStrike" cap="none">
                <a:solidFill>
                  <a:schemeClr val="lt1"/>
                </a:solidFill>
                <a:latin typeface="Quattrocento Sans"/>
                <a:ea typeface="Quattrocento Sans"/>
                <a:cs typeface="Quattrocento Sans"/>
                <a:sym typeface="Quattrocento Sans"/>
              </a:rPr>
              <a:t>Asociación de Voluntarios de CaixaBank 2022</a:t>
            </a:r>
            <a:endParaRPr/>
          </a:p>
        </p:txBody>
      </p:sp>
      <p:grpSp>
        <p:nvGrpSpPr>
          <p:cNvPr id="82" name="Google Shape;82;p2"/>
          <p:cNvGrpSpPr/>
          <p:nvPr/>
        </p:nvGrpSpPr>
        <p:grpSpPr>
          <a:xfrm>
            <a:off x="8539783" y="1931969"/>
            <a:ext cx="1671276" cy="1472480"/>
            <a:chOff x="5413267" y="1885864"/>
            <a:chExt cx="1671276" cy="1472480"/>
          </a:xfrm>
        </p:grpSpPr>
        <p:sp>
          <p:nvSpPr>
            <p:cNvPr id="83" name="Google Shape;83;p2"/>
            <p:cNvSpPr txBox="1"/>
            <p:nvPr/>
          </p:nvSpPr>
          <p:spPr>
            <a:xfrm>
              <a:off x="5413268" y="2927457"/>
              <a:ext cx="1671275"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Particularidades </a:t>
              </a:r>
              <a:br>
                <a:rPr lang="es-ES" sz="1400">
                  <a:solidFill>
                    <a:srgbClr val="0C0C0C"/>
                  </a:solidFill>
                  <a:latin typeface="Quattrocento Sans"/>
                  <a:ea typeface="Quattrocento Sans"/>
                  <a:cs typeface="Quattrocento Sans"/>
                  <a:sym typeface="Quattrocento Sans"/>
                </a:rPr>
              </a:br>
              <a:r>
                <a:rPr lang="es-ES" sz="1400">
                  <a:solidFill>
                    <a:srgbClr val="0C0C0C"/>
                  </a:solidFill>
                  <a:latin typeface="Quattrocento Sans"/>
                  <a:ea typeface="Quattrocento Sans"/>
                  <a:cs typeface="Quattrocento Sans"/>
                  <a:sym typeface="Quattrocento Sans"/>
                </a:rPr>
                <a:t>de los autónomos</a:t>
              </a:r>
              <a:endParaRPr/>
            </a:p>
          </p:txBody>
        </p:sp>
        <p:sp>
          <p:nvSpPr>
            <p:cNvPr id="84" name="Google Shape;84;p2"/>
            <p:cNvSpPr txBox="1"/>
            <p:nvPr/>
          </p:nvSpPr>
          <p:spPr>
            <a:xfrm>
              <a:off x="5413267" y="1885864"/>
              <a:ext cx="1214187" cy="92333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6000">
                  <a:latin typeface="Quattrocento Sans"/>
                  <a:ea typeface="Quattrocento Sans"/>
                  <a:cs typeface="Quattrocento Sans"/>
                  <a:sym typeface="Quattrocento Sans"/>
                </a:rPr>
                <a:t>04</a:t>
              </a:r>
              <a:endParaRPr/>
            </a:p>
          </p:txBody>
        </p:sp>
        <p:cxnSp>
          <p:nvCxnSpPr>
            <p:cNvPr id="85" name="Google Shape;85;p2"/>
            <p:cNvCxnSpPr/>
            <p:nvPr/>
          </p:nvCxnSpPr>
          <p:spPr>
            <a:xfrm>
              <a:off x="5413268" y="2820401"/>
              <a:ext cx="835637" cy="0"/>
            </a:xfrm>
            <a:prstGeom prst="straightConnector1">
              <a:avLst/>
            </a:prstGeom>
            <a:noFill/>
            <a:ln w="25400" cap="rnd" cmpd="sng">
              <a:solidFill>
                <a:schemeClr val="accent1"/>
              </a:solidFill>
              <a:prstDash val="solid"/>
              <a:round/>
              <a:headEnd type="none" w="sm" len="sm"/>
              <a:tailEnd type="none" w="sm" len="sm"/>
            </a:ln>
          </p:spPr>
        </p:cxnSp>
        <p:sp>
          <p:nvSpPr>
            <p:cNvPr id="86" name="Google Shape;86;p2"/>
            <p:cNvSpPr/>
            <p:nvPr/>
          </p:nvSpPr>
          <p:spPr>
            <a:xfrm>
              <a:off x="6066690" y="1956328"/>
              <a:ext cx="340695" cy="340695"/>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sp>
        <p:nvSpPr>
          <p:cNvPr id="87" name="Google Shape;87;p2"/>
          <p:cNvSpPr txBox="1"/>
          <p:nvPr/>
        </p:nvSpPr>
        <p:spPr>
          <a:xfrm>
            <a:off x="11595386" y="6601396"/>
            <a:ext cx="407502" cy="170878"/>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s-ES" sz="900">
                <a:solidFill>
                  <a:schemeClr val="lt1"/>
                </a:solidFill>
                <a:latin typeface="Quattrocento Sans"/>
                <a:ea typeface="Quattrocento Sans"/>
                <a:cs typeface="Quattrocento Sans"/>
                <a:sym typeface="Quattrocento Sans"/>
              </a:rPr>
              <a:t>p. </a:t>
            </a:r>
            <a:fld id="{00000000-1234-1234-1234-123412341234}" type="slidenum">
              <a:rPr lang="es-ES" sz="900">
                <a:solidFill>
                  <a:schemeClr val="lt1"/>
                </a:solidFill>
                <a:latin typeface="Quattrocento Sans"/>
                <a:ea typeface="Quattrocento Sans"/>
                <a:cs typeface="Quattrocento Sans"/>
                <a:sym typeface="Quattrocento Sans"/>
              </a:rPr>
              <a:t>2</a:t>
            </a:fld>
            <a:endParaRPr sz="900">
              <a:solidFill>
                <a:schemeClr val="lt1"/>
              </a:solidFill>
              <a:latin typeface="Quattrocento Sans"/>
              <a:ea typeface="Quattrocento Sans"/>
              <a:cs typeface="Quattrocento Sans"/>
              <a:sym typeface="Quattrocento San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pic>
        <p:nvPicPr>
          <p:cNvPr id="93" name="Google Shape;93;p3" descr="A person sitting at a table&#10;&#10;Description automatically generated with low confidence"/>
          <p:cNvPicPr preferRelativeResize="0"/>
          <p:nvPr/>
        </p:nvPicPr>
        <p:blipFill rotWithShape="1">
          <a:blip r:embed="rId3">
            <a:alphaModFix/>
          </a:blip>
          <a:srcRect l="830" t="9642" r="52421" b="-9642"/>
          <a:stretch/>
        </p:blipFill>
        <p:spPr>
          <a:xfrm>
            <a:off x="10054468" y="0"/>
            <a:ext cx="2137531" cy="6858000"/>
          </a:xfrm>
          <a:prstGeom prst="rect">
            <a:avLst/>
          </a:prstGeom>
          <a:noFill/>
          <a:ln>
            <a:noFill/>
          </a:ln>
        </p:spPr>
      </p:pic>
      <p:sp>
        <p:nvSpPr>
          <p:cNvPr id="94" name="Google Shape;94;p3"/>
          <p:cNvSpPr txBox="1"/>
          <p:nvPr/>
        </p:nvSpPr>
        <p:spPr>
          <a:xfrm>
            <a:off x="10066932" y="0"/>
            <a:ext cx="2125068" cy="6858001"/>
          </a:xfrm>
          <a:prstGeom prst="rect">
            <a:avLst/>
          </a:prstGeom>
          <a:gradFill>
            <a:gsLst>
              <a:gs pos="0">
                <a:srgbClr val="009AD8">
                  <a:alpha val="7843"/>
                </a:srgbClr>
              </a:gs>
              <a:gs pos="18000">
                <a:srgbClr val="009AD8">
                  <a:alpha val="7843"/>
                </a:srgbClr>
              </a:gs>
              <a:gs pos="71000">
                <a:srgbClr val="4ABDF0">
                  <a:alpha val="9803"/>
                </a:srgbClr>
              </a:gs>
              <a:gs pos="87000">
                <a:srgbClr val="4ABDF0">
                  <a:alpha val="20000"/>
                </a:srgbClr>
              </a:gs>
              <a:gs pos="100000">
                <a:srgbClr val="4ABDF0">
                  <a:alpha val="11764"/>
                </a:srgbClr>
              </a:gs>
            </a:gsLst>
            <a:lin ang="8100000" scaled="0"/>
          </a:gra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FFFFFF"/>
              </a:buClr>
              <a:buSzPts val="1800"/>
              <a:buFont typeface="Arial"/>
              <a:buNone/>
            </a:pPr>
            <a:r>
              <a:rPr lang="es-ES" sz="1800">
                <a:solidFill>
                  <a:srgbClr val="FFFFFF"/>
                </a:solidFill>
                <a:latin typeface="Quattrocento Sans"/>
                <a:ea typeface="Quattrocento Sans"/>
                <a:cs typeface="Quattrocento Sans"/>
                <a:sym typeface="Quattrocento Sans"/>
              </a:rPr>
              <a:t>.</a:t>
            </a:r>
            <a:endParaRPr/>
          </a:p>
        </p:txBody>
      </p:sp>
      <p:sp>
        <p:nvSpPr>
          <p:cNvPr id="95" name="Google Shape;95;p3"/>
          <p:cNvSpPr/>
          <p:nvPr/>
        </p:nvSpPr>
        <p:spPr>
          <a:xfrm>
            <a:off x="0" y="4898412"/>
            <a:ext cx="12190677" cy="1553594"/>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96" name="Google Shape;96;p3"/>
          <p:cNvSpPr txBox="1"/>
          <p:nvPr/>
        </p:nvSpPr>
        <p:spPr>
          <a:xfrm>
            <a:off x="768694" y="5095721"/>
            <a:ext cx="2162466" cy="26224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lt1"/>
              </a:buClr>
              <a:buSzPts val="1800"/>
              <a:buFont typeface="Arial"/>
              <a:buNone/>
            </a:pPr>
            <a:r>
              <a:rPr lang="es-ES" sz="1800" b="0" i="0">
                <a:solidFill>
                  <a:schemeClr val="lt1"/>
                </a:solidFill>
                <a:latin typeface="Quattrocento Sans"/>
                <a:ea typeface="Quattrocento Sans"/>
                <a:cs typeface="Quattrocento Sans"/>
                <a:sym typeface="Quattrocento Sans"/>
              </a:rPr>
              <a:t>DESTACADO</a:t>
            </a:r>
            <a:endParaRPr/>
          </a:p>
        </p:txBody>
      </p:sp>
      <p:sp>
        <p:nvSpPr>
          <p:cNvPr id="97" name="Google Shape;97;p3"/>
          <p:cNvSpPr txBox="1"/>
          <p:nvPr/>
        </p:nvSpPr>
        <p:spPr>
          <a:xfrm>
            <a:off x="755277" y="1510812"/>
            <a:ext cx="3818420" cy="26224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accent1"/>
              </a:buClr>
              <a:buSzPts val="1800"/>
              <a:buFont typeface="Arial"/>
              <a:buNone/>
            </a:pPr>
            <a:r>
              <a:rPr lang="es-ES" sz="1800" b="0" i="0">
                <a:solidFill>
                  <a:schemeClr val="accent1"/>
                </a:solidFill>
                <a:latin typeface="Quattrocento Sans"/>
                <a:ea typeface="Quattrocento Sans"/>
                <a:cs typeface="Quattrocento Sans"/>
                <a:sym typeface="Quattrocento Sans"/>
              </a:rPr>
              <a:t>PARA GESTIONAR</a:t>
            </a:r>
            <a:endParaRPr/>
          </a:p>
        </p:txBody>
      </p:sp>
      <p:sp>
        <p:nvSpPr>
          <p:cNvPr id="98" name="Google Shape;98;p3"/>
          <p:cNvSpPr txBox="1"/>
          <p:nvPr/>
        </p:nvSpPr>
        <p:spPr>
          <a:xfrm>
            <a:off x="752739" y="740459"/>
            <a:ext cx="5343261" cy="405588"/>
          </a:xfrm>
          <a:prstGeom prst="rect">
            <a:avLst/>
          </a:prstGeom>
          <a:noFill/>
          <a:ln>
            <a:noFill/>
          </a:ln>
        </p:spPr>
        <p:txBody>
          <a:bodyPr spcFirstLastPara="1" wrap="square" lIns="0" tIns="0" rIns="0" bIns="0" anchor="t" anchorCtr="0">
            <a:noAutofit/>
          </a:bodyPr>
          <a:lstStyle/>
          <a:p>
            <a:pPr marL="0" marR="0" lvl="0" indent="0" algn="l" rtl="0">
              <a:lnSpc>
                <a:spcPct val="142857"/>
              </a:lnSpc>
              <a:spcBef>
                <a:spcPts val="0"/>
              </a:spcBef>
              <a:spcAft>
                <a:spcPts val="0"/>
              </a:spcAft>
              <a:buClr>
                <a:schemeClr val="accent1"/>
              </a:buClr>
              <a:buSzPts val="2000"/>
              <a:buFont typeface="Arial"/>
              <a:buNone/>
            </a:pPr>
            <a:r>
              <a:rPr lang="es-ES" sz="2800" b="1" i="0">
                <a:solidFill>
                  <a:schemeClr val="accent1"/>
                </a:solidFill>
                <a:latin typeface="Quattrocento Sans"/>
                <a:ea typeface="Quattrocento Sans"/>
                <a:cs typeface="Quattrocento Sans"/>
                <a:sym typeface="Quattrocento Sans"/>
              </a:rPr>
              <a:t>01. </a:t>
            </a:r>
            <a:r>
              <a:rPr lang="es-ES" sz="2800" b="0" i="0" u="none" strike="noStrike" cap="none">
                <a:solidFill>
                  <a:srgbClr val="0C0C0C"/>
                </a:solidFill>
                <a:latin typeface="Quattrocento Sans"/>
                <a:ea typeface="Quattrocento Sans"/>
                <a:cs typeface="Quattrocento Sans"/>
                <a:sym typeface="Quattrocento Sans"/>
              </a:rPr>
              <a:t>RECURSOS MUY ÚTILES</a:t>
            </a:r>
            <a:endParaRPr sz="2000" b="0" i="0" u="none" strike="noStrike" cap="none">
              <a:solidFill>
                <a:srgbClr val="0C0C0C"/>
              </a:solidFill>
              <a:latin typeface="Quattrocento Sans"/>
              <a:ea typeface="Quattrocento Sans"/>
              <a:cs typeface="Quattrocento Sans"/>
              <a:sym typeface="Quattrocento Sans"/>
            </a:endParaRPr>
          </a:p>
        </p:txBody>
      </p:sp>
      <p:sp>
        <p:nvSpPr>
          <p:cNvPr id="99" name="Google Shape;99;p3"/>
          <p:cNvSpPr txBox="1"/>
          <p:nvPr/>
        </p:nvSpPr>
        <p:spPr>
          <a:xfrm>
            <a:off x="4761232" y="1510812"/>
            <a:ext cx="4885688" cy="26224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accent1"/>
              </a:buClr>
              <a:buSzPts val="1800"/>
              <a:buFont typeface="Arial"/>
              <a:buNone/>
            </a:pPr>
            <a:r>
              <a:rPr lang="es-ES" sz="1800" b="0" i="0">
                <a:solidFill>
                  <a:schemeClr val="accent1"/>
                </a:solidFill>
                <a:latin typeface="Quattrocento Sans"/>
                <a:ea typeface="Quattrocento Sans"/>
                <a:cs typeface="Quattrocento Sans"/>
                <a:sym typeface="Quattrocento Sans"/>
              </a:rPr>
              <a:t>SOPORTE PARA LA GESTIÓN</a:t>
            </a:r>
            <a:endParaRPr/>
          </a:p>
        </p:txBody>
      </p:sp>
      <p:grpSp>
        <p:nvGrpSpPr>
          <p:cNvPr id="100" name="Google Shape;100;p3"/>
          <p:cNvGrpSpPr/>
          <p:nvPr/>
        </p:nvGrpSpPr>
        <p:grpSpPr>
          <a:xfrm>
            <a:off x="755277" y="1982097"/>
            <a:ext cx="2369188" cy="615553"/>
            <a:chOff x="1126960" y="1982097"/>
            <a:chExt cx="2369188" cy="615553"/>
          </a:xfrm>
        </p:grpSpPr>
        <p:sp>
          <p:nvSpPr>
            <p:cNvPr id="101" name="Google Shape;101;p3"/>
            <p:cNvSpPr txBox="1"/>
            <p:nvPr/>
          </p:nvSpPr>
          <p:spPr>
            <a:xfrm>
              <a:off x="1126960" y="1982097"/>
              <a:ext cx="558938" cy="615553"/>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4000">
                  <a:latin typeface="Quattrocento Sans"/>
                  <a:ea typeface="Quattrocento Sans"/>
                  <a:cs typeface="Quattrocento Sans"/>
                  <a:sym typeface="Quattrocento Sans"/>
                </a:rPr>
                <a:t>01</a:t>
              </a:r>
              <a:endParaRPr/>
            </a:p>
          </p:txBody>
        </p:sp>
        <p:sp>
          <p:nvSpPr>
            <p:cNvPr id="102" name="Google Shape;102;p3"/>
            <p:cNvSpPr txBox="1"/>
            <p:nvPr/>
          </p:nvSpPr>
          <p:spPr>
            <a:xfrm>
              <a:off x="2015303" y="2079638"/>
              <a:ext cx="1480845"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Obtener</a:t>
              </a:r>
              <a:endParaRPr/>
            </a:p>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Certificado Digital</a:t>
              </a:r>
              <a:endParaRPr/>
            </a:p>
          </p:txBody>
        </p:sp>
        <p:cxnSp>
          <p:nvCxnSpPr>
            <p:cNvPr id="103" name="Google Shape;103;p3"/>
            <p:cNvCxnSpPr/>
            <p:nvPr/>
          </p:nvCxnSpPr>
          <p:spPr>
            <a:xfrm rot="10800000">
              <a:off x="1850601" y="2112274"/>
              <a:ext cx="0" cy="380684"/>
            </a:xfrm>
            <a:prstGeom prst="straightConnector1">
              <a:avLst/>
            </a:prstGeom>
            <a:noFill/>
            <a:ln w="19050" cap="rnd" cmpd="sng">
              <a:solidFill>
                <a:schemeClr val="accent1"/>
              </a:solidFill>
              <a:prstDash val="solid"/>
              <a:round/>
              <a:headEnd type="none" w="sm" len="sm"/>
              <a:tailEnd type="none" w="sm" len="sm"/>
            </a:ln>
          </p:spPr>
        </p:cxnSp>
      </p:grpSp>
      <p:grpSp>
        <p:nvGrpSpPr>
          <p:cNvPr id="104" name="Google Shape;104;p3"/>
          <p:cNvGrpSpPr/>
          <p:nvPr/>
        </p:nvGrpSpPr>
        <p:grpSpPr>
          <a:xfrm>
            <a:off x="755277" y="2901690"/>
            <a:ext cx="2369189" cy="615553"/>
            <a:chOff x="1126959" y="1982097"/>
            <a:chExt cx="2369189" cy="615553"/>
          </a:xfrm>
        </p:grpSpPr>
        <p:sp>
          <p:nvSpPr>
            <p:cNvPr id="105" name="Google Shape;105;p3"/>
            <p:cNvSpPr txBox="1"/>
            <p:nvPr/>
          </p:nvSpPr>
          <p:spPr>
            <a:xfrm>
              <a:off x="1126959" y="1982097"/>
              <a:ext cx="700809" cy="615553"/>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4000">
                  <a:latin typeface="Quattrocento Sans"/>
                  <a:ea typeface="Quattrocento Sans"/>
                  <a:cs typeface="Quattrocento Sans"/>
                  <a:sym typeface="Quattrocento Sans"/>
                </a:rPr>
                <a:t>02</a:t>
              </a:r>
              <a:endParaRPr/>
            </a:p>
          </p:txBody>
        </p:sp>
        <p:sp>
          <p:nvSpPr>
            <p:cNvPr id="106" name="Google Shape;106;p3"/>
            <p:cNvSpPr txBox="1"/>
            <p:nvPr/>
          </p:nvSpPr>
          <p:spPr>
            <a:xfrm>
              <a:off x="2015303" y="2079638"/>
              <a:ext cx="1480845"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DNI</a:t>
              </a:r>
              <a:endParaRPr/>
            </a:p>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Electrónico</a:t>
              </a:r>
              <a:endParaRPr/>
            </a:p>
          </p:txBody>
        </p:sp>
        <p:cxnSp>
          <p:nvCxnSpPr>
            <p:cNvPr id="107" name="Google Shape;107;p3"/>
            <p:cNvCxnSpPr/>
            <p:nvPr/>
          </p:nvCxnSpPr>
          <p:spPr>
            <a:xfrm rot="10800000">
              <a:off x="1850601" y="2112274"/>
              <a:ext cx="0" cy="380684"/>
            </a:xfrm>
            <a:prstGeom prst="straightConnector1">
              <a:avLst/>
            </a:prstGeom>
            <a:noFill/>
            <a:ln w="19050" cap="rnd" cmpd="sng">
              <a:solidFill>
                <a:schemeClr val="accent1"/>
              </a:solidFill>
              <a:prstDash val="solid"/>
              <a:round/>
              <a:headEnd type="none" w="sm" len="sm"/>
              <a:tailEnd type="none" w="sm" len="sm"/>
            </a:ln>
          </p:spPr>
        </p:cxnSp>
      </p:grpSp>
      <p:grpSp>
        <p:nvGrpSpPr>
          <p:cNvPr id="108" name="Google Shape;108;p3"/>
          <p:cNvGrpSpPr/>
          <p:nvPr/>
        </p:nvGrpSpPr>
        <p:grpSpPr>
          <a:xfrm>
            <a:off x="755277" y="3821282"/>
            <a:ext cx="2369189" cy="615553"/>
            <a:chOff x="1126959" y="1982097"/>
            <a:chExt cx="2369189" cy="615553"/>
          </a:xfrm>
        </p:grpSpPr>
        <p:sp>
          <p:nvSpPr>
            <p:cNvPr id="109" name="Google Shape;109;p3"/>
            <p:cNvSpPr txBox="1"/>
            <p:nvPr/>
          </p:nvSpPr>
          <p:spPr>
            <a:xfrm>
              <a:off x="1126959" y="1982097"/>
              <a:ext cx="700809" cy="615553"/>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4000">
                  <a:latin typeface="Quattrocento Sans"/>
                  <a:ea typeface="Quattrocento Sans"/>
                  <a:cs typeface="Quattrocento Sans"/>
                  <a:sym typeface="Quattrocento Sans"/>
                </a:rPr>
                <a:t>03</a:t>
              </a:r>
              <a:endParaRPr/>
            </a:p>
          </p:txBody>
        </p:sp>
        <p:sp>
          <p:nvSpPr>
            <p:cNvPr id="110" name="Google Shape;110;p3"/>
            <p:cNvSpPr txBox="1"/>
            <p:nvPr/>
          </p:nvSpPr>
          <p:spPr>
            <a:xfrm>
              <a:off x="2015303" y="2079638"/>
              <a:ext cx="1480845"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Alta</a:t>
              </a:r>
              <a:endParaRPr/>
            </a:p>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CL@VE</a:t>
              </a:r>
              <a:endParaRPr/>
            </a:p>
          </p:txBody>
        </p:sp>
        <p:cxnSp>
          <p:nvCxnSpPr>
            <p:cNvPr id="111" name="Google Shape;111;p3"/>
            <p:cNvCxnSpPr/>
            <p:nvPr/>
          </p:nvCxnSpPr>
          <p:spPr>
            <a:xfrm rot="10800000">
              <a:off x="1850601" y="2112274"/>
              <a:ext cx="0" cy="380684"/>
            </a:xfrm>
            <a:prstGeom prst="straightConnector1">
              <a:avLst/>
            </a:prstGeom>
            <a:noFill/>
            <a:ln w="19050" cap="rnd" cmpd="sng">
              <a:solidFill>
                <a:schemeClr val="accent1"/>
              </a:solidFill>
              <a:prstDash val="solid"/>
              <a:round/>
              <a:headEnd type="none" w="sm" len="sm"/>
              <a:tailEnd type="none" w="sm" len="sm"/>
            </a:ln>
          </p:spPr>
        </p:cxnSp>
      </p:grpSp>
      <p:grpSp>
        <p:nvGrpSpPr>
          <p:cNvPr id="112" name="Google Shape;112;p3"/>
          <p:cNvGrpSpPr/>
          <p:nvPr/>
        </p:nvGrpSpPr>
        <p:grpSpPr>
          <a:xfrm>
            <a:off x="5386213" y="2920086"/>
            <a:ext cx="3055315" cy="769707"/>
            <a:chOff x="6718339" y="2788607"/>
            <a:chExt cx="3055315" cy="769707"/>
          </a:xfrm>
        </p:grpSpPr>
        <p:sp>
          <p:nvSpPr>
            <p:cNvPr id="113" name="Google Shape;113;p3"/>
            <p:cNvSpPr/>
            <p:nvPr/>
          </p:nvSpPr>
          <p:spPr>
            <a:xfrm>
              <a:off x="6718339" y="2788607"/>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C0C0C"/>
                </a:solidFill>
                <a:latin typeface="Quattrocento Sans"/>
                <a:ea typeface="Quattrocento Sans"/>
                <a:cs typeface="Quattrocento Sans"/>
                <a:sym typeface="Quattrocento Sans"/>
              </a:endParaRPr>
            </a:p>
          </p:txBody>
        </p:sp>
        <p:sp>
          <p:nvSpPr>
            <p:cNvPr id="114" name="Google Shape;114;p3"/>
            <p:cNvSpPr txBox="1"/>
            <p:nvPr/>
          </p:nvSpPr>
          <p:spPr>
            <a:xfrm>
              <a:off x="6947047" y="2911983"/>
              <a:ext cx="2826607" cy="64633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CIRCE</a:t>
              </a:r>
              <a:br>
                <a:rPr lang="es-ES" sz="1400">
                  <a:solidFill>
                    <a:srgbClr val="0C0C0C"/>
                  </a:solidFill>
                  <a:latin typeface="Quattrocento Sans"/>
                  <a:ea typeface="Quattrocento Sans"/>
                  <a:cs typeface="Quattrocento Sans"/>
                  <a:sym typeface="Quattrocento Sans"/>
                </a:rPr>
              </a:br>
              <a:r>
                <a:rPr lang="es-ES" sz="1400">
                  <a:solidFill>
                    <a:srgbClr val="0C0C0C"/>
                  </a:solidFill>
                  <a:latin typeface="Open Sans Light"/>
                  <a:ea typeface="Open Sans Light"/>
                  <a:cs typeface="Open Sans Light"/>
                  <a:sym typeface="Open Sans Light"/>
                </a:rPr>
                <a:t>Centro de información y </a:t>
              </a:r>
              <a:br>
                <a:rPr lang="es-ES" sz="1400">
                  <a:solidFill>
                    <a:srgbClr val="0C0C0C"/>
                  </a:solidFill>
                  <a:latin typeface="Open Sans Light"/>
                  <a:ea typeface="Open Sans Light"/>
                  <a:cs typeface="Open Sans Light"/>
                  <a:sym typeface="Open Sans Light"/>
                </a:rPr>
              </a:br>
              <a:r>
                <a:rPr lang="es-ES" sz="1400">
                  <a:solidFill>
                    <a:srgbClr val="0C0C0C"/>
                  </a:solidFill>
                  <a:latin typeface="Open Sans Light"/>
                  <a:ea typeface="Open Sans Light"/>
                  <a:cs typeface="Open Sans Light"/>
                  <a:sym typeface="Open Sans Light"/>
                </a:rPr>
                <a:t>Red de Creación de Empresas</a:t>
              </a:r>
              <a:endParaRPr/>
            </a:p>
          </p:txBody>
        </p:sp>
      </p:grpSp>
      <p:sp>
        <p:nvSpPr>
          <p:cNvPr id="115" name="Google Shape;115;p3"/>
          <p:cNvSpPr/>
          <p:nvPr/>
        </p:nvSpPr>
        <p:spPr>
          <a:xfrm>
            <a:off x="5386213" y="3951303"/>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16" name="Google Shape;116;p3"/>
          <p:cNvSpPr txBox="1"/>
          <p:nvPr/>
        </p:nvSpPr>
        <p:spPr>
          <a:xfrm>
            <a:off x="5614921" y="4074679"/>
            <a:ext cx="1671275" cy="64633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DUE</a:t>
            </a:r>
            <a:br>
              <a:rPr lang="es-ES" sz="1400">
                <a:solidFill>
                  <a:srgbClr val="0C0C0C"/>
                </a:solidFill>
                <a:latin typeface="Quattrocento Sans"/>
                <a:ea typeface="Quattrocento Sans"/>
                <a:cs typeface="Quattrocento Sans"/>
                <a:sym typeface="Quattrocento Sans"/>
              </a:rPr>
            </a:br>
            <a:r>
              <a:rPr lang="es-ES" sz="1400">
                <a:solidFill>
                  <a:srgbClr val="0C0C0C"/>
                </a:solidFill>
                <a:latin typeface="Open Sans Light"/>
                <a:ea typeface="Open Sans Light"/>
                <a:cs typeface="Open Sans Light"/>
                <a:sym typeface="Open Sans Light"/>
              </a:rPr>
              <a:t>Documento Único Electrónico</a:t>
            </a:r>
            <a:endParaRPr/>
          </a:p>
        </p:txBody>
      </p:sp>
      <p:grpSp>
        <p:nvGrpSpPr>
          <p:cNvPr id="117" name="Google Shape;117;p3"/>
          <p:cNvGrpSpPr/>
          <p:nvPr/>
        </p:nvGrpSpPr>
        <p:grpSpPr>
          <a:xfrm>
            <a:off x="4761232" y="3075532"/>
            <a:ext cx="542627" cy="492291"/>
            <a:chOff x="9586226" y="1997004"/>
            <a:chExt cx="240696" cy="218368"/>
          </a:xfrm>
        </p:grpSpPr>
        <p:sp>
          <p:nvSpPr>
            <p:cNvPr id="118" name="Google Shape;118;p3"/>
            <p:cNvSpPr/>
            <p:nvPr/>
          </p:nvSpPr>
          <p:spPr>
            <a:xfrm>
              <a:off x="9706600" y="1997004"/>
              <a:ext cx="118722" cy="94748"/>
            </a:xfrm>
            <a:custGeom>
              <a:avLst/>
              <a:gdLst/>
              <a:ahLst/>
              <a:cxnLst/>
              <a:rect l="l" t="t" r="r" b="b"/>
              <a:pathLst>
                <a:path w="118722" h="94748" extrusionOk="0">
                  <a:moveTo>
                    <a:pt x="59361" y="0"/>
                  </a:moveTo>
                  <a:cubicBezTo>
                    <a:pt x="26590" y="0"/>
                    <a:pt x="0" y="19556"/>
                    <a:pt x="0" y="43642"/>
                  </a:cubicBezTo>
                  <a:cubicBezTo>
                    <a:pt x="0" y="60161"/>
                    <a:pt x="12470" y="74495"/>
                    <a:pt x="30853" y="81902"/>
                  </a:cubicBezTo>
                  <a:cubicBezTo>
                    <a:pt x="24139" y="88936"/>
                    <a:pt x="16785" y="93785"/>
                    <a:pt x="16785" y="93785"/>
                  </a:cubicBezTo>
                  <a:cubicBezTo>
                    <a:pt x="16785" y="93785"/>
                    <a:pt x="35863" y="98687"/>
                    <a:pt x="47532" y="86378"/>
                  </a:cubicBezTo>
                  <a:cubicBezTo>
                    <a:pt x="51368" y="86964"/>
                    <a:pt x="55312" y="87230"/>
                    <a:pt x="59361" y="87230"/>
                  </a:cubicBezTo>
                  <a:cubicBezTo>
                    <a:pt x="92133" y="87230"/>
                    <a:pt x="118723" y="67674"/>
                    <a:pt x="118723" y="43588"/>
                  </a:cubicBezTo>
                  <a:cubicBezTo>
                    <a:pt x="118723" y="19503"/>
                    <a:pt x="92133" y="0"/>
                    <a:pt x="59361" y="0"/>
                  </a:cubicBezTo>
                  <a:close/>
                </a:path>
              </a:pathLst>
            </a:custGeom>
            <a:noFill/>
            <a:ln w="9525" cap="rnd"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19" name="Google Shape;119;p3"/>
            <p:cNvSpPr/>
            <p:nvPr/>
          </p:nvSpPr>
          <p:spPr>
            <a:xfrm>
              <a:off x="9588091" y="2007661"/>
              <a:ext cx="238831" cy="169238"/>
            </a:xfrm>
            <a:custGeom>
              <a:avLst/>
              <a:gdLst/>
              <a:ahLst/>
              <a:cxnLst/>
              <a:rect l="l" t="t" r="r" b="b"/>
              <a:pathLst>
                <a:path w="238831" h="169238" extrusionOk="0">
                  <a:moveTo>
                    <a:pt x="111636" y="0"/>
                  </a:moveTo>
                  <a:lnTo>
                    <a:pt x="7674" y="0"/>
                  </a:lnTo>
                  <a:cubicBezTo>
                    <a:pt x="3410" y="0"/>
                    <a:pt x="0" y="3410"/>
                    <a:pt x="0" y="7673"/>
                  </a:cubicBezTo>
                  <a:lnTo>
                    <a:pt x="0" y="161565"/>
                  </a:lnTo>
                  <a:cubicBezTo>
                    <a:pt x="0" y="165828"/>
                    <a:pt x="3410" y="169239"/>
                    <a:pt x="7674" y="169239"/>
                  </a:cubicBezTo>
                  <a:lnTo>
                    <a:pt x="231158" y="169239"/>
                  </a:lnTo>
                  <a:cubicBezTo>
                    <a:pt x="235421" y="169239"/>
                    <a:pt x="238831" y="165828"/>
                    <a:pt x="238831" y="161565"/>
                  </a:cubicBezTo>
                  <a:lnTo>
                    <a:pt x="238831" y="73642"/>
                  </a:lnTo>
                  <a:lnTo>
                    <a:pt x="238831" y="161565"/>
                  </a:lnTo>
                  <a:cubicBezTo>
                    <a:pt x="238831" y="165828"/>
                    <a:pt x="235421" y="169239"/>
                    <a:pt x="231158" y="169239"/>
                  </a:cubicBezTo>
                  <a:lnTo>
                    <a:pt x="7674" y="169239"/>
                  </a:lnTo>
                  <a:cubicBezTo>
                    <a:pt x="3410" y="169239"/>
                    <a:pt x="0" y="165828"/>
                    <a:pt x="0" y="161565"/>
                  </a:cubicBezTo>
                  <a:lnTo>
                    <a:pt x="0" y="7673"/>
                  </a:lnTo>
                  <a:cubicBezTo>
                    <a:pt x="0" y="3410"/>
                    <a:pt x="3410" y="0"/>
                    <a:pt x="7674" y="0"/>
                  </a:cubicBezTo>
                  <a:lnTo>
                    <a:pt x="111636"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0" name="Google Shape;120;p3"/>
            <p:cNvSpPr/>
            <p:nvPr/>
          </p:nvSpPr>
          <p:spPr>
            <a:xfrm>
              <a:off x="9586226" y="2143755"/>
              <a:ext cx="240696" cy="5328"/>
            </a:xfrm>
            <a:custGeom>
              <a:avLst/>
              <a:gdLst/>
              <a:ahLst/>
              <a:cxnLst/>
              <a:rect l="l" t="t" r="r" b="b"/>
              <a:pathLst>
                <a:path w="240696" h="5328" extrusionOk="0">
                  <a:moveTo>
                    <a:pt x="0" y="0"/>
                  </a:moveTo>
                  <a:lnTo>
                    <a:pt x="240696"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1" name="Google Shape;121;p3"/>
            <p:cNvSpPr/>
            <p:nvPr/>
          </p:nvSpPr>
          <p:spPr>
            <a:xfrm>
              <a:off x="9649158" y="2210044"/>
              <a:ext cx="114832" cy="5328"/>
            </a:xfrm>
            <a:custGeom>
              <a:avLst/>
              <a:gdLst/>
              <a:ahLst/>
              <a:cxnLst/>
              <a:rect l="l" t="t" r="r" b="b"/>
              <a:pathLst>
                <a:path w="114832" h="5328" extrusionOk="0">
                  <a:moveTo>
                    <a:pt x="0" y="0"/>
                  </a:moveTo>
                  <a:lnTo>
                    <a:pt x="114832"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2" name="Google Shape;122;p3"/>
            <p:cNvSpPr/>
            <p:nvPr/>
          </p:nvSpPr>
          <p:spPr>
            <a:xfrm>
              <a:off x="9676174" y="2176900"/>
              <a:ext cx="62611" cy="33144"/>
            </a:xfrm>
            <a:custGeom>
              <a:avLst/>
              <a:gdLst/>
              <a:ahLst/>
              <a:cxnLst/>
              <a:rect l="l" t="t" r="r" b="b"/>
              <a:pathLst>
                <a:path w="62611" h="33144" extrusionOk="0">
                  <a:moveTo>
                    <a:pt x="0" y="0"/>
                  </a:moveTo>
                  <a:lnTo>
                    <a:pt x="62612" y="0"/>
                  </a:lnTo>
                  <a:lnTo>
                    <a:pt x="62612" y="33144"/>
                  </a:lnTo>
                  <a:lnTo>
                    <a:pt x="0" y="33144"/>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3" name="Google Shape;123;p3"/>
            <p:cNvSpPr/>
            <p:nvPr/>
          </p:nvSpPr>
          <p:spPr>
            <a:xfrm>
              <a:off x="9676227" y="2097929"/>
              <a:ext cx="20408" cy="45879"/>
            </a:xfrm>
            <a:custGeom>
              <a:avLst/>
              <a:gdLst/>
              <a:ahLst/>
              <a:cxnLst/>
              <a:rect l="l" t="t" r="r" b="b"/>
              <a:pathLst>
                <a:path w="20408" h="45879" extrusionOk="0">
                  <a:moveTo>
                    <a:pt x="0" y="0"/>
                  </a:moveTo>
                  <a:lnTo>
                    <a:pt x="12150" y="2291"/>
                  </a:lnTo>
                  <a:cubicBezTo>
                    <a:pt x="16892" y="2931"/>
                    <a:pt x="20409" y="6981"/>
                    <a:pt x="20409" y="11776"/>
                  </a:cubicBezTo>
                  <a:lnTo>
                    <a:pt x="20409" y="45880"/>
                  </a:lnTo>
                  <a:lnTo>
                    <a:pt x="20409" y="11776"/>
                  </a:lnTo>
                  <a:cubicBezTo>
                    <a:pt x="20409" y="6981"/>
                    <a:pt x="16892" y="2931"/>
                    <a:pt x="12150" y="2291"/>
                  </a:cubicBez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4" name="Google Shape;124;p3"/>
            <p:cNvSpPr/>
            <p:nvPr/>
          </p:nvSpPr>
          <p:spPr>
            <a:xfrm>
              <a:off x="9621288" y="2097929"/>
              <a:ext cx="20409" cy="45879"/>
            </a:xfrm>
            <a:custGeom>
              <a:avLst/>
              <a:gdLst/>
              <a:ahLst/>
              <a:cxnLst/>
              <a:rect l="l" t="t" r="r" b="b"/>
              <a:pathLst>
                <a:path w="20409" h="45879" extrusionOk="0">
                  <a:moveTo>
                    <a:pt x="20409" y="0"/>
                  </a:moveTo>
                  <a:lnTo>
                    <a:pt x="8260" y="2291"/>
                  </a:lnTo>
                  <a:cubicBezTo>
                    <a:pt x="3517" y="2931"/>
                    <a:pt x="0" y="6981"/>
                    <a:pt x="0" y="11776"/>
                  </a:cubicBezTo>
                  <a:lnTo>
                    <a:pt x="0" y="45880"/>
                  </a:lnTo>
                  <a:lnTo>
                    <a:pt x="0" y="11776"/>
                  </a:lnTo>
                  <a:cubicBezTo>
                    <a:pt x="0" y="6981"/>
                    <a:pt x="3517" y="2931"/>
                    <a:pt x="8260" y="2291"/>
                  </a:cubicBezTo>
                  <a:lnTo>
                    <a:pt x="20409"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25" name="Google Shape;125;p3"/>
            <p:cNvSpPr/>
            <p:nvPr/>
          </p:nvSpPr>
          <p:spPr>
            <a:xfrm>
              <a:off x="9642070" y="2046827"/>
              <a:ext cx="33784" cy="41350"/>
            </a:xfrm>
            <a:custGeom>
              <a:avLst/>
              <a:gdLst/>
              <a:ahLst/>
              <a:cxnLst/>
              <a:rect l="l" t="t" r="r" b="b"/>
              <a:pathLst>
                <a:path w="33784" h="41350" extrusionOk="0">
                  <a:moveTo>
                    <a:pt x="0" y="15826"/>
                  </a:moveTo>
                  <a:cubicBezTo>
                    <a:pt x="0" y="7087"/>
                    <a:pt x="7567" y="0"/>
                    <a:pt x="16892" y="0"/>
                  </a:cubicBezTo>
                  <a:cubicBezTo>
                    <a:pt x="26217" y="0"/>
                    <a:pt x="33784" y="7087"/>
                    <a:pt x="33784" y="15826"/>
                  </a:cubicBezTo>
                  <a:lnTo>
                    <a:pt x="33784" y="24032"/>
                  </a:lnTo>
                  <a:cubicBezTo>
                    <a:pt x="33784" y="28668"/>
                    <a:pt x="31919" y="33144"/>
                    <a:pt x="28668" y="36448"/>
                  </a:cubicBezTo>
                  <a:lnTo>
                    <a:pt x="28668" y="36448"/>
                  </a:lnTo>
                  <a:cubicBezTo>
                    <a:pt x="25578" y="39592"/>
                    <a:pt x="21315" y="41351"/>
                    <a:pt x="16892" y="41351"/>
                  </a:cubicBezTo>
                  <a:lnTo>
                    <a:pt x="16892" y="41351"/>
                  </a:lnTo>
                  <a:cubicBezTo>
                    <a:pt x="12470" y="41351"/>
                    <a:pt x="8206" y="39592"/>
                    <a:pt x="5116" y="36448"/>
                  </a:cubicBezTo>
                  <a:lnTo>
                    <a:pt x="5116" y="36448"/>
                  </a:lnTo>
                  <a:cubicBezTo>
                    <a:pt x="1865" y="33144"/>
                    <a:pt x="53" y="28721"/>
                    <a:pt x="53" y="24139"/>
                  </a:cubicBezTo>
                  <a:lnTo>
                    <a:pt x="53" y="15826"/>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26" name="Google Shape;126;p3"/>
          <p:cNvGrpSpPr/>
          <p:nvPr/>
        </p:nvGrpSpPr>
        <p:grpSpPr>
          <a:xfrm>
            <a:off x="4762898" y="4112698"/>
            <a:ext cx="539294" cy="471081"/>
            <a:chOff x="8103173" y="1198044"/>
            <a:chExt cx="231176" cy="201936"/>
          </a:xfrm>
        </p:grpSpPr>
        <p:grpSp>
          <p:nvGrpSpPr>
            <p:cNvPr id="127" name="Google Shape;127;p3"/>
            <p:cNvGrpSpPr/>
            <p:nvPr/>
          </p:nvGrpSpPr>
          <p:grpSpPr>
            <a:xfrm>
              <a:off x="8103173" y="1198044"/>
              <a:ext cx="231176" cy="201936"/>
              <a:chOff x="8103173" y="1198044"/>
              <a:chExt cx="231176" cy="201936"/>
            </a:xfrm>
          </p:grpSpPr>
          <p:grpSp>
            <p:nvGrpSpPr>
              <p:cNvPr id="128" name="Google Shape;128;p3"/>
              <p:cNvGrpSpPr/>
              <p:nvPr/>
            </p:nvGrpSpPr>
            <p:grpSpPr>
              <a:xfrm>
                <a:off x="8103173" y="1198078"/>
                <a:ext cx="231176" cy="201902"/>
                <a:chOff x="8103173" y="1198078"/>
                <a:chExt cx="231176" cy="201902"/>
              </a:xfrm>
            </p:grpSpPr>
            <p:sp>
              <p:nvSpPr>
                <p:cNvPr id="129" name="Google Shape;129;p3"/>
                <p:cNvSpPr/>
                <p:nvPr/>
              </p:nvSpPr>
              <p:spPr>
                <a:xfrm>
                  <a:off x="8213262" y="1361594"/>
                  <a:ext cx="5338" cy="33048"/>
                </a:xfrm>
                <a:custGeom>
                  <a:avLst/>
                  <a:gdLst/>
                  <a:ahLst/>
                  <a:cxnLst/>
                  <a:rect l="l" t="t" r="r" b="b"/>
                  <a:pathLst>
                    <a:path w="5338" h="33048" extrusionOk="0">
                      <a:moveTo>
                        <a:pt x="0" y="0"/>
                      </a:moveTo>
                      <a:lnTo>
                        <a:pt x="0" y="33048"/>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0" name="Google Shape;130;p3"/>
                <p:cNvSpPr/>
                <p:nvPr/>
              </p:nvSpPr>
              <p:spPr>
                <a:xfrm>
                  <a:off x="8161154" y="1394642"/>
                  <a:ext cx="104162" cy="5338"/>
                </a:xfrm>
                <a:custGeom>
                  <a:avLst/>
                  <a:gdLst/>
                  <a:ahLst/>
                  <a:cxnLst/>
                  <a:rect l="l" t="t" r="r" b="b"/>
                  <a:pathLst>
                    <a:path w="104162" h="5338" extrusionOk="0">
                      <a:moveTo>
                        <a:pt x="0" y="0"/>
                      </a:moveTo>
                      <a:lnTo>
                        <a:pt x="104162"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31" name="Google Shape;131;p3"/>
                <p:cNvGrpSpPr/>
                <p:nvPr/>
              </p:nvGrpSpPr>
              <p:grpSpPr>
                <a:xfrm>
                  <a:off x="8226425" y="1198078"/>
                  <a:ext cx="107924" cy="43992"/>
                  <a:chOff x="8226425" y="1198078"/>
                  <a:chExt cx="107924" cy="43992"/>
                </a:xfrm>
              </p:grpSpPr>
              <p:sp>
                <p:nvSpPr>
                  <p:cNvPr id="132" name="Google Shape;132;p3"/>
                  <p:cNvSpPr/>
                  <p:nvPr/>
                </p:nvSpPr>
                <p:spPr>
                  <a:xfrm>
                    <a:off x="8226425" y="1198078"/>
                    <a:ext cx="107924" cy="43992"/>
                  </a:xfrm>
                  <a:custGeom>
                    <a:avLst/>
                    <a:gdLst/>
                    <a:ahLst/>
                    <a:cxnLst/>
                    <a:rect l="l" t="t" r="r" b="b"/>
                    <a:pathLst>
                      <a:path w="107924" h="43992" extrusionOk="0">
                        <a:moveTo>
                          <a:pt x="95805" y="43993"/>
                        </a:moveTo>
                        <a:lnTo>
                          <a:pt x="26879" y="43993"/>
                        </a:lnTo>
                        <a:cubicBezTo>
                          <a:pt x="20152" y="43993"/>
                          <a:pt x="14760" y="38547"/>
                          <a:pt x="14760" y="31873"/>
                        </a:cubicBezTo>
                        <a:lnTo>
                          <a:pt x="14760" y="12119"/>
                        </a:lnTo>
                        <a:cubicBezTo>
                          <a:pt x="14760" y="5392"/>
                          <a:pt x="-5315" y="0"/>
                          <a:pt x="1359" y="0"/>
                        </a:cubicBezTo>
                        <a:lnTo>
                          <a:pt x="95805" y="0"/>
                        </a:lnTo>
                        <a:cubicBezTo>
                          <a:pt x="102532" y="0"/>
                          <a:pt x="107924" y="5446"/>
                          <a:pt x="107924" y="12119"/>
                        </a:cubicBezTo>
                        <a:lnTo>
                          <a:pt x="107924" y="31873"/>
                        </a:lnTo>
                        <a:cubicBezTo>
                          <a:pt x="107924" y="38547"/>
                          <a:pt x="102478" y="43993"/>
                          <a:pt x="95805" y="43993"/>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33" name="Google Shape;133;p3"/>
                  <p:cNvGrpSpPr/>
                  <p:nvPr/>
                </p:nvGrpSpPr>
                <p:grpSpPr>
                  <a:xfrm>
                    <a:off x="8259818" y="1219458"/>
                    <a:ext cx="55097" cy="5339"/>
                    <a:chOff x="8259818" y="1219458"/>
                    <a:chExt cx="55097" cy="5339"/>
                  </a:xfrm>
                </p:grpSpPr>
                <p:sp>
                  <p:nvSpPr>
                    <p:cNvPr id="134" name="Google Shape;134;p3"/>
                    <p:cNvSpPr/>
                    <p:nvPr/>
                  </p:nvSpPr>
                  <p:spPr>
                    <a:xfrm>
                      <a:off x="8303864" y="1219459"/>
                      <a:ext cx="11051" cy="5338"/>
                    </a:xfrm>
                    <a:custGeom>
                      <a:avLst/>
                      <a:gdLst/>
                      <a:ahLst/>
                      <a:cxnLst/>
                      <a:rect l="l" t="t" r="r" b="b"/>
                      <a:pathLst>
                        <a:path w="11051" h="5338" extrusionOk="0">
                          <a:moveTo>
                            <a:pt x="11052"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5" name="Google Shape;135;p3"/>
                    <p:cNvSpPr/>
                    <p:nvPr/>
                  </p:nvSpPr>
                  <p:spPr>
                    <a:xfrm>
                      <a:off x="8281868" y="1219459"/>
                      <a:ext cx="10998" cy="5338"/>
                    </a:xfrm>
                    <a:custGeom>
                      <a:avLst/>
                      <a:gdLst/>
                      <a:ahLst/>
                      <a:cxnLst/>
                      <a:rect l="l" t="t" r="r" b="b"/>
                      <a:pathLst>
                        <a:path w="10998" h="5338" extrusionOk="0">
                          <a:moveTo>
                            <a:pt x="10998"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36" name="Google Shape;136;p3"/>
                    <p:cNvSpPr/>
                    <p:nvPr/>
                  </p:nvSpPr>
                  <p:spPr>
                    <a:xfrm>
                      <a:off x="8259818" y="1219458"/>
                      <a:ext cx="11051" cy="5338"/>
                    </a:xfrm>
                    <a:custGeom>
                      <a:avLst/>
                      <a:gdLst/>
                      <a:ahLst/>
                      <a:cxnLst/>
                      <a:rect l="l" t="t" r="r" b="b"/>
                      <a:pathLst>
                        <a:path w="11051" h="5338" extrusionOk="0">
                          <a:moveTo>
                            <a:pt x="11052"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137" name="Google Shape;137;p3"/>
                <p:cNvGrpSpPr/>
                <p:nvPr/>
              </p:nvGrpSpPr>
              <p:grpSpPr>
                <a:xfrm>
                  <a:off x="8169216" y="1233673"/>
                  <a:ext cx="88092" cy="98930"/>
                  <a:chOff x="8169216" y="1233673"/>
                  <a:chExt cx="88092" cy="98930"/>
                </a:xfrm>
              </p:grpSpPr>
              <p:sp>
                <p:nvSpPr>
                  <p:cNvPr id="138" name="Google Shape;138;p3"/>
                  <p:cNvSpPr/>
                  <p:nvPr/>
                </p:nvSpPr>
                <p:spPr>
                  <a:xfrm>
                    <a:off x="8169216" y="1283539"/>
                    <a:ext cx="88092" cy="49064"/>
                  </a:xfrm>
                  <a:custGeom>
                    <a:avLst/>
                    <a:gdLst/>
                    <a:ahLst/>
                    <a:cxnLst/>
                    <a:rect l="l" t="t" r="r" b="b"/>
                    <a:pathLst>
                      <a:path w="88092" h="49064" extrusionOk="0">
                        <a:moveTo>
                          <a:pt x="0" y="49065"/>
                        </a:moveTo>
                        <a:lnTo>
                          <a:pt x="0" y="19274"/>
                        </a:lnTo>
                        <a:cubicBezTo>
                          <a:pt x="0" y="14255"/>
                          <a:pt x="3417" y="9824"/>
                          <a:pt x="8329" y="8596"/>
                        </a:cubicBezTo>
                        <a:lnTo>
                          <a:pt x="41377" y="320"/>
                        </a:lnTo>
                        <a:cubicBezTo>
                          <a:pt x="43139" y="-107"/>
                          <a:pt x="44954" y="-107"/>
                          <a:pt x="46716" y="320"/>
                        </a:cubicBezTo>
                        <a:lnTo>
                          <a:pt x="79764" y="8596"/>
                        </a:lnTo>
                        <a:cubicBezTo>
                          <a:pt x="84676" y="9824"/>
                          <a:pt x="88092" y="14202"/>
                          <a:pt x="88092" y="19274"/>
                        </a:cubicBezTo>
                        <a:lnTo>
                          <a:pt x="88092" y="49065"/>
                        </a:lnTo>
                      </a:path>
                    </a:pathLst>
                  </a:custGeom>
                  <a:noFill/>
                  <a:ln w="9525" cap="rnd"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39" name="Google Shape;139;p3"/>
                  <p:cNvGrpSpPr/>
                  <p:nvPr/>
                </p:nvGrpSpPr>
                <p:grpSpPr>
                  <a:xfrm>
                    <a:off x="8191212" y="1316266"/>
                    <a:ext cx="49385" cy="16337"/>
                    <a:chOff x="8191212" y="1316266"/>
                    <a:chExt cx="49385" cy="16337"/>
                  </a:xfrm>
                </p:grpSpPr>
                <p:sp>
                  <p:nvSpPr>
                    <p:cNvPr id="140" name="Google Shape;140;p3"/>
                    <p:cNvSpPr/>
                    <p:nvPr/>
                  </p:nvSpPr>
                  <p:spPr>
                    <a:xfrm>
                      <a:off x="8191212" y="1316266"/>
                      <a:ext cx="53" cy="16337"/>
                    </a:xfrm>
                    <a:custGeom>
                      <a:avLst/>
                      <a:gdLst/>
                      <a:ahLst/>
                      <a:cxnLst/>
                      <a:rect l="l" t="t" r="r" b="b"/>
                      <a:pathLst>
                        <a:path w="53" h="16337" extrusionOk="0">
                          <a:moveTo>
                            <a:pt x="53" y="0"/>
                          </a:moveTo>
                          <a:lnTo>
                            <a:pt x="0" y="16337"/>
                          </a:lnTo>
                        </a:path>
                      </a:pathLst>
                    </a:custGeom>
                    <a:noFill/>
                    <a:ln w="9525" cap="rnd"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1" name="Google Shape;141;p3"/>
                    <p:cNvSpPr/>
                    <p:nvPr/>
                  </p:nvSpPr>
                  <p:spPr>
                    <a:xfrm>
                      <a:off x="8235259" y="1316266"/>
                      <a:ext cx="5338" cy="16337"/>
                    </a:xfrm>
                    <a:custGeom>
                      <a:avLst/>
                      <a:gdLst/>
                      <a:ahLst/>
                      <a:cxnLst/>
                      <a:rect l="l" t="t" r="r" b="b"/>
                      <a:pathLst>
                        <a:path w="5338" h="16337" extrusionOk="0">
                          <a:moveTo>
                            <a:pt x="0" y="0"/>
                          </a:moveTo>
                          <a:lnTo>
                            <a:pt x="0" y="16337"/>
                          </a:lnTo>
                        </a:path>
                      </a:pathLst>
                    </a:custGeom>
                    <a:noFill/>
                    <a:ln w="9525" cap="rnd"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142" name="Google Shape;142;p3"/>
                  <p:cNvSpPr/>
                  <p:nvPr/>
                </p:nvSpPr>
                <p:spPr>
                  <a:xfrm>
                    <a:off x="8198320" y="1233673"/>
                    <a:ext cx="29084" cy="33048"/>
                  </a:xfrm>
                  <a:custGeom>
                    <a:avLst/>
                    <a:gdLst/>
                    <a:ahLst/>
                    <a:cxnLst/>
                    <a:rect l="l" t="t" r="r" b="b"/>
                    <a:pathLst>
                      <a:path w="29084" h="33048" extrusionOk="0">
                        <a:moveTo>
                          <a:pt x="18092" y="0"/>
                        </a:moveTo>
                        <a:lnTo>
                          <a:pt x="10991" y="0"/>
                        </a:lnTo>
                        <a:cubicBezTo>
                          <a:pt x="4211" y="0"/>
                          <a:pt x="-968" y="6086"/>
                          <a:pt x="153" y="12813"/>
                        </a:cubicBezTo>
                        <a:lnTo>
                          <a:pt x="2022" y="23865"/>
                        </a:lnTo>
                        <a:cubicBezTo>
                          <a:pt x="2929" y="29151"/>
                          <a:pt x="7468" y="33048"/>
                          <a:pt x="12860" y="33048"/>
                        </a:cubicBezTo>
                        <a:lnTo>
                          <a:pt x="16276" y="33048"/>
                        </a:lnTo>
                        <a:cubicBezTo>
                          <a:pt x="21669" y="33048"/>
                          <a:pt x="26207" y="29151"/>
                          <a:pt x="27114" y="23865"/>
                        </a:cubicBezTo>
                        <a:lnTo>
                          <a:pt x="28930" y="12813"/>
                        </a:lnTo>
                        <a:cubicBezTo>
                          <a:pt x="30051" y="6140"/>
                          <a:pt x="24925" y="0"/>
                          <a:pt x="18092" y="0"/>
                        </a:cubicBezTo>
                        <a:close/>
                      </a:path>
                    </a:pathLst>
                  </a:custGeom>
                  <a:noFill/>
                  <a:ln w="9525" cap="rnd"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143" name="Google Shape;143;p3"/>
                <p:cNvSpPr/>
                <p:nvPr/>
              </p:nvSpPr>
              <p:spPr>
                <a:xfrm>
                  <a:off x="8263448" y="1265253"/>
                  <a:ext cx="42551" cy="5338"/>
                </a:xfrm>
                <a:custGeom>
                  <a:avLst/>
                  <a:gdLst/>
                  <a:ahLst/>
                  <a:cxnLst/>
                  <a:rect l="l" t="t" r="r" b="b"/>
                  <a:pathLst>
                    <a:path w="42551" h="5338" extrusionOk="0">
                      <a:moveTo>
                        <a:pt x="42551"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4" name="Google Shape;144;p3"/>
                <p:cNvSpPr/>
                <p:nvPr/>
              </p:nvSpPr>
              <p:spPr>
                <a:xfrm>
                  <a:off x="8285605" y="1287410"/>
                  <a:ext cx="20394" cy="5338"/>
                </a:xfrm>
                <a:custGeom>
                  <a:avLst/>
                  <a:gdLst/>
                  <a:ahLst/>
                  <a:cxnLst/>
                  <a:rect l="l" t="t" r="r" b="b"/>
                  <a:pathLst>
                    <a:path w="20394" h="5338" extrusionOk="0">
                      <a:moveTo>
                        <a:pt x="20394"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5" name="Google Shape;145;p3"/>
                <p:cNvSpPr/>
                <p:nvPr/>
              </p:nvSpPr>
              <p:spPr>
                <a:xfrm>
                  <a:off x="8285605" y="1309513"/>
                  <a:ext cx="20394" cy="5338"/>
                </a:xfrm>
                <a:custGeom>
                  <a:avLst/>
                  <a:gdLst/>
                  <a:ahLst/>
                  <a:cxnLst/>
                  <a:rect l="l" t="t" r="r" b="b"/>
                  <a:pathLst>
                    <a:path w="20394" h="5338" extrusionOk="0">
                      <a:moveTo>
                        <a:pt x="20394"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6" name="Google Shape;146;p3"/>
                <p:cNvSpPr/>
                <p:nvPr/>
              </p:nvSpPr>
              <p:spPr>
                <a:xfrm>
                  <a:off x="8103173" y="1333725"/>
                  <a:ext cx="231176" cy="5338"/>
                </a:xfrm>
                <a:custGeom>
                  <a:avLst/>
                  <a:gdLst/>
                  <a:ahLst/>
                  <a:cxnLst/>
                  <a:rect l="l" t="t" r="r" b="b"/>
                  <a:pathLst>
                    <a:path w="231176" h="5338" extrusionOk="0">
                      <a:moveTo>
                        <a:pt x="0" y="0"/>
                      </a:moveTo>
                      <a:lnTo>
                        <a:pt x="231176"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147" name="Google Shape;147;p3"/>
              <p:cNvSpPr/>
              <p:nvPr/>
            </p:nvSpPr>
            <p:spPr>
              <a:xfrm>
                <a:off x="8103173" y="1198044"/>
                <a:ext cx="231176" cy="163550"/>
              </a:xfrm>
              <a:custGeom>
                <a:avLst/>
                <a:gdLst/>
                <a:ahLst/>
                <a:cxnLst/>
                <a:rect l="l" t="t" r="r" b="b"/>
                <a:pathLst>
                  <a:path w="231176" h="181951" extrusionOk="0">
                    <a:moveTo>
                      <a:pt x="231176" y="77201"/>
                    </a:moveTo>
                    <a:lnTo>
                      <a:pt x="231176" y="169992"/>
                    </a:lnTo>
                    <a:cubicBezTo>
                      <a:pt x="231176" y="176612"/>
                      <a:pt x="225837" y="181951"/>
                      <a:pt x="219217" y="181951"/>
                    </a:cubicBezTo>
                    <a:lnTo>
                      <a:pt x="11959" y="181951"/>
                    </a:lnTo>
                    <a:cubicBezTo>
                      <a:pt x="5339" y="181951"/>
                      <a:pt x="0" y="176612"/>
                      <a:pt x="0" y="169992"/>
                    </a:cubicBezTo>
                    <a:lnTo>
                      <a:pt x="0" y="11959"/>
                    </a:lnTo>
                    <a:cubicBezTo>
                      <a:pt x="0" y="5339"/>
                      <a:pt x="5339" y="0"/>
                      <a:pt x="11959" y="0"/>
                    </a:cubicBezTo>
                    <a:lnTo>
                      <a:pt x="9135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148" name="Google Shape;148;p3"/>
            <p:cNvSpPr/>
            <p:nvPr/>
          </p:nvSpPr>
          <p:spPr>
            <a:xfrm>
              <a:off x="8134513" y="1223663"/>
              <a:ext cx="22156" cy="22156"/>
            </a:xfrm>
            <a:custGeom>
              <a:avLst/>
              <a:gdLst/>
              <a:ahLst/>
              <a:cxnLst/>
              <a:rect l="l" t="t" r="r" b="b"/>
              <a:pathLst>
                <a:path w="22156" h="22156" extrusionOk="0">
                  <a:moveTo>
                    <a:pt x="0" y="0"/>
                  </a:moveTo>
                  <a:lnTo>
                    <a:pt x="22156" y="0"/>
                  </a:lnTo>
                  <a:lnTo>
                    <a:pt x="22156" y="22157"/>
                  </a:lnTo>
                  <a:lnTo>
                    <a:pt x="0" y="22157"/>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49" name="Google Shape;149;p3"/>
            <p:cNvSpPr/>
            <p:nvPr/>
          </p:nvSpPr>
          <p:spPr>
            <a:xfrm>
              <a:off x="8134513" y="1267923"/>
              <a:ext cx="22156" cy="22156"/>
            </a:xfrm>
            <a:custGeom>
              <a:avLst/>
              <a:gdLst/>
              <a:ahLst/>
              <a:cxnLst/>
              <a:rect l="l" t="t" r="r" b="b"/>
              <a:pathLst>
                <a:path w="22156" h="22156" extrusionOk="0">
                  <a:moveTo>
                    <a:pt x="0" y="0"/>
                  </a:moveTo>
                  <a:lnTo>
                    <a:pt x="22156" y="0"/>
                  </a:lnTo>
                  <a:lnTo>
                    <a:pt x="22156" y="22157"/>
                  </a:lnTo>
                  <a:lnTo>
                    <a:pt x="0" y="22157"/>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50" name="Google Shape;150;p3"/>
          <p:cNvGrpSpPr/>
          <p:nvPr/>
        </p:nvGrpSpPr>
        <p:grpSpPr>
          <a:xfrm>
            <a:off x="4766037" y="2053611"/>
            <a:ext cx="533016" cy="466241"/>
            <a:chOff x="7594739" y="5592320"/>
            <a:chExt cx="240518" cy="210386"/>
          </a:xfrm>
        </p:grpSpPr>
        <p:sp>
          <p:nvSpPr>
            <p:cNvPr id="151" name="Google Shape;151;p3"/>
            <p:cNvSpPr/>
            <p:nvPr/>
          </p:nvSpPr>
          <p:spPr>
            <a:xfrm>
              <a:off x="7594739" y="5592320"/>
              <a:ext cx="240517" cy="177380"/>
            </a:xfrm>
            <a:custGeom>
              <a:avLst/>
              <a:gdLst/>
              <a:ahLst/>
              <a:cxnLst/>
              <a:rect l="l" t="t" r="r" b="b"/>
              <a:pathLst>
                <a:path w="240517" h="177380" extrusionOk="0">
                  <a:moveTo>
                    <a:pt x="233917" y="177381"/>
                  </a:moveTo>
                  <a:lnTo>
                    <a:pt x="6601" y="177381"/>
                  </a:lnTo>
                  <a:cubicBezTo>
                    <a:pt x="2981" y="177381"/>
                    <a:pt x="0" y="174453"/>
                    <a:pt x="0" y="170779"/>
                  </a:cubicBezTo>
                  <a:lnTo>
                    <a:pt x="0" y="6601"/>
                  </a:lnTo>
                  <a:cubicBezTo>
                    <a:pt x="0" y="2981"/>
                    <a:pt x="2928" y="0"/>
                    <a:pt x="6601" y="0"/>
                  </a:cubicBezTo>
                  <a:lnTo>
                    <a:pt x="233917" y="0"/>
                  </a:lnTo>
                  <a:cubicBezTo>
                    <a:pt x="237537" y="0"/>
                    <a:pt x="240518" y="2928"/>
                    <a:pt x="240518" y="6601"/>
                  </a:cubicBezTo>
                  <a:lnTo>
                    <a:pt x="240518" y="170779"/>
                  </a:lnTo>
                  <a:cubicBezTo>
                    <a:pt x="240518" y="174453"/>
                    <a:pt x="237537" y="177381"/>
                    <a:pt x="233917" y="177381"/>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2" name="Google Shape;152;p3"/>
            <p:cNvSpPr/>
            <p:nvPr/>
          </p:nvSpPr>
          <p:spPr>
            <a:xfrm>
              <a:off x="7594739" y="5736748"/>
              <a:ext cx="240518" cy="5323"/>
            </a:xfrm>
            <a:custGeom>
              <a:avLst/>
              <a:gdLst/>
              <a:ahLst/>
              <a:cxnLst/>
              <a:rect l="l" t="t" r="r" b="b"/>
              <a:pathLst>
                <a:path w="240518" h="5323" extrusionOk="0">
                  <a:moveTo>
                    <a:pt x="0" y="0"/>
                  </a:moveTo>
                  <a:lnTo>
                    <a:pt x="240518"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53" name="Google Shape;153;p3"/>
            <p:cNvGrpSpPr/>
            <p:nvPr/>
          </p:nvGrpSpPr>
          <p:grpSpPr>
            <a:xfrm>
              <a:off x="7654310" y="5769701"/>
              <a:ext cx="121376" cy="33005"/>
              <a:chOff x="7654310" y="5769701"/>
              <a:chExt cx="121376" cy="33005"/>
            </a:xfrm>
          </p:grpSpPr>
          <p:sp>
            <p:nvSpPr>
              <p:cNvPr id="154" name="Google Shape;154;p3"/>
              <p:cNvSpPr/>
              <p:nvPr/>
            </p:nvSpPr>
            <p:spPr>
              <a:xfrm>
                <a:off x="7654310" y="5797383"/>
                <a:ext cx="121376" cy="5323"/>
              </a:xfrm>
              <a:custGeom>
                <a:avLst/>
                <a:gdLst/>
                <a:ahLst/>
                <a:cxnLst/>
                <a:rect l="l" t="t" r="r" b="b"/>
                <a:pathLst>
                  <a:path w="121376" h="5323" extrusionOk="0">
                    <a:moveTo>
                      <a:pt x="0" y="0"/>
                    </a:moveTo>
                    <a:lnTo>
                      <a:pt x="121377"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55" name="Google Shape;155;p3"/>
              <p:cNvGrpSpPr/>
              <p:nvPr/>
            </p:nvGrpSpPr>
            <p:grpSpPr>
              <a:xfrm>
                <a:off x="7684920" y="5769701"/>
                <a:ext cx="65479" cy="27682"/>
                <a:chOff x="7684920" y="5769701"/>
                <a:chExt cx="65479" cy="27682"/>
              </a:xfrm>
            </p:grpSpPr>
            <p:sp>
              <p:nvSpPr>
                <p:cNvPr id="156" name="Google Shape;156;p3"/>
                <p:cNvSpPr/>
                <p:nvPr/>
              </p:nvSpPr>
              <p:spPr>
                <a:xfrm>
                  <a:off x="7684920" y="5769701"/>
                  <a:ext cx="5323" cy="27682"/>
                </a:xfrm>
                <a:custGeom>
                  <a:avLst/>
                  <a:gdLst/>
                  <a:ahLst/>
                  <a:cxnLst/>
                  <a:rect l="l" t="t" r="r" b="b"/>
                  <a:pathLst>
                    <a:path w="5323" h="27682" extrusionOk="0">
                      <a:moveTo>
                        <a:pt x="0" y="0"/>
                      </a:moveTo>
                      <a:lnTo>
                        <a:pt x="0" y="27682"/>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57" name="Google Shape;157;p3"/>
                <p:cNvSpPr/>
                <p:nvPr/>
              </p:nvSpPr>
              <p:spPr>
                <a:xfrm>
                  <a:off x="7745076" y="5769701"/>
                  <a:ext cx="5323" cy="27682"/>
                </a:xfrm>
                <a:custGeom>
                  <a:avLst/>
                  <a:gdLst/>
                  <a:ahLst/>
                  <a:cxnLst/>
                  <a:rect l="l" t="t" r="r" b="b"/>
                  <a:pathLst>
                    <a:path w="5323" h="27682" extrusionOk="0">
                      <a:moveTo>
                        <a:pt x="0" y="0"/>
                      </a:moveTo>
                      <a:lnTo>
                        <a:pt x="0" y="27682"/>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158" name="Google Shape;158;p3"/>
            <p:cNvGrpSpPr/>
            <p:nvPr/>
          </p:nvGrpSpPr>
          <p:grpSpPr>
            <a:xfrm>
              <a:off x="7636848" y="5613455"/>
              <a:ext cx="156832" cy="117916"/>
              <a:chOff x="7636848" y="5613455"/>
              <a:chExt cx="156832" cy="117916"/>
            </a:xfrm>
          </p:grpSpPr>
          <p:grpSp>
            <p:nvGrpSpPr>
              <p:cNvPr id="159" name="Google Shape;159;p3"/>
              <p:cNvGrpSpPr/>
              <p:nvPr/>
            </p:nvGrpSpPr>
            <p:grpSpPr>
              <a:xfrm>
                <a:off x="7636848" y="5613455"/>
                <a:ext cx="156725" cy="117916"/>
                <a:chOff x="7636848" y="5613455"/>
                <a:chExt cx="156725" cy="117916"/>
              </a:xfrm>
            </p:grpSpPr>
            <p:grpSp>
              <p:nvGrpSpPr>
                <p:cNvPr id="160" name="Google Shape;160;p3"/>
                <p:cNvGrpSpPr/>
                <p:nvPr/>
              </p:nvGrpSpPr>
              <p:grpSpPr>
                <a:xfrm>
                  <a:off x="7636848" y="5655511"/>
                  <a:ext cx="156725" cy="75860"/>
                  <a:chOff x="7636848" y="5655511"/>
                  <a:chExt cx="156725" cy="75860"/>
                </a:xfrm>
              </p:grpSpPr>
              <p:sp>
                <p:nvSpPr>
                  <p:cNvPr id="161" name="Google Shape;161;p3"/>
                  <p:cNvSpPr/>
                  <p:nvPr/>
                </p:nvSpPr>
                <p:spPr>
                  <a:xfrm>
                    <a:off x="7636848" y="5682714"/>
                    <a:ext cx="5323" cy="48657"/>
                  </a:xfrm>
                  <a:custGeom>
                    <a:avLst/>
                    <a:gdLst/>
                    <a:ahLst/>
                    <a:cxnLst/>
                    <a:rect l="l" t="t" r="r" b="b"/>
                    <a:pathLst>
                      <a:path w="5323" h="48657" extrusionOk="0">
                        <a:moveTo>
                          <a:pt x="0" y="0"/>
                        </a:moveTo>
                        <a:lnTo>
                          <a:pt x="0" y="48657"/>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62" name="Google Shape;162;p3"/>
                  <p:cNvSpPr/>
                  <p:nvPr/>
                </p:nvSpPr>
                <p:spPr>
                  <a:xfrm>
                    <a:off x="7658462" y="5695704"/>
                    <a:ext cx="5323" cy="35667"/>
                  </a:xfrm>
                  <a:custGeom>
                    <a:avLst/>
                    <a:gdLst/>
                    <a:ahLst/>
                    <a:cxnLst/>
                    <a:rect l="l" t="t" r="r" b="b"/>
                    <a:pathLst>
                      <a:path w="5323" h="35667" extrusionOk="0">
                        <a:moveTo>
                          <a:pt x="0" y="0"/>
                        </a:moveTo>
                        <a:lnTo>
                          <a:pt x="0" y="35668"/>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63" name="Google Shape;163;p3"/>
                  <p:cNvSpPr/>
                  <p:nvPr/>
                </p:nvSpPr>
                <p:spPr>
                  <a:xfrm>
                    <a:off x="7680129" y="5700601"/>
                    <a:ext cx="5323" cy="30770"/>
                  </a:xfrm>
                  <a:custGeom>
                    <a:avLst/>
                    <a:gdLst/>
                    <a:ahLst/>
                    <a:cxnLst/>
                    <a:rect l="l" t="t" r="r" b="b"/>
                    <a:pathLst>
                      <a:path w="5323" h="30770" extrusionOk="0">
                        <a:moveTo>
                          <a:pt x="0" y="0"/>
                        </a:moveTo>
                        <a:lnTo>
                          <a:pt x="0" y="3077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64" name="Google Shape;164;p3"/>
                  <p:cNvSpPr/>
                  <p:nvPr/>
                </p:nvSpPr>
                <p:spPr>
                  <a:xfrm>
                    <a:off x="7701743" y="5694799"/>
                    <a:ext cx="5323" cy="36572"/>
                  </a:xfrm>
                  <a:custGeom>
                    <a:avLst/>
                    <a:gdLst/>
                    <a:ahLst/>
                    <a:cxnLst/>
                    <a:rect l="l" t="t" r="r" b="b"/>
                    <a:pathLst>
                      <a:path w="5323" h="36572" extrusionOk="0">
                        <a:moveTo>
                          <a:pt x="0" y="0"/>
                        </a:moveTo>
                        <a:lnTo>
                          <a:pt x="0" y="36573"/>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65" name="Google Shape;165;p3"/>
                  <p:cNvSpPr/>
                  <p:nvPr/>
                </p:nvSpPr>
                <p:spPr>
                  <a:xfrm>
                    <a:off x="7723356" y="5681117"/>
                    <a:ext cx="5323" cy="50254"/>
                  </a:xfrm>
                  <a:custGeom>
                    <a:avLst/>
                    <a:gdLst/>
                    <a:ahLst/>
                    <a:cxnLst/>
                    <a:rect l="l" t="t" r="r" b="b"/>
                    <a:pathLst>
                      <a:path w="5323" h="50254" extrusionOk="0">
                        <a:moveTo>
                          <a:pt x="0" y="0"/>
                        </a:moveTo>
                        <a:lnTo>
                          <a:pt x="0" y="50254"/>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66" name="Google Shape;166;p3"/>
                  <p:cNvSpPr/>
                  <p:nvPr/>
                </p:nvSpPr>
                <p:spPr>
                  <a:xfrm>
                    <a:off x="7745023" y="5666797"/>
                    <a:ext cx="5323" cy="64574"/>
                  </a:xfrm>
                  <a:custGeom>
                    <a:avLst/>
                    <a:gdLst/>
                    <a:ahLst/>
                    <a:cxnLst/>
                    <a:rect l="l" t="t" r="r" b="b"/>
                    <a:pathLst>
                      <a:path w="5323" h="64574" extrusionOk="0">
                        <a:moveTo>
                          <a:pt x="0" y="0"/>
                        </a:moveTo>
                        <a:lnTo>
                          <a:pt x="0" y="64575"/>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67" name="Google Shape;167;p3"/>
                  <p:cNvSpPr/>
                  <p:nvPr/>
                </p:nvSpPr>
                <p:spPr>
                  <a:xfrm>
                    <a:off x="7766637" y="5655511"/>
                    <a:ext cx="5323" cy="75860"/>
                  </a:xfrm>
                  <a:custGeom>
                    <a:avLst/>
                    <a:gdLst/>
                    <a:ahLst/>
                    <a:cxnLst/>
                    <a:rect l="l" t="t" r="r" b="b"/>
                    <a:pathLst>
                      <a:path w="5323" h="75860" extrusionOk="0">
                        <a:moveTo>
                          <a:pt x="0" y="0"/>
                        </a:moveTo>
                        <a:lnTo>
                          <a:pt x="0" y="75861"/>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68" name="Google Shape;168;p3"/>
                  <p:cNvSpPr/>
                  <p:nvPr/>
                </p:nvSpPr>
                <p:spPr>
                  <a:xfrm>
                    <a:off x="7788250" y="5666797"/>
                    <a:ext cx="5323" cy="64574"/>
                  </a:xfrm>
                  <a:custGeom>
                    <a:avLst/>
                    <a:gdLst/>
                    <a:ahLst/>
                    <a:cxnLst/>
                    <a:rect l="l" t="t" r="r" b="b"/>
                    <a:pathLst>
                      <a:path w="5323" h="64574" extrusionOk="0">
                        <a:moveTo>
                          <a:pt x="0" y="0"/>
                        </a:moveTo>
                        <a:lnTo>
                          <a:pt x="0" y="64575"/>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169" name="Google Shape;169;p3"/>
                <p:cNvSpPr/>
                <p:nvPr/>
              </p:nvSpPr>
              <p:spPr>
                <a:xfrm>
                  <a:off x="7696366" y="5613455"/>
                  <a:ext cx="26511" cy="26511"/>
                </a:xfrm>
                <a:custGeom>
                  <a:avLst/>
                  <a:gdLst/>
                  <a:ahLst/>
                  <a:cxnLst/>
                  <a:rect l="l" t="t" r="r" b="b"/>
                  <a:pathLst>
                    <a:path w="26511" h="26511" extrusionOk="0">
                      <a:moveTo>
                        <a:pt x="0" y="0"/>
                      </a:moveTo>
                      <a:lnTo>
                        <a:pt x="0" y="26511"/>
                      </a:lnTo>
                      <a:lnTo>
                        <a:pt x="26511" y="26511"/>
                      </a:lnTo>
                      <a:cubicBezTo>
                        <a:pt x="26458" y="11871"/>
                        <a:pt x="14586" y="0"/>
                        <a:pt x="0" y="0"/>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0" name="Google Shape;170;p3"/>
                <p:cNvSpPr/>
                <p:nvPr/>
              </p:nvSpPr>
              <p:spPr>
                <a:xfrm>
                  <a:off x="7650956" y="5632353"/>
                  <a:ext cx="53023" cy="53022"/>
                </a:xfrm>
                <a:custGeom>
                  <a:avLst/>
                  <a:gdLst/>
                  <a:ahLst/>
                  <a:cxnLst/>
                  <a:rect l="l" t="t" r="r" b="b"/>
                  <a:pathLst>
                    <a:path w="53023" h="53022" extrusionOk="0">
                      <a:moveTo>
                        <a:pt x="26511" y="0"/>
                      </a:moveTo>
                      <a:cubicBezTo>
                        <a:pt x="11871" y="0"/>
                        <a:pt x="0" y="11872"/>
                        <a:pt x="0" y="26511"/>
                      </a:cubicBezTo>
                      <a:cubicBezTo>
                        <a:pt x="0" y="41151"/>
                        <a:pt x="11871" y="53023"/>
                        <a:pt x="26511" y="53023"/>
                      </a:cubicBezTo>
                      <a:cubicBezTo>
                        <a:pt x="41151" y="53023"/>
                        <a:pt x="53023" y="41151"/>
                        <a:pt x="53023" y="26511"/>
                      </a:cubicBezTo>
                      <a:lnTo>
                        <a:pt x="26511" y="26511"/>
                      </a:lnTo>
                      <a:lnTo>
                        <a:pt x="26511" y="0"/>
                      </a:lnTo>
                      <a:close/>
                    </a:path>
                  </a:pathLst>
                </a:custGeom>
                <a:noFill/>
                <a:ln w="9525" cap="rnd"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171" name="Google Shape;171;p3"/>
              <p:cNvSpPr/>
              <p:nvPr/>
            </p:nvSpPr>
            <p:spPr>
              <a:xfrm>
                <a:off x="7739593" y="5613987"/>
                <a:ext cx="54087" cy="5323"/>
              </a:xfrm>
              <a:custGeom>
                <a:avLst/>
                <a:gdLst/>
                <a:ahLst/>
                <a:cxnLst/>
                <a:rect l="l" t="t" r="r" b="b"/>
                <a:pathLst>
                  <a:path w="54087" h="5323" extrusionOk="0">
                    <a:moveTo>
                      <a:pt x="0" y="0"/>
                    </a:moveTo>
                    <a:lnTo>
                      <a:pt x="54087" y="0"/>
                    </a:lnTo>
                  </a:path>
                </a:pathLst>
              </a:custGeom>
              <a:noFill/>
              <a:ln w="9525" cap="rnd"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72" name="Google Shape;172;p3"/>
              <p:cNvSpPr/>
              <p:nvPr/>
            </p:nvSpPr>
            <p:spPr>
              <a:xfrm>
                <a:off x="7761260" y="5635654"/>
                <a:ext cx="32420" cy="5323"/>
              </a:xfrm>
              <a:custGeom>
                <a:avLst/>
                <a:gdLst/>
                <a:ahLst/>
                <a:cxnLst/>
                <a:rect l="l" t="t" r="r" b="b"/>
                <a:pathLst>
                  <a:path w="32420" h="5323" extrusionOk="0">
                    <a:moveTo>
                      <a:pt x="0" y="0"/>
                    </a:moveTo>
                    <a:lnTo>
                      <a:pt x="32421" y="0"/>
                    </a:lnTo>
                  </a:path>
                </a:pathLst>
              </a:custGeom>
              <a:noFill/>
              <a:ln w="9525" cap="rnd"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173" name="Google Shape;173;p3"/>
          <p:cNvGrpSpPr/>
          <p:nvPr/>
        </p:nvGrpSpPr>
        <p:grpSpPr>
          <a:xfrm>
            <a:off x="5381408" y="1874585"/>
            <a:ext cx="1900008" cy="777252"/>
            <a:chOff x="6713534" y="1874585"/>
            <a:chExt cx="1900008" cy="777252"/>
          </a:xfrm>
        </p:grpSpPr>
        <p:sp>
          <p:nvSpPr>
            <p:cNvPr id="174" name="Google Shape;174;p3"/>
            <p:cNvSpPr/>
            <p:nvPr/>
          </p:nvSpPr>
          <p:spPr>
            <a:xfrm>
              <a:off x="6713534" y="1874585"/>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75" name="Google Shape;175;p3"/>
            <p:cNvSpPr txBox="1"/>
            <p:nvPr/>
          </p:nvSpPr>
          <p:spPr>
            <a:xfrm>
              <a:off x="6942242" y="2005337"/>
              <a:ext cx="1671300" cy="64650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PAE</a:t>
              </a:r>
              <a:endParaRPr/>
            </a:p>
            <a:p>
              <a:pPr marL="0" marR="0" lvl="0" indent="0" algn="l" rtl="0">
                <a:spcBef>
                  <a:spcPts val="0"/>
                </a:spcBef>
                <a:spcAft>
                  <a:spcPts val="0"/>
                </a:spcAft>
                <a:buNone/>
              </a:pPr>
              <a:r>
                <a:rPr lang="es-ES" sz="1400">
                  <a:solidFill>
                    <a:srgbClr val="0C0C0C"/>
                  </a:solidFill>
                  <a:latin typeface="Open Sans Light"/>
                  <a:ea typeface="Open Sans Light"/>
                  <a:cs typeface="Open Sans Light"/>
                  <a:sym typeface="Open Sans Light"/>
                </a:rPr>
                <a:t>Punto atención </a:t>
              </a:r>
              <a:r>
                <a:rPr lang="es-ES">
                  <a:solidFill>
                    <a:srgbClr val="0C0C0C"/>
                  </a:solidFill>
                  <a:latin typeface="Open Sans Light"/>
                  <a:ea typeface="Open Sans Light"/>
                  <a:cs typeface="Open Sans Light"/>
                  <a:sym typeface="Open Sans Light"/>
                </a:rPr>
                <a:t>emprendimiento</a:t>
              </a:r>
              <a:endParaRPr sz="1400">
                <a:solidFill>
                  <a:srgbClr val="0C0C0C"/>
                </a:solidFill>
                <a:latin typeface="Quattrocento Sans"/>
                <a:ea typeface="Quattrocento Sans"/>
                <a:cs typeface="Quattrocento Sans"/>
                <a:sym typeface="Quattrocento Sans"/>
              </a:endParaRPr>
            </a:p>
          </p:txBody>
        </p:sp>
      </p:grpSp>
      <p:cxnSp>
        <p:nvCxnSpPr>
          <p:cNvPr id="176" name="Google Shape;176;p3"/>
          <p:cNvCxnSpPr/>
          <p:nvPr/>
        </p:nvCxnSpPr>
        <p:spPr>
          <a:xfrm rot="10800000">
            <a:off x="5452182" y="2017500"/>
            <a:ext cx="0" cy="2927178"/>
          </a:xfrm>
          <a:prstGeom prst="straightConnector1">
            <a:avLst/>
          </a:prstGeom>
          <a:noFill/>
          <a:ln w="19050" cap="rnd" cmpd="sng">
            <a:solidFill>
              <a:schemeClr val="accent1"/>
            </a:solidFill>
            <a:prstDash val="solid"/>
            <a:round/>
            <a:headEnd type="none" w="sm" len="sm"/>
            <a:tailEnd type="none" w="sm" len="sm"/>
          </a:ln>
        </p:spPr>
      </p:cxnSp>
      <p:cxnSp>
        <p:nvCxnSpPr>
          <p:cNvPr id="177" name="Google Shape;177;p3"/>
          <p:cNvCxnSpPr/>
          <p:nvPr/>
        </p:nvCxnSpPr>
        <p:spPr>
          <a:xfrm>
            <a:off x="570084" y="861156"/>
            <a:ext cx="0" cy="258451"/>
          </a:xfrm>
          <a:prstGeom prst="straightConnector1">
            <a:avLst/>
          </a:prstGeom>
          <a:noFill/>
          <a:ln w="38100" cap="rnd" cmpd="sng">
            <a:solidFill>
              <a:schemeClr val="accent1"/>
            </a:solidFill>
            <a:prstDash val="solid"/>
            <a:round/>
            <a:headEnd type="none" w="sm" len="sm"/>
            <a:tailEnd type="none" w="sm" len="sm"/>
          </a:ln>
        </p:spPr>
      </p:cxnSp>
      <p:sp>
        <p:nvSpPr>
          <p:cNvPr id="178" name="Google Shape;178;p3"/>
          <p:cNvSpPr/>
          <p:nvPr/>
        </p:nvSpPr>
        <p:spPr>
          <a:xfrm>
            <a:off x="-162556" y="846389"/>
            <a:ext cx="621068" cy="287984"/>
          </a:xfrm>
          <a:prstGeom prst="roundRect">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79" name="Google Shape;179;p3"/>
          <p:cNvSpPr/>
          <p:nvPr/>
        </p:nvSpPr>
        <p:spPr>
          <a:xfrm>
            <a:off x="0" y="6448425"/>
            <a:ext cx="12192000" cy="4095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80" name="Google Shape;180;p3"/>
          <p:cNvSpPr txBox="1"/>
          <p:nvPr/>
        </p:nvSpPr>
        <p:spPr>
          <a:xfrm>
            <a:off x="544077" y="6498930"/>
            <a:ext cx="3679539" cy="280717"/>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ES" sz="700" b="0" i="0" u="none" strike="noStrike" cap="none">
                <a:solidFill>
                  <a:schemeClr val="dk2"/>
                </a:solidFill>
                <a:latin typeface="Quattrocento Sans"/>
                <a:ea typeface="Quattrocento Sans"/>
                <a:cs typeface="Quattrocento Sans"/>
                <a:sym typeface="Quattrocento Sans"/>
              </a:rPr>
              <a:t>Asociación de Voluntarios de CaixaBank 2022</a:t>
            </a:r>
            <a:endParaRPr/>
          </a:p>
        </p:txBody>
      </p:sp>
      <p:grpSp>
        <p:nvGrpSpPr>
          <p:cNvPr id="181" name="Google Shape;181;p3"/>
          <p:cNvGrpSpPr/>
          <p:nvPr/>
        </p:nvGrpSpPr>
        <p:grpSpPr>
          <a:xfrm>
            <a:off x="796624" y="5516863"/>
            <a:ext cx="2369032" cy="1252233"/>
            <a:chOff x="796624" y="5293343"/>
            <a:chExt cx="2369032" cy="1252233"/>
          </a:xfrm>
        </p:grpSpPr>
        <p:sp>
          <p:nvSpPr>
            <p:cNvPr id="182" name="Google Shape;182;p3"/>
            <p:cNvSpPr txBox="1"/>
            <p:nvPr/>
          </p:nvSpPr>
          <p:spPr>
            <a:xfrm>
              <a:off x="1542949" y="5390880"/>
              <a:ext cx="1622707" cy="553998"/>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s-ES" sz="1800" b="0" i="0" u="none" strike="noStrike" cap="none">
                  <a:solidFill>
                    <a:schemeClr val="lt1"/>
                  </a:solidFill>
                  <a:latin typeface="Quattrocento Sans"/>
                  <a:ea typeface="Quattrocento Sans"/>
                  <a:cs typeface="Quattrocento Sans"/>
                  <a:sym typeface="Quattrocento Sans"/>
                </a:rPr>
                <a:t>Certificados</a:t>
              </a:r>
              <a:endParaRPr/>
            </a:p>
            <a:p>
              <a:pPr marL="0" marR="0" lvl="0" indent="0" algn="l" rtl="0">
                <a:lnSpc>
                  <a:spcPct val="100000"/>
                </a:lnSpc>
                <a:spcBef>
                  <a:spcPts val="0"/>
                </a:spcBef>
                <a:spcAft>
                  <a:spcPts val="0"/>
                </a:spcAft>
                <a:buNone/>
              </a:pPr>
              <a:r>
                <a:rPr lang="es-ES" sz="1800" b="0" i="0" u="none" strike="noStrike" cap="none">
                  <a:solidFill>
                    <a:schemeClr val="lt1"/>
                  </a:solidFill>
                  <a:latin typeface="Quattrocento Sans"/>
                  <a:ea typeface="Quattrocento Sans"/>
                  <a:cs typeface="Quattrocento Sans"/>
                  <a:sym typeface="Quattrocento Sans"/>
                </a:rPr>
                <a:t>digitales</a:t>
              </a:r>
              <a:endParaRPr sz="1800">
                <a:solidFill>
                  <a:schemeClr val="lt1"/>
                </a:solidFill>
                <a:latin typeface="Quattrocento Sans"/>
                <a:ea typeface="Quattrocento Sans"/>
                <a:cs typeface="Quattrocento Sans"/>
                <a:sym typeface="Quattrocento Sans"/>
              </a:endParaRPr>
            </a:p>
          </p:txBody>
        </p:sp>
        <p:pic>
          <p:nvPicPr>
            <p:cNvPr id="183" name="Google Shape;183;p3"/>
            <p:cNvPicPr preferRelativeResize="0"/>
            <p:nvPr/>
          </p:nvPicPr>
          <p:blipFill rotWithShape="1">
            <a:blip r:embed="rId4">
              <a:alphaModFix/>
            </a:blip>
            <a:srcRect/>
            <a:stretch/>
          </p:blipFill>
          <p:spPr>
            <a:xfrm>
              <a:off x="796624" y="5379139"/>
              <a:ext cx="442490" cy="453552"/>
            </a:xfrm>
            <a:prstGeom prst="rect">
              <a:avLst/>
            </a:prstGeom>
            <a:noFill/>
            <a:ln>
              <a:noFill/>
            </a:ln>
          </p:spPr>
        </p:pic>
        <p:cxnSp>
          <p:nvCxnSpPr>
            <p:cNvPr id="184" name="Google Shape;184;p3"/>
            <p:cNvCxnSpPr/>
            <p:nvPr/>
          </p:nvCxnSpPr>
          <p:spPr>
            <a:xfrm rot="10800000">
              <a:off x="1405905" y="5424530"/>
              <a:ext cx="0" cy="1121046"/>
            </a:xfrm>
            <a:prstGeom prst="straightConnector1">
              <a:avLst/>
            </a:prstGeom>
            <a:noFill/>
            <a:ln w="19050" cap="rnd" cmpd="sng">
              <a:solidFill>
                <a:schemeClr val="lt1"/>
              </a:solidFill>
              <a:prstDash val="solid"/>
              <a:round/>
              <a:headEnd type="none" w="sm" len="sm"/>
              <a:tailEnd type="none" w="sm" len="sm"/>
            </a:ln>
          </p:spPr>
        </p:cxnSp>
        <p:sp>
          <p:nvSpPr>
            <p:cNvPr id="185" name="Google Shape;185;p3"/>
            <p:cNvSpPr/>
            <p:nvPr/>
          </p:nvSpPr>
          <p:spPr>
            <a:xfrm>
              <a:off x="1307909" y="5293343"/>
              <a:ext cx="316960" cy="316960"/>
            </a:xfrm>
            <a:prstGeom prst="ellipse">
              <a:avLst/>
            </a:prstGeom>
            <a:solidFill>
              <a:schemeClr val="l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grpSp>
        <p:nvGrpSpPr>
          <p:cNvPr id="186" name="Google Shape;186;p3"/>
          <p:cNvGrpSpPr/>
          <p:nvPr/>
        </p:nvGrpSpPr>
        <p:grpSpPr>
          <a:xfrm>
            <a:off x="4300573" y="5516863"/>
            <a:ext cx="3105939" cy="1252233"/>
            <a:chOff x="4295129" y="5293343"/>
            <a:chExt cx="3105939" cy="1252233"/>
          </a:xfrm>
        </p:grpSpPr>
        <p:pic>
          <p:nvPicPr>
            <p:cNvPr id="187" name="Google Shape;187;p3"/>
            <p:cNvPicPr preferRelativeResize="0"/>
            <p:nvPr/>
          </p:nvPicPr>
          <p:blipFill rotWithShape="1">
            <a:blip r:embed="rId5">
              <a:alphaModFix/>
            </a:blip>
            <a:srcRect/>
            <a:stretch/>
          </p:blipFill>
          <p:spPr>
            <a:xfrm>
              <a:off x="4295129" y="5379139"/>
              <a:ext cx="502402" cy="451235"/>
            </a:xfrm>
            <a:prstGeom prst="rect">
              <a:avLst/>
            </a:prstGeom>
            <a:noFill/>
            <a:ln>
              <a:noFill/>
            </a:ln>
          </p:spPr>
        </p:pic>
        <p:sp>
          <p:nvSpPr>
            <p:cNvPr id="188" name="Google Shape;188;p3"/>
            <p:cNvSpPr txBox="1"/>
            <p:nvPr/>
          </p:nvSpPr>
          <p:spPr>
            <a:xfrm>
              <a:off x="5056910" y="5390880"/>
              <a:ext cx="2344158" cy="553998"/>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s-ES" sz="1800" b="0" i="0" u="none" strike="noStrike" cap="none">
                  <a:solidFill>
                    <a:schemeClr val="lt1"/>
                  </a:solidFill>
                  <a:latin typeface="Quattrocento Sans"/>
                  <a:ea typeface="Quattrocento Sans"/>
                  <a:cs typeface="Quattrocento Sans"/>
                  <a:sym typeface="Quattrocento Sans"/>
                </a:rPr>
                <a:t>Puntos asesoramiento gratuitos</a:t>
              </a:r>
              <a:endParaRPr/>
            </a:p>
          </p:txBody>
        </p:sp>
        <p:cxnSp>
          <p:nvCxnSpPr>
            <p:cNvPr id="189" name="Google Shape;189;p3"/>
            <p:cNvCxnSpPr/>
            <p:nvPr/>
          </p:nvCxnSpPr>
          <p:spPr>
            <a:xfrm rot="10800000">
              <a:off x="4919866" y="5424530"/>
              <a:ext cx="0" cy="1121046"/>
            </a:xfrm>
            <a:prstGeom prst="straightConnector1">
              <a:avLst/>
            </a:prstGeom>
            <a:noFill/>
            <a:ln w="19050" cap="rnd" cmpd="sng">
              <a:solidFill>
                <a:schemeClr val="lt1"/>
              </a:solidFill>
              <a:prstDash val="solid"/>
              <a:round/>
              <a:headEnd type="none" w="sm" len="sm"/>
              <a:tailEnd type="none" w="sm" len="sm"/>
            </a:ln>
          </p:spPr>
        </p:cxnSp>
        <p:sp>
          <p:nvSpPr>
            <p:cNvPr id="190" name="Google Shape;190;p3"/>
            <p:cNvSpPr/>
            <p:nvPr/>
          </p:nvSpPr>
          <p:spPr>
            <a:xfrm>
              <a:off x="4821870" y="5293343"/>
              <a:ext cx="316960" cy="316960"/>
            </a:xfrm>
            <a:prstGeom prst="ellipse">
              <a:avLst/>
            </a:prstGeom>
            <a:solidFill>
              <a:schemeClr val="l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grpSp>
        <p:nvGrpSpPr>
          <p:cNvPr id="191" name="Google Shape;191;p3"/>
          <p:cNvGrpSpPr/>
          <p:nvPr/>
        </p:nvGrpSpPr>
        <p:grpSpPr>
          <a:xfrm>
            <a:off x="8541428" y="5516863"/>
            <a:ext cx="2331874" cy="1252233"/>
            <a:chOff x="8541428" y="5293343"/>
            <a:chExt cx="2331874" cy="1252233"/>
          </a:xfrm>
        </p:grpSpPr>
        <p:pic>
          <p:nvPicPr>
            <p:cNvPr id="192" name="Google Shape;192;p3"/>
            <p:cNvPicPr preferRelativeResize="0"/>
            <p:nvPr/>
          </p:nvPicPr>
          <p:blipFill rotWithShape="1">
            <a:blip r:embed="rId6">
              <a:alphaModFix/>
            </a:blip>
            <a:srcRect/>
            <a:stretch/>
          </p:blipFill>
          <p:spPr>
            <a:xfrm>
              <a:off x="8541428" y="5379139"/>
              <a:ext cx="441426" cy="451235"/>
            </a:xfrm>
            <a:prstGeom prst="rect">
              <a:avLst/>
            </a:prstGeom>
            <a:noFill/>
            <a:ln>
              <a:noFill/>
            </a:ln>
          </p:spPr>
        </p:pic>
        <p:sp>
          <p:nvSpPr>
            <p:cNvPr id="193" name="Google Shape;193;p3"/>
            <p:cNvSpPr txBox="1"/>
            <p:nvPr/>
          </p:nvSpPr>
          <p:spPr>
            <a:xfrm>
              <a:off x="9250595" y="5390880"/>
              <a:ext cx="1622707" cy="553998"/>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s-ES" sz="1800" b="0" i="0" u="none" strike="noStrike" cap="none">
                  <a:solidFill>
                    <a:schemeClr val="lt1"/>
                  </a:solidFill>
                  <a:latin typeface="Quattrocento Sans"/>
                  <a:ea typeface="Quattrocento Sans"/>
                  <a:cs typeface="Quattrocento Sans"/>
                  <a:sym typeface="Quattrocento Sans"/>
                </a:rPr>
                <a:t>Auto-</a:t>
              </a:r>
              <a:endParaRPr/>
            </a:p>
            <a:p>
              <a:pPr marL="0" marR="0" lvl="0" indent="0" algn="l" rtl="0">
                <a:lnSpc>
                  <a:spcPct val="100000"/>
                </a:lnSpc>
                <a:spcBef>
                  <a:spcPts val="0"/>
                </a:spcBef>
                <a:spcAft>
                  <a:spcPts val="0"/>
                </a:spcAft>
                <a:buNone/>
              </a:pPr>
              <a:r>
                <a:rPr lang="es-ES" sz="1800" b="0" i="0" u="none" strike="noStrike" cap="none">
                  <a:solidFill>
                    <a:schemeClr val="lt1"/>
                  </a:solidFill>
                  <a:latin typeface="Quattrocento Sans"/>
                  <a:ea typeface="Quattrocento Sans"/>
                  <a:cs typeface="Quattrocento Sans"/>
                  <a:sym typeface="Quattrocento Sans"/>
                </a:rPr>
                <a:t>gestionable</a:t>
              </a:r>
              <a:endParaRPr sz="1800">
                <a:solidFill>
                  <a:schemeClr val="lt1"/>
                </a:solidFill>
                <a:latin typeface="Quattrocento Sans"/>
                <a:ea typeface="Quattrocento Sans"/>
                <a:cs typeface="Quattrocento Sans"/>
                <a:sym typeface="Quattrocento Sans"/>
              </a:endParaRPr>
            </a:p>
          </p:txBody>
        </p:sp>
        <p:cxnSp>
          <p:nvCxnSpPr>
            <p:cNvPr id="194" name="Google Shape;194;p3"/>
            <p:cNvCxnSpPr/>
            <p:nvPr/>
          </p:nvCxnSpPr>
          <p:spPr>
            <a:xfrm rot="10800000">
              <a:off x="9113551" y="5424530"/>
              <a:ext cx="0" cy="1121046"/>
            </a:xfrm>
            <a:prstGeom prst="straightConnector1">
              <a:avLst/>
            </a:prstGeom>
            <a:noFill/>
            <a:ln w="19050" cap="rnd" cmpd="sng">
              <a:solidFill>
                <a:schemeClr val="lt1"/>
              </a:solidFill>
              <a:prstDash val="solid"/>
              <a:round/>
              <a:headEnd type="none" w="sm" len="sm"/>
              <a:tailEnd type="none" w="sm" len="sm"/>
            </a:ln>
          </p:spPr>
        </p:cxnSp>
        <p:sp>
          <p:nvSpPr>
            <p:cNvPr id="195" name="Google Shape;195;p3"/>
            <p:cNvSpPr/>
            <p:nvPr/>
          </p:nvSpPr>
          <p:spPr>
            <a:xfrm>
              <a:off x="9015555" y="5293343"/>
              <a:ext cx="316960" cy="316960"/>
            </a:xfrm>
            <a:prstGeom prst="ellipse">
              <a:avLst/>
            </a:prstGeom>
            <a:solidFill>
              <a:schemeClr val="l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pic>
        <p:nvPicPr>
          <p:cNvPr id="196" name="Google Shape;196;p3"/>
          <p:cNvPicPr preferRelativeResize="0"/>
          <p:nvPr/>
        </p:nvPicPr>
        <p:blipFill rotWithShape="1">
          <a:blip r:embed="rId7">
            <a:alphaModFix/>
          </a:blip>
          <a:srcRect/>
          <a:stretch/>
        </p:blipFill>
        <p:spPr>
          <a:xfrm>
            <a:off x="10587436" y="445701"/>
            <a:ext cx="1233089" cy="246619"/>
          </a:xfrm>
          <a:prstGeom prst="rect">
            <a:avLst/>
          </a:prstGeom>
          <a:noFill/>
          <a:ln>
            <a:noFill/>
          </a:ln>
        </p:spPr>
      </p:pic>
      <p:sp>
        <p:nvSpPr>
          <p:cNvPr id="197" name="Google Shape;197;p3"/>
          <p:cNvSpPr txBox="1"/>
          <p:nvPr/>
        </p:nvSpPr>
        <p:spPr>
          <a:xfrm>
            <a:off x="11595386" y="6601396"/>
            <a:ext cx="407502" cy="170878"/>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s-ES" sz="900">
                <a:solidFill>
                  <a:schemeClr val="dk2"/>
                </a:solidFill>
                <a:latin typeface="Quattrocento Sans"/>
                <a:ea typeface="Quattrocento Sans"/>
                <a:cs typeface="Quattrocento Sans"/>
                <a:sym typeface="Quattrocento Sans"/>
              </a:rPr>
              <a:t>p. </a:t>
            </a:r>
            <a:fld id="{00000000-1234-1234-1234-123412341234}" type="slidenum">
              <a:rPr lang="es-ES" sz="900">
                <a:solidFill>
                  <a:schemeClr val="dk2"/>
                </a:solidFill>
                <a:latin typeface="Quattrocento Sans"/>
                <a:ea typeface="Quattrocento Sans"/>
                <a:cs typeface="Quattrocento Sans"/>
                <a:sym typeface="Quattrocento Sans"/>
              </a:rPr>
              <a:t>3</a:t>
            </a:fld>
            <a:endParaRPr sz="900">
              <a:solidFill>
                <a:schemeClr val="dk2"/>
              </a:solidFill>
              <a:latin typeface="Quattrocento Sans"/>
              <a:ea typeface="Quattrocento Sans"/>
              <a:cs typeface="Quattrocento Sans"/>
              <a:sym typeface="Quattrocento San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pic>
        <p:nvPicPr>
          <p:cNvPr id="203" name="Google Shape;203;p4" descr="A person sitting at a table with a computer and papers&#10;&#10;Description automatically generated with low confidence"/>
          <p:cNvPicPr preferRelativeResize="0"/>
          <p:nvPr/>
        </p:nvPicPr>
        <p:blipFill rotWithShape="1">
          <a:blip r:embed="rId3">
            <a:alphaModFix/>
          </a:blip>
          <a:srcRect l="1001" t="33189" r="141" b="-20033"/>
          <a:stretch/>
        </p:blipFill>
        <p:spPr>
          <a:xfrm>
            <a:off x="5255112" y="3522230"/>
            <a:ext cx="6959952" cy="2924379"/>
          </a:xfrm>
          <a:prstGeom prst="rect">
            <a:avLst/>
          </a:prstGeom>
          <a:noFill/>
          <a:ln>
            <a:noFill/>
          </a:ln>
        </p:spPr>
      </p:pic>
      <p:sp>
        <p:nvSpPr>
          <p:cNvPr id="204" name="Google Shape;204;p4"/>
          <p:cNvSpPr/>
          <p:nvPr/>
        </p:nvSpPr>
        <p:spPr>
          <a:xfrm>
            <a:off x="0" y="6448425"/>
            <a:ext cx="12192000" cy="4095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205" name="Google Shape;205;p4"/>
          <p:cNvSpPr txBox="1"/>
          <p:nvPr/>
        </p:nvSpPr>
        <p:spPr>
          <a:xfrm>
            <a:off x="544077" y="6498930"/>
            <a:ext cx="3679539" cy="280717"/>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ES" sz="700" b="0" i="0" u="none" strike="noStrike" cap="none">
                <a:solidFill>
                  <a:schemeClr val="dk2"/>
                </a:solidFill>
                <a:latin typeface="Quattrocento Sans"/>
                <a:ea typeface="Quattrocento Sans"/>
                <a:cs typeface="Quattrocento Sans"/>
                <a:sym typeface="Quattrocento Sans"/>
              </a:rPr>
              <a:t>Asociación de Voluntarios de CaixaBank 2022</a:t>
            </a:r>
            <a:endParaRPr/>
          </a:p>
        </p:txBody>
      </p:sp>
      <p:sp>
        <p:nvSpPr>
          <p:cNvPr id="206" name="Google Shape;206;p4"/>
          <p:cNvSpPr txBox="1"/>
          <p:nvPr/>
        </p:nvSpPr>
        <p:spPr>
          <a:xfrm>
            <a:off x="755277" y="1510812"/>
            <a:ext cx="3818420" cy="26224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accent1"/>
              </a:buClr>
              <a:buSzPts val="1800"/>
              <a:buFont typeface="Arial"/>
              <a:buNone/>
            </a:pPr>
            <a:r>
              <a:rPr lang="es-ES" sz="1800" b="0" i="0">
                <a:solidFill>
                  <a:schemeClr val="accent1"/>
                </a:solidFill>
                <a:latin typeface="Quattrocento Sans"/>
                <a:ea typeface="Quattrocento Sans"/>
                <a:cs typeface="Quattrocento Sans"/>
                <a:sym typeface="Quattrocento Sans"/>
              </a:rPr>
              <a:t>ALTA HACIENDA</a:t>
            </a:r>
            <a:endParaRPr/>
          </a:p>
        </p:txBody>
      </p:sp>
      <p:sp>
        <p:nvSpPr>
          <p:cNvPr id="207" name="Google Shape;207;p4"/>
          <p:cNvSpPr txBox="1"/>
          <p:nvPr/>
        </p:nvSpPr>
        <p:spPr>
          <a:xfrm>
            <a:off x="5306364" y="1510812"/>
            <a:ext cx="5555780" cy="26224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accent1"/>
              </a:buClr>
              <a:buSzPts val="1800"/>
              <a:buFont typeface="Arial"/>
              <a:buNone/>
            </a:pPr>
            <a:r>
              <a:rPr lang="es-ES" sz="1800" b="0" i="0">
                <a:solidFill>
                  <a:schemeClr val="accent1"/>
                </a:solidFill>
                <a:latin typeface="Quattrocento Sans"/>
                <a:ea typeface="Quattrocento Sans"/>
                <a:cs typeface="Quattrocento Sans"/>
                <a:sym typeface="Quattrocento Sans"/>
              </a:rPr>
              <a:t>ALTA SEGURIDAD SOCIAL</a:t>
            </a:r>
            <a:endParaRPr/>
          </a:p>
        </p:txBody>
      </p:sp>
      <p:sp>
        <p:nvSpPr>
          <p:cNvPr id="208" name="Google Shape;208;p4"/>
          <p:cNvSpPr/>
          <p:nvPr/>
        </p:nvSpPr>
        <p:spPr>
          <a:xfrm>
            <a:off x="9979869" y="1874502"/>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209" name="Google Shape;209;p4"/>
          <p:cNvSpPr/>
          <p:nvPr/>
        </p:nvSpPr>
        <p:spPr>
          <a:xfrm>
            <a:off x="7567757" y="1874502"/>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cxnSp>
        <p:nvCxnSpPr>
          <p:cNvPr id="210" name="Google Shape;210;p4"/>
          <p:cNvCxnSpPr/>
          <p:nvPr/>
        </p:nvCxnSpPr>
        <p:spPr>
          <a:xfrm>
            <a:off x="5438546" y="1937312"/>
            <a:ext cx="6753453" cy="0"/>
          </a:xfrm>
          <a:prstGeom prst="straightConnector1">
            <a:avLst/>
          </a:prstGeom>
          <a:noFill/>
          <a:ln w="19050" cap="flat" cmpd="sng">
            <a:solidFill>
              <a:schemeClr val="accent2"/>
            </a:solidFill>
            <a:prstDash val="solid"/>
            <a:miter lim="800000"/>
            <a:headEnd type="none" w="sm" len="sm"/>
            <a:tailEnd type="none" w="sm" len="sm"/>
          </a:ln>
        </p:spPr>
      </p:cxnSp>
      <p:grpSp>
        <p:nvGrpSpPr>
          <p:cNvPr id="211" name="Google Shape;211;p4"/>
          <p:cNvGrpSpPr/>
          <p:nvPr/>
        </p:nvGrpSpPr>
        <p:grpSpPr>
          <a:xfrm>
            <a:off x="5300860" y="1954151"/>
            <a:ext cx="6205340" cy="1366964"/>
            <a:chOff x="6087854" y="1954129"/>
            <a:chExt cx="6205340" cy="1366964"/>
          </a:xfrm>
        </p:grpSpPr>
        <p:grpSp>
          <p:nvGrpSpPr>
            <p:cNvPr id="212" name="Google Shape;212;p4"/>
            <p:cNvGrpSpPr/>
            <p:nvPr/>
          </p:nvGrpSpPr>
          <p:grpSpPr>
            <a:xfrm>
              <a:off x="6087854" y="1954129"/>
              <a:ext cx="2045028" cy="1366964"/>
              <a:chOff x="6248580" y="2545991"/>
              <a:chExt cx="2045028" cy="1366964"/>
            </a:xfrm>
          </p:grpSpPr>
          <p:sp>
            <p:nvSpPr>
              <p:cNvPr id="213" name="Google Shape;213;p4"/>
              <p:cNvSpPr txBox="1"/>
              <p:nvPr/>
            </p:nvSpPr>
            <p:spPr>
              <a:xfrm>
                <a:off x="6248580" y="3266624"/>
                <a:ext cx="2045028" cy="64633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Alta al RETA Régimen Especial de Trabajadores Autónomos</a:t>
                </a:r>
                <a:endParaRPr/>
              </a:p>
            </p:txBody>
          </p:sp>
          <p:sp>
            <p:nvSpPr>
              <p:cNvPr id="214" name="Google Shape;214;p4"/>
              <p:cNvSpPr txBox="1"/>
              <p:nvPr/>
            </p:nvSpPr>
            <p:spPr>
              <a:xfrm>
                <a:off x="6248580" y="2545991"/>
                <a:ext cx="558938" cy="615553"/>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4000">
                    <a:latin typeface="Quattrocento Sans"/>
                    <a:ea typeface="Quattrocento Sans"/>
                    <a:cs typeface="Quattrocento Sans"/>
                    <a:sym typeface="Quattrocento Sans"/>
                  </a:rPr>
                  <a:t>01</a:t>
                </a:r>
                <a:endParaRPr/>
              </a:p>
            </p:txBody>
          </p:sp>
          <p:cxnSp>
            <p:nvCxnSpPr>
              <p:cNvPr id="215" name="Google Shape;215;p4"/>
              <p:cNvCxnSpPr/>
              <p:nvPr/>
            </p:nvCxnSpPr>
            <p:spPr>
              <a:xfrm rot="10800000">
                <a:off x="6500119" y="2908029"/>
                <a:ext cx="0" cy="503078"/>
              </a:xfrm>
              <a:prstGeom prst="straightConnector1">
                <a:avLst/>
              </a:prstGeom>
              <a:noFill/>
              <a:ln w="19050" cap="rnd" cmpd="sng">
                <a:solidFill>
                  <a:schemeClr val="accent1"/>
                </a:solidFill>
                <a:prstDash val="solid"/>
                <a:round/>
                <a:headEnd type="none" w="sm" len="sm"/>
                <a:tailEnd type="none" w="sm" len="sm"/>
              </a:ln>
            </p:spPr>
          </p:cxnSp>
        </p:grpSp>
        <p:grpSp>
          <p:nvGrpSpPr>
            <p:cNvPr id="216" name="Google Shape;216;p4"/>
            <p:cNvGrpSpPr/>
            <p:nvPr/>
          </p:nvGrpSpPr>
          <p:grpSpPr>
            <a:xfrm>
              <a:off x="8470236" y="1954129"/>
              <a:ext cx="2466597" cy="1153671"/>
              <a:chOff x="8460135" y="2543840"/>
              <a:chExt cx="2466597" cy="1153671"/>
            </a:xfrm>
          </p:grpSpPr>
          <p:sp>
            <p:nvSpPr>
              <p:cNvPr id="217" name="Google Shape;217;p4"/>
              <p:cNvSpPr txBox="1"/>
              <p:nvPr/>
            </p:nvSpPr>
            <p:spPr>
              <a:xfrm>
                <a:off x="8460135" y="3266624"/>
                <a:ext cx="2466597"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Escoger</a:t>
                </a:r>
                <a:r>
                  <a:rPr lang="es-ES" sz="1400">
                    <a:solidFill>
                      <a:srgbClr val="0C0C0C"/>
                    </a:solidFill>
                    <a:latin typeface="Open Sans Light"/>
                    <a:ea typeface="Open Sans Light"/>
                    <a:cs typeface="Open Sans Light"/>
                    <a:sym typeface="Open Sans Light"/>
                  </a:rPr>
                  <a:t> </a:t>
                </a:r>
                <a:r>
                  <a:rPr lang="es-ES" sz="1400">
                    <a:solidFill>
                      <a:srgbClr val="0C0C0C"/>
                    </a:solidFill>
                    <a:latin typeface="Quattrocento Sans"/>
                    <a:ea typeface="Quattrocento Sans"/>
                    <a:cs typeface="Quattrocento Sans"/>
                    <a:sym typeface="Quattrocento Sans"/>
                  </a:rPr>
                  <a:t>base de </a:t>
                </a:r>
                <a:br>
                  <a:rPr lang="es-ES" sz="1400">
                    <a:solidFill>
                      <a:srgbClr val="0C0C0C"/>
                    </a:solidFill>
                    <a:latin typeface="Quattrocento Sans"/>
                    <a:ea typeface="Quattrocento Sans"/>
                    <a:cs typeface="Quattrocento Sans"/>
                    <a:sym typeface="Quattrocento Sans"/>
                  </a:rPr>
                </a:br>
                <a:r>
                  <a:rPr lang="es-ES" sz="1400">
                    <a:solidFill>
                      <a:srgbClr val="0C0C0C"/>
                    </a:solidFill>
                    <a:latin typeface="Quattrocento Sans"/>
                    <a:ea typeface="Quattrocento Sans"/>
                    <a:cs typeface="Quattrocento Sans"/>
                    <a:sym typeface="Quattrocento Sans"/>
                  </a:rPr>
                  <a:t>cotización</a:t>
                </a:r>
                <a:endParaRPr/>
              </a:p>
            </p:txBody>
          </p:sp>
          <p:sp>
            <p:nvSpPr>
              <p:cNvPr id="218" name="Google Shape;218;p4"/>
              <p:cNvSpPr txBox="1"/>
              <p:nvPr/>
            </p:nvSpPr>
            <p:spPr>
              <a:xfrm>
                <a:off x="8460136" y="2543840"/>
                <a:ext cx="666752" cy="615553"/>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4000">
                    <a:latin typeface="Quattrocento Sans"/>
                    <a:ea typeface="Quattrocento Sans"/>
                    <a:cs typeface="Quattrocento Sans"/>
                    <a:sym typeface="Quattrocento Sans"/>
                  </a:rPr>
                  <a:t>02</a:t>
                </a:r>
                <a:endParaRPr/>
              </a:p>
            </p:txBody>
          </p:sp>
          <p:cxnSp>
            <p:nvCxnSpPr>
              <p:cNvPr id="219" name="Google Shape;219;p4"/>
              <p:cNvCxnSpPr/>
              <p:nvPr/>
            </p:nvCxnSpPr>
            <p:spPr>
              <a:xfrm rot="10800000">
                <a:off x="8711675" y="2908028"/>
                <a:ext cx="0" cy="503078"/>
              </a:xfrm>
              <a:prstGeom prst="straightConnector1">
                <a:avLst/>
              </a:prstGeom>
              <a:noFill/>
              <a:ln w="19050" cap="rnd" cmpd="sng">
                <a:solidFill>
                  <a:schemeClr val="accent1"/>
                </a:solidFill>
                <a:prstDash val="solid"/>
                <a:round/>
                <a:headEnd type="none" w="sm" len="sm"/>
                <a:tailEnd type="none" w="sm" len="sm"/>
              </a:ln>
            </p:spPr>
          </p:cxnSp>
        </p:grpSp>
        <p:grpSp>
          <p:nvGrpSpPr>
            <p:cNvPr id="220" name="Google Shape;220;p4"/>
            <p:cNvGrpSpPr/>
            <p:nvPr/>
          </p:nvGrpSpPr>
          <p:grpSpPr>
            <a:xfrm>
              <a:off x="10852621" y="1954129"/>
              <a:ext cx="1440573" cy="974376"/>
              <a:chOff x="10601465" y="2507692"/>
              <a:chExt cx="1440573" cy="974376"/>
            </a:xfrm>
          </p:grpSpPr>
          <p:sp>
            <p:nvSpPr>
              <p:cNvPr id="221" name="Google Shape;221;p4"/>
              <p:cNvSpPr txBox="1"/>
              <p:nvPr/>
            </p:nvSpPr>
            <p:spPr>
              <a:xfrm>
                <a:off x="10601465" y="3266624"/>
                <a:ext cx="1440573" cy="21544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Escoger</a:t>
                </a:r>
                <a:r>
                  <a:rPr lang="es-ES" sz="1400">
                    <a:solidFill>
                      <a:srgbClr val="0C0C0C"/>
                    </a:solidFill>
                    <a:latin typeface="Open Sans Light"/>
                    <a:ea typeface="Open Sans Light"/>
                    <a:cs typeface="Open Sans Light"/>
                    <a:sym typeface="Open Sans Light"/>
                  </a:rPr>
                  <a:t> </a:t>
                </a:r>
                <a:r>
                  <a:rPr lang="es-ES" sz="1400">
                    <a:solidFill>
                      <a:srgbClr val="0C0C0C"/>
                    </a:solidFill>
                    <a:latin typeface="Quattrocento Sans"/>
                    <a:ea typeface="Quattrocento Sans"/>
                    <a:cs typeface="Quattrocento Sans"/>
                    <a:sym typeface="Quattrocento Sans"/>
                  </a:rPr>
                  <a:t>Mutua</a:t>
                </a:r>
                <a:endParaRPr/>
              </a:p>
            </p:txBody>
          </p:sp>
          <p:sp>
            <p:nvSpPr>
              <p:cNvPr id="222" name="Google Shape;222;p4"/>
              <p:cNvSpPr txBox="1"/>
              <p:nvPr/>
            </p:nvSpPr>
            <p:spPr>
              <a:xfrm>
                <a:off x="10601465" y="2507692"/>
                <a:ext cx="666752" cy="615553"/>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4000">
                    <a:latin typeface="Quattrocento Sans"/>
                    <a:ea typeface="Quattrocento Sans"/>
                    <a:cs typeface="Quattrocento Sans"/>
                    <a:sym typeface="Quattrocento Sans"/>
                  </a:rPr>
                  <a:t>03</a:t>
                </a:r>
                <a:endParaRPr/>
              </a:p>
            </p:txBody>
          </p:sp>
          <p:cxnSp>
            <p:nvCxnSpPr>
              <p:cNvPr id="223" name="Google Shape;223;p4"/>
              <p:cNvCxnSpPr/>
              <p:nvPr/>
            </p:nvCxnSpPr>
            <p:spPr>
              <a:xfrm rot="10800000">
                <a:off x="10853004" y="2908028"/>
                <a:ext cx="0" cy="503078"/>
              </a:xfrm>
              <a:prstGeom prst="straightConnector1">
                <a:avLst/>
              </a:prstGeom>
              <a:noFill/>
              <a:ln w="19050" cap="rnd" cmpd="sng">
                <a:solidFill>
                  <a:schemeClr val="accent1"/>
                </a:solidFill>
                <a:prstDash val="solid"/>
                <a:round/>
                <a:headEnd type="none" w="sm" len="sm"/>
                <a:tailEnd type="none" w="sm" len="sm"/>
              </a:ln>
            </p:spPr>
          </p:cxnSp>
        </p:grpSp>
      </p:grpSp>
      <p:sp>
        <p:nvSpPr>
          <p:cNvPr id="224" name="Google Shape;224;p4"/>
          <p:cNvSpPr/>
          <p:nvPr/>
        </p:nvSpPr>
        <p:spPr>
          <a:xfrm>
            <a:off x="5288662" y="1874502"/>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nvGrpSpPr>
          <p:cNvPr id="225" name="Google Shape;225;p4"/>
          <p:cNvGrpSpPr/>
          <p:nvPr/>
        </p:nvGrpSpPr>
        <p:grpSpPr>
          <a:xfrm>
            <a:off x="1391355" y="2788607"/>
            <a:ext cx="3055315" cy="554263"/>
            <a:chOff x="6718339" y="2788607"/>
            <a:chExt cx="3055315" cy="554263"/>
          </a:xfrm>
        </p:grpSpPr>
        <p:sp>
          <p:nvSpPr>
            <p:cNvPr id="226" name="Google Shape;226;p4"/>
            <p:cNvSpPr/>
            <p:nvPr/>
          </p:nvSpPr>
          <p:spPr>
            <a:xfrm>
              <a:off x="6718339" y="2788607"/>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C0C0C"/>
                </a:solidFill>
                <a:latin typeface="Quattrocento Sans"/>
                <a:ea typeface="Quattrocento Sans"/>
                <a:cs typeface="Quattrocento Sans"/>
                <a:sym typeface="Quattrocento Sans"/>
              </a:endParaRPr>
            </a:p>
          </p:txBody>
        </p:sp>
        <p:sp>
          <p:nvSpPr>
            <p:cNvPr id="227" name="Google Shape;227;p4"/>
            <p:cNvSpPr txBox="1"/>
            <p:nvPr/>
          </p:nvSpPr>
          <p:spPr>
            <a:xfrm>
              <a:off x="6947047" y="2911983"/>
              <a:ext cx="2826607"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Obligaciones</a:t>
              </a:r>
              <a:r>
                <a:rPr lang="es-ES" sz="1400">
                  <a:solidFill>
                    <a:srgbClr val="0C0C0C"/>
                  </a:solidFill>
                  <a:latin typeface="Open Sans Light"/>
                  <a:ea typeface="Open Sans Light"/>
                  <a:cs typeface="Open Sans Light"/>
                  <a:sym typeface="Open Sans Light"/>
                </a:rPr>
                <a:t> </a:t>
              </a:r>
              <a:br>
                <a:rPr lang="es-ES" sz="1400">
                  <a:solidFill>
                    <a:srgbClr val="0C0C0C"/>
                  </a:solidFill>
                  <a:latin typeface="Open Sans Light"/>
                  <a:ea typeface="Open Sans Light"/>
                  <a:cs typeface="Open Sans Light"/>
                  <a:sym typeface="Open Sans Light"/>
                </a:rPr>
              </a:br>
              <a:r>
                <a:rPr lang="es-ES" sz="1400">
                  <a:solidFill>
                    <a:srgbClr val="0C0C0C"/>
                  </a:solidFill>
                  <a:latin typeface="Quattrocento Sans"/>
                  <a:ea typeface="Quattrocento Sans"/>
                  <a:cs typeface="Quattrocento Sans"/>
                  <a:sym typeface="Quattrocento Sans"/>
                </a:rPr>
                <a:t>fiscales</a:t>
              </a:r>
              <a:endParaRPr/>
            </a:p>
          </p:txBody>
        </p:sp>
      </p:grpSp>
      <p:grpSp>
        <p:nvGrpSpPr>
          <p:cNvPr id="228" name="Google Shape;228;p4"/>
          <p:cNvGrpSpPr/>
          <p:nvPr/>
        </p:nvGrpSpPr>
        <p:grpSpPr>
          <a:xfrm>
            <a:off x="1391355" y="3693317"/>
            <a:ext cx="1899983" cy="554263"/>
            <a:chOff x="6718339" y="3693317"/>
            <a:chExt cx="1899983" cy="554263"/>
          </a:xfrm>
        </p:grpSpPr>
        <p:sp>
          <p:nvSpPr>
            <p:cNvPr id="229" name="Google Shape;229;p4"/>
            <p:cNvSpPr/>
            <p:nvPr/>
          </p:nvSpPr>
          <p:spPr>
            <a:xfrm>
              <a:off x="6718339" y="3693317"/>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C0C0C"/>
                </a:solidFill>
                <a:latin typeface="Quattrocento Sans"/>
                <a:ea typeface="Quattrocento Sans"/>
                <a:cs typeface="Quattrocento Sans"/>
                <a:sym typeface="Quattrocento Sans"/>
              </a:endParaRPr>
            </a:p>
          </p:txBody>
        </p:sp>
        <p:sp>
          <p:nvSpPr>
            <p:cNvPr id="230" name="Google Shape;230;p4"/>
            <p:cNvSpPr txBox="1"/>
            <p:nvPr/>
          </p:nvSpPr>
          <p:spPr>
            <a:xfrm>
              <a:off x="6947047" y="3816693"/>
              <a:ext cx="1671275"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Fecha</a:t>
              </a:r>
              <a:r>
                <a:rPr lang="es-ES" sz="1400">
                  <a:solidFill>
                    <a:srgbClr val="0C0C0C"/>
                  </a:solidFill>
                  <a:latin typeface="Open Sans Light"/>
                  <a:ea typeface="Open Sans Light"/>
                  <a:cs typeface="Open Sans Light"/>
                  <a:sym typeface="Open Sans Light"/>
                </a:rPr>
                <a:t> </a:t>
              </a:r>
              <a:r>
                <a:rPr lang="es-ES" sz="1400">
                  <a:solidFill>
                    <a:srgbClr val="0C0C0C"/>
                  </a:solidFill>
                  <a:latin typeface="Quattrocento Sans"/>
                  <a:ea typeface="Quattrocento Sans"/>
                  <a:cs typeface="Quattrocento Sans"/>
                  <a:sym typeface="Quattrocento Sans"/>
                </a:rPr>
                <a:t>inicio actividad</a:t>
              </a:r>
              <a:endParaRPr/>
            </a:p>
          </p:txBody>
        </p:sp>
      </p:grpSp>
      <p:grpSp>
        <p:nvGrpSpPr>
          <p:cNvPr id="231" name="Google Shape;231;p4"/>
          <p:cNvGrpSpPr/>
          <p:nvPr/>
        </p:nvGrpSpPr>
        <p:grpSpPr>
          <a:xfrm>
            <a:off x="1386550" y="1874585"/>
            <a:ext cx="1899983" cy="561639"/>
            <a:chOff x="6713534" y="1874585"/>
            <a:chExt cx="1899983" cy="561639"/>
          </a:xfrm>
        </p:grpSpPr>
        <p:sp>
          <p:nvSpPr>
            <p:cNvPr id="232" name="Google Shape;232;p4"/>
            <p:cNvSpPr/>
            <p:nvPr/>
          </p:nvSpPr>
          <p:spPr>
            <a:xfrm>
              <a:off x="6713534" y="1874585"/>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C0C0C"/>
                </a:solidFill>
                <a:latin typeface="Quattrocento Sans"/>
                <a:ea typeface="Quattrocento Sans"/>
                <a:cs typeface="Quattrocento Sans"/>
                <a:sym typeface="Quattrocento Sans"/>
              </a:endParaRPr>
            </a:p>
          </p:txBody>
        </p:sp>
        <p:sp>
          <p:nvSpPr>
            <p:cNvPr id="233" name="Google Shape;233;p4"/>
            <p:cNvSpPr txBox="1"/>
            <p:nvPr/>
          </p:nvSpPr>
          <p:spPr>
            <a:xfrm>
              <a:off x="6942242" y="2005337"/>
              <a:ext cx="1671275"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Comunicar actividades (IAE)</a:t>
              </a:r>
              <a:endParaRPr/>
            </a:p>
          </p:txBody>
        </p:sp>
      </p:grpSp>
      <p:cxnSp>
        <p:nvCxnSpPr>
          <p:cNvPr id="234" name="Google Shape;234;p4"/>
          <p:cNvCxnSpPr/>
          <p:nvPr/>
        </p:nvCxnSpPr>
        <p:spPr>
          <a:xfrm rot="10800000">
            <a:off x="1457324" y="2053614"/>
            <a:ext cx="0" cy="2844798"/>
          </a:xfrm>
          <a:prstGeom prst="straightConnector1">
            <a:avLst/>
          </a:prstGeom>
          <a:noFill/>
          <a:ln w="19050" cap="rnd" cmpd="sng">
            <a:solidFill>
              <a:schemeClr val="accent2"/>
            </a:solidFill>
            <a:prstDash val="solid"/>
            <a:round/>
            <a:headEnd type="none" w="sm" len="sm"/>
            <a:tailEnd type="none" w="sm" len="sm"/>
          </a:ln>
        </p:spPr>
      </p:cxnSp>
      <p:grpSp>
        <p:nvGrpSpPr>
          <p:cNvPr id="235" name="Google Shape;235;p4"/>
          <p:cNvGrpSpPr/>
          <p:nvPr/>
        </p:nvGrpSpPr>
        <p:grpSpPr>
          <a:xfrm>
            <a:off x="735265" y="2053903"/>
            <a:ext cx="509098" cy="415605"/>
            <a:chOff x="5257229" y="1183754"/>
            <a:chExt cx="236561" cy="193118"/>
          </a:xfrm>
        </p:grpSpPr>
        <p:sp>
          <p:nvSpPr>
            <p:cNvPr id="236" name="Google Shape;236;p4"/>
            <p:cNvSpPr/>
            <p:nvPr/>
          </p:nvSpPr>
          <p:spPr>
            <a:xfrm>
              <a:off x="5307498" y="1235512"/>
              <a:ext cx="49734" cy="71507"/>
            </a:xfrm>
            <a:custGeom>
              <a:avLst/>
              <a:gdLst/>
              <a:ahLst/>
              <a:cxnLst/>
              <a:rect l="l" t="t" r="r" b="b"/>
              <a:pathLst>
                <a:path w="49734" h="71507" extrusionOk="0">
                  <a:moveTo>
                    <a:pt x="0" y="0"/>
                  </a:moveTo>
                  <a:lnTo>
                    <a:pt x="49735" y="0"/>
                  </a:lnTo>
                  <a:lnTo>
                    <a:pt x="49735" y="71507"/>
                  </a:lnTo>
                  <a:lnTo>
                    <a:pt x="0" y="71507"/>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37" name="Google Shape;237;p4"/>
            <p:cNvSpPr/>
            <p:nvPr/>
          </p:nvSpPr>
          <p:spPr>
            <a:xfrm>
              <a:off x="5316623" y="1307019"/>
              <a:ext cx="42275" cy="69853"/>
            </a:xfrm>
            <a:custGeom>
              <a:avLst/>
              <a:gdLst/>
              <a:ahLst/>
              <a:cxnLst/>
              <a:rect l="l" t="t" r="r" b="b"/>
              <a:pathLst>
                <a:path w="42275" h="69853" extrusionOk="0">
                  <a:moveTo>
                    <a:pt x="35593" y="69853"/>
                  </a:moveTo>
                  <a:lnTo>
                    <a:pt x="20598" y="69853"/>
                  </a:lnTo>
                  <a:cubicBezTo>
                    <a:pt x="17397" y="69853"/>
                    <a:pt x="14675" y="67665"/>
                    <a:pt x="13981" y="64517"/>
                  </a:cubicBezTo>
                  <a:lnTo>
                    <a:pt x="0" y="0"/>
                  </a:lnTo>
                  <a:lnTo>
                    <a:pt x="28763" y="0"/>
                  </a:lnTo>
                  <a:lnTo>
                    <a:pt x="42104" y="61688"/>
                  </a:lnTo>
                  <a:cubicBezTo>
                    <a:pt x="43065" y="65851"/>
                    <a:pt x="39863" y="69853"/>
                    <a:pt x="35593" y="69853"/>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38" name="Google Shape;238;p4"/>
            <p:cNvSpPr/>
            <p:nvPr/>
          </p:nvSpPr>
          <p:spPr>
            <a:xfrm>
              <a:off x="5461986" y="1239461"/>
              <a:ext cx="31804" cy="63609"/>
            </a:xfrm>
            <a:custGeom>
              <a:avLst/>
              <a:gdLst/>
              <a:ahLst/>
              <a:cxnLst/>
              <a:rect l="l" t="t" r="r" b="b"/>
              <a:pathLst>
                <a:path w="31804" h="63609" extrusionOk="0">
                  <a:moveTo>
                    <a:pt x="0" y="0"/>
                  </a:moveTo>
                  <a:lnTo>
                    <a:pt x="0" y="63610"/>
                  </a:lnTo>
                  <a:cubicBezTo>
                    <a:pt x="16810" y="63610"/>
                    <a:pt x="31805" y="49361"/>
                    <a:pt x="31805" y="31805"/>
                  </a:cubicBezTo>
                  <a:cubicBezTo>
                    <a:pt x="31805" y="14195"/>
                    <a:pt x="16810" y="0"/>
                    <a:pt x="0" y="0"/>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39" name="Google Shape;239;p4"/>
            <p:cNvSpPr/>
            <p:nvPr/>
          </p:nvSpPr>
          <p:spPr>
            <a:xfrm>
              <a:off x="5307551" y="1258298"/>
              <a:ext cx="49734" cy="5336"/>
            </a:xfrm>
            <a:custGeom>
              <a:avLst/>
              <a:gdLst/>
              <a:ahLst/>
              <a:cxnLst/>
              <a:rect l="l" t="t" r="r" b="b"/>
              <a:pathLst>
                <a:path w="49734" h="5336" extrusionOk="0">
                  <a:moveTo>
                    <a:pt x="49735" y="0"/>
                  </a:moveTo>
                  <a:lnTo>
                    <a:pt x="0" y="0"/>
                  </a:lnTo>
                  <a:lnTo>
                    <a:pt x="49735"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40" name="Google Shape;240;p4"/>
            <p:cNvSpPr/>
            <p:nvPr/>
          </p:nvSpPr>
          <p:spPr>
            <a:xfrm>
              <a:off x="5307551" y="1282739"/>
              <a:ext cx="49734" cy="5336"/>
            </a:xfrm>
            <a:custGeom>
              <a:avLst/>
              <a:gdLst/>
              <a:ahLst/>
              <a:cxnLst/>
              <a:rect l="l" t="t" r="r" b="b"/>
              <a:pathLst>
                <a:path w="49734" h="5336" extrusionOk="0">
                  <a:moveTo>
                    <a:pt x="49735" y="0"/>
                  </a:moveTo>
                  <a:lnTo>
                    <a:pt x="0" y="0"/>
                  </a:lnTo>
                  <a:lnTo>
                    <a:pt x="49735"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41" name="Google Shape;241;p4"/>
            <p:cNvSpPr/>
            <p:nvPr/>
          </p:nvSpPr>
          <p:spPr>
            <a:xfrm>
              <a:off x="5357233" y="1183754"/>
              <a:ext cx="104752" cy="175022"/>
            </a:xfrm>
            <a:custGeom>
              <a:avLst/>
              <a:gdLst/>
              <a:ahLst/>
              <a:cxnLst/>
              <a:rect l="l" t="t" r="r" b="b"/>
              <a:pathLst>
                <a:path w="104752" h="175022" extrusionOk="0">
                  <a:moveTo>
                    <a:pt x="93867" y="174121"/>
                  </a:moveTo>
                  <a:lnTo>
                    <a:pt x="0" y="123265"/>
                  </a:lnTo>
                  <a:lnTo>
                    <a:pt x="0" y="51758"/>
                  </a:lnTo>
                  <a:lnTo>
                    <a:pt x="93867" y="902"/>
                  </a:lnTo>
                  <a:cubicBezTo>
                    <a:pt x="98776" y="-1766"/>
                    <a:pt x="104753" y="1809"/>
                    <a:pt x="104753" y="7359"/>
                  </a:cubicBezTo>
                  <a:lnTo>
                    <a:pt x="104753" y="167664"/>
                  </a:lnTo>
                  <a:cubicBezTo>
                    <a:pt x="104753" y="173214"/>
                    <a:pt x="98776" y="176789"/>
                    <a:pt x="93867" y="174121"/>
                  </a:cubicBezTo>
                  <a:close/>
                </a:path>
              </a:pathLst>
            </a:custGeom>
            <a:noFill/>
            <a:ln w="9525" cap="rnd"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42" name="Google Shape;242;p4"/>
            <p:cNvSpPr/>
            <p:nvPr/>
          </p:nvSpPr>
          <p:spPr>
            <a:xfrm>
              <a:off x="5257229" y="1235512"/>
              <a:ext cx="50268" cy="71507"/>
            </a:xfrm>
            <a:custGeom>
              <a:avLst/>
              <a:gdLst/>
              <a:ahLst/>
              <a:cxnLst/>
              <a:rect l="l" t="t" r="r" b="b"/>
              <a:pathLst>
                <a:path w="50268" h="71507" extrusionOk="0">
                  <a:moveTo>
                    <a:pt x="50268" y="71507"/>
                  </a:moveTo>
                  <a:lnTo>
                    <a:pt x="35754" y="71507"/>
                  </a:lnTo>
                  <a:cubicBezTo>
                    <a:pt x="16009" y="71507"/>
                    <a:pt x="0" y="55498"/>
                    <a:pt x="0" y="35754"/>
                  </a:cubicBezTo>
                  <a:lnTo>
                    <a:pt x="0" y="35754"/>
                  </a:lnTo>
                  <a:cubicBezTo>
                    <a:pt x="0" y="16009"/>
                    <a:pt x="16009" y="0"/>
                    <a:pt x="35754" y="0"/>
                  </a:cubicBezTo>
                  <a:lnTo>
                    <a:pt x="50268" y="0"/>
                  </a:lnTo>
                  <a:lnTo>
                    <a:pt x="50268" y="71507"/>
                  </a:lnTo>
                  <a:close/>
                </a:path>
              </a:pathLst>
            </a:custGeom>
            <a:noFill/>
            <a:ln w="9525" cap="rnd"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243" name="Google Shape;243;p4"/>
          <p:cNvGrpSpPr/>
          <p:nvPr/>
        </p:nvGrpSpPr>
        <p:grpSpPr>
          <a:xfrm>
            <a:off x="808607" y="2961279"/>
            <a:ext cx="362415" cy="473275"/>
            <a:chOff x="2018044" y="4411051"/>
            <a:chExt cx="168148" cy="219583"/>
          </a:xfrm>
        </p:grpSpPr>
        <p:sp>
          <p:nvSpPr>
            <p:cNvPr id="244" name="Google Shape;244;p4"/>
            <p:cNvSpPr/>
            <p:nvPr/>
          </p:nvSpPr>
          <p:spPr>
            <a:xfrm>
              <a:off x="2018044" y="4428386"/>
              <a:ext cx="144462" cy="179133"/>
            </a:xfrm>
            <a:custGeom>
              <a:avLst/>
              <a:gdLst/>
              <a:ahLst/>
              <a:cxnLst/>
              <a:rect l="l" t="t" r="r" b="b"/>
              <a:pathLst>
                <a:path w="144462" h="179133" extrusionOk="0">
                  <a:moveTo>
                    <a:pt x="17336" y="179134"/>
                  </a:moveTo>
                  <a:lnTo>
                    <a:pt x="0" y="179134"/>
                  </a:lnTo>
                  <a:lnTo>
                    <a:pt x="0" y="0"/>
                  </a:lnTo>
                  <a:lnTo>
                    <a:pt x="144463" y="0"/>
                  </a:lnTo>
                  <a:lnTo>
                    <a:pt x="144463" y="179134"/>
                  </a:lnTo>
                  <a:lnTo>
                    <a:pt x="86678" y="179134"/>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45" name="Google Shape;245;p4"/>
            <p:cNvSpPr/>
            <p:nvPr/>
          </p:nvSpPr>
          <p:spPr>
            <a:xfrm>
              <a:off x="2179842" y="4411051"/>
              <a:ext cx="6350" cy="184911"/>
            </a:xfrm>
            <a:custGeom>
              <a:avLst/>
              <a:gdLst/>
              <a:ahLst/>
              <a:cxnLst/>
              <a:rect l="l" t="t" r="r" b="b"/>
              <a:pathLst>
                <a:path w="6350" h="184911" extrusionOk="0">
                  <a:moveTo>
                    <a:pt x="0" y="0"/>
                  </a:moveTo>
                  <a:lnTo>
                    <a:pt x="0" y="184912"/>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46" name="Google Shape;246;p4"/>
            <p:cNvSpPr/>
            <p:nvPr/>
          </p:nvSpPr>
          <p:spPr>
            <a:xfrm>
              <a:off x="2035379" y="4411051"/>
              <a:ext cx="144462" cy="6350"/>
            </a:xfrm>
            <a:custGeom>
              <a:avLst/>
              <a:gdLst/>
              <a:ahLst/>
              <a:cxnLst/>
              <a:rect l="l" t="t" r="r" b="b"/>
              <a:pathLst>
                <a:path w="144462" h="6350" extrusionOk="0">
                  <a:moveTo>
                    <a:pt x="0" y="0"/>
                  </a:moveTo>
                  <a:lnTo>
                    <a:pt x="144462"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47" name="Google Shape;247;p4"/>
            <p:cNvSpPr/>
            <p:nvPr/>
          </p:nvSpPr>
          <p:spPr>
            <a:xfrm>
              <a:off x="2046937" y="4480393"/>
              <a:ext cx="86677" cy="6350"/>
            </a:xfrm>
            <a:custGeom>
              <a:avLst/>
              <a:gdLst/>
              <a:ahLst/>
              <a:cxnLst/>
              <a:rect l="l" t="t" r="r" b="b"/>
              <a:pathLst>
                <a:path w="86677" h="6350" extrusionOk="0">
                  <a:moveTo>
                    <a:pt x="0" y="0"/>
                  </a:moveTo>
                  <a:lnTo>
                    <a:pt x="86677"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48" name="Google Shape;248;p4"/>
            <p:cNvSpPr/>
            <p:nvPr/>
          </p:nvSpPr>
          <p:spPr>
            <a:xfrm>
              <a:off x="2046937" y="4457279"/>
              <a:ext cx="46227" cy="6350"/>
            </a:xfrm>
            <a:custGeom>
              <a:avLst/>
              <a:gdLst/>
              <a:ahLst/>
              <a:cxnLst/>
              <a:rect l="l" t="t" r="r" b="b"/>
              <a:pathLst>
                <a:path w="46227" h="6350" extrusionOk="0">
                  <a:moveTo>
                    <a:pt x="0" y="0"/>
                  </a:moveTo>
                  <a:lnTo>
                    <a:pt x="46228"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49" name="Google Shape;249;p4"/>
            <p:cNvSpPr/>
            <p:nvPr/>
          </p:nvSpPr>
          <p:spPr>
            <a:xfrm>
              <a:off x="2046937" y="4503507"/>
              <a:ext cx="86677" cy="6350"/>
            </a:xfrm>
            <a:custGeom>
              <a:avLst/>
              <a:gdLst/>
              <a:ahLst/>
              <a:cxnLst/>
              <a:rect l="l" t="t" r="r" b="b"/>
              <a:pathLst>
                <a:path w="86677" h="6350" extrusionOk="0">
                  <a:moveTo>
                    <a:pt x="0" y="0"/>
                  </a:moveTo>
                  <a:lnTo>
                    <a:pt x="86677"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50" name="Google Shape;250;p4"/>
            <p:cNvSpPr/>
            <p:nvPr/>
          </p:nvSpPr>
          <p:spPr>
            <a:xfrm>
              <a:off x="2046937" y="4543957"/>
              <a:ext cx="46227" cy="46227"/>
            </a:xfrm>
            <a:custGeom>
              <a:avLst/>
              <a:gdLst/>
              <a:ahLst/>
              <a:cxnLst/>
              <a:rect l="l" t="t" r="r" b="b"/>
              <a:pathLst>
                <a:path w="46227" h="46227" extrusionOk="0">
                  <a:moveTo>
                    <a:pt x="46228" y="23114"/>
                  </a:moveTo>
                  <a:cubicBezTo>
                    <a:pt x="46228" y="35880"/>
                    <a:pt x="35880" y="46228"/>
                    <a:pt x="23114" y="46228"/>
                  </a:cubicBezTo>
                  <a:cubicBezTo>
                    <a:pt x="10348" y="46228"/>
                    <a:pt x="0" y="35880"/>
                    <a:pt x="0" y="23114"/>
                  </a:cubicBezTo>
                  <a:cubicBezTo>
                    <a:pt x="0" y="10349"/>
                    <a:pt x="10348" y="0"/>
                    <a:pt x="23114" y="0"/>
                  </a:cubicBezTo>
                  <a:cubicBezTo>
                    <a:pt x="35879" y="0"/>
                    <a:pt x="46228" y="10349"/>
                    <a:pt x="46228" y="23114"/>
                  </a:cubicBezTo>
                  <a:close/>
                </a:path>
              </a:pathLst>
            </a:custGeom>
            <a:noFill/>
            <a:ln w="9525" cap="rnd"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51" name="Google Shape;251;p4"/>
            <p:cNvSpPr/>
            <p:nvPr/>
          </p:nvSpPr>
          <p:spPr>
            <a:xfrm>
              <a:off x="2087386" y="4601742"/>
              <a:ext cx="6350" cy="28892"/>
            </a:xfrm>
            <a:custGeom>
              <a:avLst/>
              <a:gdLst/>
              <a:ahLst/>
              <a:cxnLst/>
              <a:rect l="l" t="t" r="r" b="b"/>
              <a:pathLst>
                <a:path w="6350" h="28892" extrusionOk="0">
                  <a:moveTo>
                    <a:pt x="0" y="28892"/>
                  </a:moveTo>
                  <a:lnTo>
                    <a:pt x="0" y="0"/>
                  </a:lnTo>
                </a:path>
              </a:pathLst>
            </a:custGeom>
            <a:noFill/>
            <a:ln w="9525" cap="rnd"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52" name="Google Shape;252;p4"/>
            <p:cNvSpPr/>
            <p:nvPr/>
          </p:nvSpPr>
          <p:spPr>
            <a:xfrm>
              <a:off x="2070051" y="4607520"/>
              <a:ext cx="6350" cy="17335"/>
            </a:xfrm>
            <a:custGeom>
              <a:avLst/>
              <a:gdLst/>
              <a:ahLst/>
              <a:cxnLst/>
              <a:rect l="l" t="t" r="r" b="b"/>
              <a:pathLst>
                <a:path w="6350" h="17335" extrusionOk="0">
                  <a:moveTo>
                    <a:pt x="0" y="17335"/>
                  </a:moveTo>
                  <a:lnTo>
                    <a:pt x="0" y="0"/>
                  </a:lnTo>
                </a:path>
              </a:pathLst>
            </a:custGeom>
            <a:noFill/>
            <a:ln w="9525" cap="rnd"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53" name="Google Shape;253;p4"/>
            <p:cNvSpPr/>
            <p:nvPr/>
          </p:nvSpPr>
          <p:spPr>
            <a:xfrm>
              <a:off x="2052715" y="4601742"/>
              <a:ext cx="6350" cy="28892"/>
            </a:xfrm>
            <a:custGeom>
              <a:avLst/>
              <a:gdLst/>
              <a:ahLst/>
              <a:cxnLst/>
              <a:rect l="l" t="t" r="r" b="b"/>
              <a:pathLst>
                <a:path w="6350" h="28892" extrusionOk="0">
                  <a:moveTo>
                    <a:pt x="0" y="0"/>
                  </a:moveTo>
                  <a:lnTo>
                    <a:pt x="0" y="28892"/>
                  </a:lnTo>
                </a:path>
              </a:pathLst>
            </a:custGeom>
            <a:noFill/>
            <a:ln w="9525" cap="rnd"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254" name="Google Shape;254;p4"/>
          <p:cNvGrpSpPr/>
          <p:nvPr/>
        </p:nvGrpSpPr>
        <p:grpSpPr>
          <a:xfrm>
            <a:off x="745011" y="3843469"/>
            <a:ext cx="489606" cy="489608"/>
            <a:chOff x="1600659" y="5277348"/>
            <a:chExt cx="207581" cy="207582"/>
          </a:xfrm>
        </p:grpSpPr>
        <p:sp>
          <p:nvSpPr>
            <p:cNvPr id="255" name="Google Shape;255;p4"/>
            <p:cNvSpPr/>
            <p:nvPr/>
          </p:nvSpPr>
          <p:spPr>
            <a:xfrm>
              <a:off x="1675398" y="5293985"/>
              <a:ext cx="58102" cy="6350"/>
            </a:xfrm>
            <a:custGeom>
              <a:avLst/>
              <a:gdLst/>
              <a:ahLst/>
              <a:cxnLst/>
              <a:rect l="l" t="t" r="r" b="b"/>
              <a:pathLst>
                <a:path w="58102" h="6350" extrusionOk="0">
                  <a:moveTo>
                    <a:pt x="0" y="0"/>
                  </a:moveTo>
                  <a:lnTo>
                    <a:pt x="58103"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56" name="Google Shape;256;p4"/>
            <p:cNvSpPr/>
            <p:nvPr/>
          </p:nvSpPr>
          <p:spPr>
            <a:xfrm>
              <a:off x="1600659" y="5335451"/>
              <a:ext cx="207581" cy="6350"/>
            </a:xfrm>
            <a:custGeom>
              <a:avLst/>
              <a:gdLst/>
              <a:ahLst/>
              <a:cxnLst/>
              <a:rect l="l" t="t" r="r" b="b"/>
              <a:pathLst>
                <a:path w="207581" h="6350" extrusionOk="0">
                  <a:moveTo>
                    <a:pt x="0" y="0"/>
                  </a:moveTo>
                  <a:lnTo>
                    <a:pt x="207582"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57" name="Google Shape;257;p4"/>
            <p:cNvSpPr/>
            <p:nvPr/>
          </p:nvSpPr>
          <p:spPr>
            <a:xfrm>
              <a:off x="1658761" y="5277348"/>
              <a:ext cx="16636" cy="41529"/>
            </a:xfrm>
            <a:custGeom>
              <a:avLst/>
              <a:gdLst/>
              <a:ahLst/>
              <a:cxnLst/>
              <a:rect l="l" t="t" r="r" b="b"/>
              <a:pathLst>
                <a:path w="16636" h="41529" extrusionOk="0">
                  <a:moveTo>
                    <a:pt x="16637" y="33210"/>
                  </a:moveTo>
                  <a:cubicBezTo>
                    <a:pt x="16637" y="37782"/>
                    <a:pt x="12890" y="41529"/>
                    <a:pt x="8318" y="41529"/>
                  </a:cubicBezTo>
                  <a:cubicBezTo>
                    <a:pt x="3746" y="41529"/>
                    <a:pt x="0" y="37782"/>
                    <a:pt x="0" y="33210"/>
                  </a:cubicBezTo>
                  <a:lnTo>
                    <a:pt x="0" y="8318"/>
                  </a:lnTo>
                  <a:cubicBezTo>
                    <a:pt x="0" y="3746"/>
                    <a:pt x="3746" y="0"/>
                    <a:pt x="8318" y="0"/>
                  </a:cubicBezTo>
                  <a:cubicBezTo>
                    <a:pt x="12890" y="0"/>
                    <a:pt x="16637" y="3746"/>
                    <a:pt x="16637" y="8318"/>
                  </a:cubicBezTo>
                  <a:lnTo>
                    <a:pt x="16637" y="3321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58" name="Google Shape;258;p4"/>
            <p:cNvSpPr/>
            <p:nvPr/>
          </p:nvSpPr>
          <p:spPr>
            <a:xfrm>
              <a:off x="1733501" y="5277348"/>
              <a:ext cx="16636" cy="41529"/>
            </a:xfrm>
            <a:custGeom>
              <a:avLst/>
              <a:gdLst/>
              <a:ahLst/>
              <a:cxnLst/>
              <a:rect l="l" t="t" r="r" b="b"/>
              <a:pathLst>
                <a:path w="16636" h="41529" extrusionOk="0">
                  <a:moveTo>
                    <a:pt x="16637" y="33210"/>
                  </a:moveTo>
                  <a:cubicBezTo>
                    <a:pt x="16637" y="37782"/>
                    <a:pt x="12890" y="41529"/>
                    <a:pt x="8318" y="41529"/>
                  </a:cubicBezTo>
                  <a:cubicBezTo>
                    <a:pt x="3746" y="41529"/>
                    <a:pt x="0" y="37782"/>
                    <a:pt x="0" y="33210"/>
                  </a:cubicBezTo>
                  <a:lnTo>
                    <a:pt x="0" y="8318"/>
                  </a:lnTo>
                  <a:cubicBezTo>
                    <a:pt x="0" y="3746"/>
                    <a:pt x="3746" y="0"/>
                    <a:pt x="8318" y="0"/>
                  </a:cubicBezTo>
                  <a:cubicBezTo>
                    <a:pt x="12890" y="0"/>
                    <a:pt x="16637" y="3746"/>
                    <a:pt x="16637" y="8318"/>
                  </a:cubicBezTo>
                  <a:lnTo>
                    <a:pt x="16637" y="3321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59" name="Google Shape;259;p4"/>
            <p:cNvSpPr/>
            <p:nvPr/>
          </p:nvSpPr>
          <p:spPr>
            <a:xfrm>
              <a:off x="1650443" y="5376980"/>
              <a:ext cx="107950" cy="107950"/>
            </a:xfrm>
            <a:custGeom>
              <a:avLst/>
              <a:gdLst/>
              <a:ahLst/>
              <a:cxnLst/>
              <a:rect l="l" t="t" r="r" b="b"/>
              <a:pathLst>
                <a:path w="107950" h="107950" extrusionOk="0">
                  <a:moveTo>
                    <a:pt x="107950" y="53975"/>
                  </a:moveTo>
                  <a:cubicBezTo>
                    <a:pt x="107950" y="83785"/>
                    <a:pt x="83785" y="107950"/>
                    <a:pt x="53975" y="107950"/>
                  </a:cubicBezTo>
                  <a:cubicBezTo>
                    <a:pt x="24165" y="107950"/>
                    <a:pt x="0" y="83785"/>
                    <a:pt x="0" y="53975"/>
                  </a:cubicBezTo>
                  <a:cubicBezTo>
                    <a:pt x="0" y="24165"/>
                    <a:pt x="24165" y="0"/>
                    <a:pt x="53975" y="0"/>
                  </a:cubicBezTo>
                  <a:cubicBezTo>
                    <a:pt x="83785" y="0"/>
                    <a:pt x="107950" y="24165"/>
                    <a:pt x="107950" y="53975"/>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60" name="Google Shape;260;p4"/>
            <p:cNvSpPr/>
            <p:nvPr/>
          </p:nvSpPr>
          <p:spPr>
            <a:xfrm>
              <a:off x="1633869" y="5426827"/>
              <a:ext cx="16637" cy="16637"/>
            </a:xfrm>
            <a:custGeom>
              <a:avLst/>
              <a:gdLst/>
              <a:ahLst/>
              <a:cxnLst/>
              <a:rect l="l" t="t" r="r" b="b"/>
              <a:pathLst>
                <a:path w="16637" h="16637" extrusionOk="0">
                  <a:moveTo>
                    <a:pt x="0" y="0"/>
                  </a:moveTo>
                  <a:lnTo>
                    <a:pt x="16637" y="0"/>
                  </a:lnTo>
                  <a:lnTo>
                    <a:pt x="16637" y="16637"/>
                  </a:lnTo>
                  <a:lnTo>
                    <a:pt x="0" y="16637"/>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61" name="Google Shape;261;p4"/>
            <p:cNvSpPr/>
            <p:nvPr/>
          </p:nvSpPr>
          <p:spPr>
            <a:xfrm>
              <a:off x="1633869" y="5393617"/>
              <a:ext cx="16637" cy="16637"/>
            </a:xfrm>
            <a:custGeom>
              <a:avLst/>
              <a:gdLst/>
              <a:ahLst/>
              <a:cxnLst/>
              <a:rect l="l" t="t" r="r" b="b"/>
              <a:pathLst>
                <a:path w="16637" h="16637" extrusionOk="0">
                  <a:moveTo>
                    <a:pt x="0" y="0"/>
                  </a:moveTo>
                  <a:lnTo>
                    <a:pt x="16637" y="0"/>
                  </a:lnTo>
                  <a:lnTo>
                    <a:pt x="16637" y="16637"/>
                  </a:lnTo>
                  <a:lnTo>
                    <a:pt x="0" y="16637"/>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62" name="Google Shape;262;p4"/>
            <p:cNvSpPr/>
            <p:nvPr/>
          </p:nvSpPr>
          <p:spPr>
            <a:xfrm>
              <a:off x="1758393" y="5393617"/>
              <a:ext cx="16637" cy="16637"/>
            </a:xfrm>
            <a:custGeom>
              <a:avLst/>
              <a:gdLst/>
              <a:ahLst/>
              <a:cxnLst/>
              <a:rect l="l" t="t" r="r" b="b"/>
              <a:pathLst>
                <a:path w="16637" h="16637" extrusionOk="0">
                  <a:moveTo>
                    <a:pt x="0" y="0"/>
                  </a:moveTo>
                  <a:lnTo>
                    <a:pt x="16637" y="0"/>
                  </a:lnTo>
                  <a:lnTo>
                    <a:pt x="16637" y="16637"/>
                  </a:lnTo>
                  <a:lnTo>
                    <a:pt x="0" y="16637"/>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63" name="Google Shape;263;p4"/>
            <p:cNvSpPr/>
            <p:nvPr/>
          </p:nvSpPr>
          <p:spPr>
            <a:xfrm>
              <a:off x="1675398" y="5360406"/>
              <a:ext cx="16637" cy="16637"/>
            </a:xfrm>
            <a:custGeom>
              <a:avLst/>
              <a:gdLst/>
              <a:ahLst/>
              <a:cxnLst/>
              <a:rect l="l" t="t" r="r" b="b"/>
              <a:pathLst>
                <a:path w="16637" h="16637" extrusionOk="0">
                  <a:moveTo>
                    <a:pt x="0" y="0"/>
                  </a:moveTo>
                  <a:lnTo>
                    <a:pt x="16637" y="0"/>
                  </a:lnTo>
                  <a:lnTo>
                    <a:pt x="16637" y="16637"/>
                  </a:lnTo>
                  <a:lnTo>
                    <a:pt x="0" y="16637"/>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64" name="Google Shape;264;p4"/>
            <p:cNvSpPr/>
            <p:nvPr/>
          </p:nvSpPr>
          <p:spPr>
            <a:xfrm>
              <a:off x="1716927" y="5360406"/>
              <a:ext cx="16637" cy="16637"/>
            </a:xfrm>
            <a:custGeom>
              <a:avLst/>
              <a:gdLst/>
              <a:ahLst/>
              <a:cxnLst/>
              <a:rect l="l" t="t" r="r" b="b"/>
              <a:pathLst>
                <a:path w="16637" h="16637" extrusionOk="0">
                  <a:moveTo>
                    <a:pt x="0" y="0"/>
                  </a:moveTo>
                  <a:lnTo>
                    <a:pt x="16637" y="0"/>
                  </a:lnTo>
                  <a:lnTo>
                    <a:pt x="16637" y="16637"/>
                  </a:lnTo>
                  <a:lnTo>
                    <a:pt x="0" y="16637"/>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65" name="Google Shape;265;p4"/>
            <p:cNvSpPr/>
            <p:nvPr/>
          </p:nvSpPr>
          <p:spPr>
            <a:xfrm>
              <a:off x="1758393" y="5360406"/>
              <a:ext cx="16637" cy="16637"/>
            </a:xfrm>
            <a:custGeom>
              <a:avLst/>
              <a:gdLst/>
              <a:ahLst/>
              <a:cxnLst/>
              <a:rect l="l" t="t" r="r" b="b"/>
              <a:pathLst>
                <a:path w="16637" h="16637" extrusionOk="0">
                  <a:moveTo>
                    <a:pt x="0" y="0"/>
                  </a:moveTo>
                  <a:lnTo>
                    <a:pt x="16637" y="0"/>
                  </a:lnTo>
                  <a:lnTo>
                    <a:pt x="16637" y="16637"/>
                  </a:lnTo>
                  <a:lnTo>
                    <a:pt x="0" y="16637"/>
                  </a:lnTo>
                  <a:close/>
                </a:path>
              </a:pathLst>
            </a:custGeom>
            <a:noFill/>
            <a:ln w="9525" cap="rnd"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66" name="Google Shape;266;p4"/>
            <p:cNvSpPr/>
            <p:nvPr/>
          </p:nvSpPr>
          <p:spPr>
            <a:xfrm>
              <a:off x="1600659" y="5293985"/>
              <a:ext cx="64897" cy="174370"/>
            </a:xfrm>
            <a:custGeom>
              <a:avLst/>
              <a:gdLst/>
              <a:ahLst/>
              <a:cxnLst/>
              <a:rect l="l" t="t" r="r" b="b"/>
              <a:pathLst>
                <a:path w="64897" h="174370" extrusionOk="0">
                  <a:moveTo>
                    <a:pt x="58102" y="0"/>
                  </a:moveTo>
                  <a:lnTo>
                    <a:pt x="12446" y="0"/>
                  </a:lnTo>
                  <a:cubicBezTo>
                    <a:pt x="5588" y="0"/>
                    <a:pt x="0" y="5588"/>
                    <a:pt x="0" y="12446"/>
                  </a:cubicBezTo>
                  <a:lnTo>
                    <a:pt x="0" y="161925"/>
                  </a:lnTo>
                  <a:cubicBezTo>
                    <a:pt x="0" y="168783"/>
                    <a:pt x="5588" y="174371"/>
                    <a:pt x="12446" y="174371"/>
                  </a:cubicBezTo>
                  <a:lnTo>
                    <a:pt x="64897" y="174371"/>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67" name="Google Shape;267;p4"/>
            <p:cNvSpPr/>
            <p:nvPr/>
          </p:nvSpPr>
          <p:spPr>
            <a:xfrm>
              <a:off x="1743343" y="5293985"/>
              <a:ext cx="64897" cy="174370"/>
            </a:xfrm>
            <a:custGeom>
              <a:avLst/>
              <a:gdLst/>
              <a:ahLst/>
              <a:cxnLst/>
              <a:rect l="l" t="t" r="r" b="b"/>
              <a:pathLst>
                <a:path w="64897" h="174370" extrusionOk="0">
                  <a:moveTo>
                    <a:pt x="0" y="174371"/>
                  </a:moveTo>
                  <a:lnTo>
                    <a:pt x="52451" y="174371"/>
                  </a:lnTo>
                  <a:cubicBezTo>
                    <a:pt x="59309" y="174371"/>
                    <a:pt x="64897" y="168783"/>
                    <a:pt x="64897" y="161925"/>
                  </a:cubicBezTo>
                  <a:lnTo>
                    <a:pt x="64897" y="12446"/>
                  </a:lnTo>
                  <a:cubicBezTo>
                    <a:pt x="64897" y="5588"/>
                    <a:pt x="59309" y="0"/>
                    <a:pt x="52451" y="0"/>
                  </a:cubicBezTo>
                  <a:lnTo>
                    <a:pt x="6794"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68" name="Google Shape;268;p4"/>
            <p:cNvSpPr/>
            <p:nvPr/>
          </p:nvSpPr>
          <p:spPr>
            <a:xfrm>
              <a:off x="1679526" y="5414381"/>
              <a:ext cx="49847" cy="33210"/>
            </a:xfrm>
            <a:custGeom>
              <a:avLst/>
              <a:gdLst/>
              <a:ahLst/>
              <a:cxnLst/>
              <a:rect l="l" t="t" r="r" b="b"/>
              <a:pathLst>
                <a:path w="49847" h="33210" extrusionOk="0">
                  <a:moveTo>
                    <a:pt x="49847" y="0"/>
                  </a:moveTo>
                  <a:lnTo>
                    <a:pt x="33210" y="16574"/>
                  </a:lnTo>
                  <a:lnTo>
                    <a:pt x="16637" y="33211"/>
                  </a:lnTo>
                  <a:lnTo>
                    <a:pt x="0" y="16574"/>
                  </a:lnTo>
                </a:path>
              </a:pathLst>
            </a:custGeom>
            <a:noFill/>
            <a:ln w="9525" cap="rnd"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269" name="Google Shape;269;p4"/>
          <p:cNvSpPr txBox="1"/>
          <p:nvPr/>
        </p:nvSpPr>
        <p:spPr>
          <a:xfrm>
            <a:off x="752739" y="740459"/>
            <a:ext cx="5343261" cy="405588"/>
          </a:xfrm>
          <a:prstGeom prst="rect">
            <a:avLst/>
          </a:prstGeom>
          <a:noFill/>
          <a:ln>
            <a:noFill/>
          </a:ln>
        </p:spPr>
        <p:txBody>
          <a:bodyPr spcFirstLastPara="1" wrap="square" lIns="0" tIns="0" rIns="0" bIns="0" anchor="t" anchorCtr="0">
            <a:noAutofit/>
          </a:bodyPr>
          <a:lstStyle/>
          <a:p>
            <a:pPr marL="0" marR="0" lvl="0" indent="0" algn="l" rtl="0">
              <a:lnSpc>
                <a:spcPct val="142857"/>
              </a:lnSpc>
              <a:spcBef>
                <a:spcPts val="0"/>
              </a:spcBef>
              <a:spcAft>
                <a:spcPts val="0"/>
              </a:spcAft>
              <a:buClr>
                <a:schemeClr val="accent1"/>
              </a:buClr>
              <a:buSzPts val="2000"/>
              <a:buFont typeface="Arial"/>
              <a:buNone/>
            </a:pPr>
            <a:r>
              <a:rPr lang="es-ES" sz="2800" b="0" i="0">
                <a:solidFill>
                  <a:schemeClr val="accent1"/>
                </a:solidFill>
                <a:latin typeface="Quattrocento Sans"/>
                <a:ea typeface="Quattrocento Sans"/>
                <a:cs typeface="Quattrocento Sans"/>
                <a:sym typeface="Quattrocento Sans"/>
              </a:rPr>
              <a:t>01</a:t>
            </a:r>
            <a:r>
              <a:rPr lang="es-ES" sz="2800" b="1" i="0">
                <a:solidFill>
                  <a:schemeClr val="accent1"/>
                </a:solidFill>
                <a:latin typeface="Quattrocento Sans"/>
                <a:ea typeface="Quattrocento Sans"/>
                <a:cs typeface="Quattrocento Sans"/>
                <a:sym typeface="Quattrocento Sans"/>
              </a:rPr>
              <a:t>. </a:t>
            </a:r>
            <a:r>
              <a:rPr lang="es-ES" sz="2800" b="0" i="0" u="none" strike="noStrike" cap="none">
                <a:solidFill>
                  <a:schemeClr val="dk1"/>
                </a:solidFill>
                <a:latin typeface="Quattrocento Sans"/>
                <a:ea typeface="Quattrocento Sans"/>
                <a:cs typeface="Quattrocento Sans"/>
                <a:sym typeface="Quattrocento Sans"/>
              </a:rPr>
              <a:t>TRÁMITES</a:t>
            </a:r>
            <a:endParaRPr sz="2000" b="0" i="0" u="none" strike="noStrike" cap="none">
              <a:solidFill>
                <a:schemeClr val="dk1"/>
              </a:solidFill>
              <a:latin typeface="Quattrocento Sans"/>
              <a:ea typeface="Quattrocento Sans"/>
              <a:cs typeface="Quattrocento Sans"/>
              <a:sym typeface="Quattrocento Sans"/>
            </a:endParaRPr>
          </a:p>
        </p:txBody>
      </p:sp>
      <p:cxnSp>
        <p:nvCxnSpPr>
          <p:cNvPr id="270" name="Google Shape;270;p4"/>
          <p:cNvCxnSpPr/>
          <p:nvPr/>
        </p:nvCxnSpPr>
        <p:spPr>
          <a:xfrm>
            <a:off x="570084" y="861156"/>
            <a:ext cx="0" cy="258451"/>
          </a:xfrm>
          <a:prstGeom prst="straightConnector1">
            <a:avLst/>
          </a:prstGeom>
          <a:noFill/>
          <a:ln w="38100" cap="rnd" cmpd="sng">
            <a:solidFill>
              <a:schemeClr val="accent1"/>
            </a:solidFill>
            <a:prstDash val="solid"/>
            <a:round/>
            <a:headEnd type="none" w="sm" len="sm"/>
            <a:tailEnd type="none" w="sm" len="sm"/>
          </a:ln>
        </p:spPr>
      </p:cxnSp>
      <p:sp>
        <p:nvSpPr>
          <p:cNvPr id="271" name="Google Shape;271;p4"/>
          <p:cNvSpPr/>
          <p:nvPr/>
        </p:nvSpPr>
        <p:spPr>
          <a:xfrm>
            <a:off x="-162556" y="846389"/>
            <a:ext cx="621068" cy="287984"/>
          </a:xfrm>
          <a:prstGeom prst="roundRect">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272" name="Google Shape;272;p4"/>
          <p:cNvSpPr/>
          <p:nvPr/>
        </p:nvSpPr>
        <p:spPr>
          <a:xfrm>
            <a:off x="0" y="4898412"/>
            <a:ext cx="12190677" cy="1553594"/>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273" name="Google Shape;273;p4"/>
          <p:cNvSpPr txBox="1"/>
          <p:nvPr/>
        </p:nvSpPr>
        <p:spPr>
          <a:xfrm>
            <a:off x="1615258" y="5627100"/>
            <a:ext cx="1901205" cy="553998"/>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s-ES" sz="1800" b="0" i="0" u="none" strike="noStrike" cap="none">
                <a:solidFill>
                  <a:schemeClr val="lt1"/>
                </a:solidFill>
                <a:latin typeface="Quattrocento Sans"/>
                <a:ea typeface="Quattrocento Sans"/>
                <a:cs typeface="Quattrocento Sans"/>
                <a:sym typeface="Quattrocento Sans"/>
              </a:rPr>
              <a:t>Las dos altas son imprescindibles</a:t>
            </a:r>
            <a:endParaRPr/>
          </a:p>
        </p:txBody>
      </p:sp>
      <p:cxnSp>
        <p:nvCxnSpPr>
          <p:cNvPr id="274" name="Google Shape;274;p4"/>
          <p:cNvCxnSpPr/>
          <p:nvPr/>
        </p:nvCxnSpPr>
        <p:spPr>
          <a:xfrm rot="10800000">
            <a:off x="1457324" y="5660750"/>
            <a:ext cx="0" cy="1121046"/>
          </a:xfrm>
          <a:prstGeom prst="straightConnector1">
            <a:avLst/>
          </a:prstGeom>
          <a:noFill/>
          <a:ln w="19050" cap="rnd" cmpd="sng">
            <a:solidFill>
              <a:schemeClr val="lt1"/>
            </a:solidFill>
            <a:prstDash val="solid"/>
            <a:round/>
            <a:headEnd type="none" w="sm" len="sm"/>
            <a:tailEnd type="none" w="sm" len="sm"/>
          </a:ln>
        </p:spPr>
      </p:cxnSp>
      <p:sp>
        <p:nvSpPr>
          <p:cNvPr id="275" name="Google Shape;275;p4"/>
          <p:cNvSpPr/>
          <p:nvPr/>
        </p:nvSpPr>
        <p:spPr>
          <a:xfrm>
            <a:off x="1352729" y="5529563"/>
            <a:ext cx="316960" cy="316960"/>
          </a:xfrm>
          <a:prstGeom prst="ellipse">
            <a:avLst/>
          </a:prstGeom>
          <a:solidFill>
            <a:schemeClr val="l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276" name="Google Shape;276;p4"/>
          <p:cNvSpPr txBox="1"/>
          <p:nvPr/>
        </p:nvSpPr>
        <p:spPr>
          <a:xfrm>
            <a:off x="5392156" y="5627100"/>
            <a:ext cx="2943066" cy="553998"/>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s-ES" sz="1800" b="0" i="0" u="none" strike="noStrike" cap="none">
                <a:solidFill>
                  <a:schemeClr val="lt1"/>
                </a:solidFill>
                <a:latin typeface="Quattrocento Sans"/>
                <a:ea typeface="Quattrocento Sans"/>
                <a:cs typeface="Quattrocento Sans"/>
                <a:sym typeface="Quattrocento Sans"/>
              </a:rPr>
              <a:t>No darse de alta </a:t>
            </a:r>
            <a:br>
              <a:rPr lang="es-ES" sz="1800" b="0" i="0" u="none" strike="noStrike" cap="none">
                <a:solidFill>
                  <a:schemeClr val="lt1"/>
                </a:solidFill>
                <a:latin typeface="Quattrocento Sans"/>
                <a:ea typeface="Quattrocento Sans"/>
                <a:cs typeface="Quattrocento Sans"/>
                <a:sym typeface="Quattrocento Sans"/>
              </a:rPr>
            </a:br>
            <a:r>
              <a:rPr lang="es-ES" sz="1800" b="0" i="0" u="none" strike="noStrike" cap="none">
                <a:solidFill>
                  <a:schemeClr val="lt1"/>
                </a:solidFill>
                <a:latin typeface="Quattrocento Sans"/>
                <a:ea typeface="Quattrocento Sans"/>
                <a:cs typeface="Quattrocento Sans"/>
                <a:sym typeface="Quattrocento Sans"/>
              </a:rPr>
              <a:t>y empezar es </a:t>
            </a:r>
            <a:r>
              <a:rPr lang="es-ES" sz="1800">
                <a:solidFill>
                  <a:schemeClr val="lt1"/>
                </a:solidFill>
                <a:latin typeface="Quattrocento Sans"/>
                <a:ea typeface="Quattrocento Sans"/>
                <a:cs typeface="Quattrocento Sans"/>
                <a:sym typeface="Quattrocento Sans"/>
              </a:rPr>
              <a:t>sancionable</a:t>
            </a:r>
            <a:endParaRPr sz="1800" b="0" i="0" u="none" strike="noStrike" cap="none">
              <a:solidFill>
                <a:schemeClr val="lt1"/>
              </a:solidFill>
              <a:latin typeface="Quattrocento Sans"/>
              <a:ea typeface="Quattrocento Sans"/>
              <a:cs typeface="Quattrocento Sans"/>
              <a:sym typeface="Quattrocento Sans"/>
            </a:endParaRPr>
          </a:p>
        </p:txBody>
      </p:sp>
      <p:cxnSp>
        <p:nvCxnSpPr>
          <p:cNvPr id="277" name="Google Shape;277;p4"/>
          <p:cNvCxnSpPr/>
          <p:nvPr/>
        </p:nvCxnSpPr>
        <p:spPr>
          <a:xfrm rot="10800000">
            <a:off x="5255112" y="5660750"/>
            <a:ext cx="0" cy="1121046"/>
          </a:xfrm>
          <a:prstGeom prst="straightConnector1">
            <a:avLst/>
          </a:prstGeom>
          <a:noFill/>
          <a:ln w="19050" cap="rnd" cmpd="sng">
            <a:solidFill>
              <a:schemeClr val="lt1"/>
            </a:solidFill>
            <a:prstDash val="solid"/>
            <a:round/>
            <a:headEnd type="none" w="sm" len="sm"/>
            <a:tailEnd type="none" w="sm" len="sm"/>
          </a:ln>
        </p:spPr>
      </p:cxnSp>
      <p:sp>
        <p:nvSpPr>
          <p:cNvPr id="278" name="Google Shape;278;p4"/>
          <p:cNvSpPr/>
          <p:nvPr/>
        </p:nvSpPr>
        <p:spPr>
          <a:xfrm>
            <a:off x="5157116" y="5529563"/>
            <a:ext cx="316960" cy="316960"/>
          </a:xfrm>
          <a:prstGeom prst="ellipse">
            <a:avLst/>
          </a:prstGeom>
          <a:solidFill>
            <a:schemeClr val="l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pic>
        <p:nvPicPr>
          <p:cNvPr id="279" name="Google Shape;279;p4"/>
          <p:cNvPicPr preferRelativeResize="0"/>
          <p:nvPr/>
        </p:nvPicPr>
        <p:blipFill rotWithShape="1">
          <a:blip r:embed="rId4">
            <a:alphaModFix/>
          </a:blip>
          <a:srcRect/>
          <a:stretch/>
        </p:blipFill>
        <p:spPr>
          <a:xfrm>
            <a:off x="581450" y="5608028"/>
            <a:ext cx="766909" cy="511271"/>
          </a:xfrm>
          <a:prstGeom prst="rect">
            <a:avLst/>
          </a:prstGeom>
          <a:noFill/>
          <a:ln>
            <a:noFill/>
          </a:ln>
        </p:spPr>
      </p:pic>
      <p:pic>
        <p:nvPicPr>
          <p:cNvPr id="280" name="Google Shape;280;p4"/>
          <p:cNvPicPr preferRelativeResize="0"/>
          <p:nvPr/>
        </p:nvPicPr>
        <p:blipFill rotWithShape="1">
          <a:blip r:embed="rId5">
            <a:alphaModFix/>
          </a:blip>
          <a:srcRect/>
          <a:stretch/>
        </p:blipFill>
        <p:spPr>
          <a:xfrm>
            <a:off x="4607207" y="5587140"/>
            <a:ext cx="504161" cy="504161"/>
          </a:xfrm>
          <a:prstGeom prst="rect">
            <a:avLst/>
          </a:prstGeom>
          <a:noFill/>
          <a:ln>
            <a:noFill/>
          </a:ln>
        </p:spPr>
      </p:pic>
      <p:sp>
        <p:nvSpPr>
          <p:cNvPr id="281" name="Google Shape;281;p4"/>
          <p:cNvSpPr txBox="1"/>
          <p:nvPr/>
        </p:nvSpPr>
        <p:spPr>
          <a:xfrm>
            <a:off x="768694" y="5095721"/>
            <a:ext cx="2162466" cy="26224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lt1"/>
              </a:buClr>
              <a:buSzPts val="1800"/>
              <a:buFont typeface="Arial"/>
              <a:buNone/>
            </a:pPr>
            <a:r>
              <a:rPr lang="es-ES" sz="1800" b="0" i="0">
                <a:solidFill>
                  <a:schemeClr val="lt1"/>
                </a:solidFill>
                <a:latin typeface="Quattrocento Sans"/>
                <a:ea typeface="Quattrocento Sans"/>
                <a:cs typeface="Quattrocento Sans"/>
                <a:sym typeface="Quattrocento Sans"/>
              </a:rPr>
              <a:t>DESTACADO</a:t>
            </a:r>
            <a:endParaRPr/>
          </a:p>
        </p:txBody>
      </p:sp>
      <p:sp>
        <p:nvSpPr>
          <p:cNvPr id="282" name="Google Shape;282;p4"/>
          <p:cNvSpPr txBox="1"/>
          <p:nvPr/>
        </p:nvSpPr>
        <p:spPr>
          <a:xfrm>
            <a:off x="11595386" y="6601396"/>
            <a:ext cx="407502" cy="170878"/>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s-ES" sz="900">
                <a:solidFill>
                  <a:schemeClr val="dk2"/>
                </a:solidFill>
                <a:latin typeface="Quattrocento Sans"/>
                <a:ea typeface="Quattrocento Sans"/>
                <a:cs typeface="Quattrocento Sans"/>
                <a:sym typeface="Quattrocento Sans"/>
              </a:rPr>
              <a:t>p. </a:t>
            </a:r>
            <a:fld id="{00000000-1234-1234-1234-123412341234}" type="slidenum">
              <a:rPr lang="es-ES" sz="900">
                <a:solidFill>
                  <a:schemeClr val="dk2"/>
                </a:solidFill>
                <a:latin typeface="Quattrocento Sans"/>
                <a:ea typeface="Quattrocento Sans"/>
                <a:cs typeface="Quattrocento Sans"/>
                <a:sym typeface="Quattrocento Sans"/>
              </a:rPr>
              <a:t>4</a:t>
            </a:fld>
            <a:endParaRPr sz="900">
              <a:solidFill>
                <a:schemeClr val="dk2"/>
              </a:solidFill>
              <a:latin typeface="Quattrocento Sans"/>
              <a:ea typeface="Quattrocento Sans"/>
              <a:cs typeface="Quattrocento Sans"/>
              <a:sym typeface="Quattrocento San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5"/>
          <p:cNvSpPr/>
          <p:nvPr/>
        </p:nvSpPr>
        <p:spPr>
          <a:xfrm>
            <a:off x="1322" y="4898412"/>
            <a:ext cx="12189357" cy="1550013"/>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289" name="Google Shape;289;p5"/>
          <p:cNvSpPr/>
          <p:nvPr/>
        </p:nvSpPr>
        <p:spPr>
          <a:xfrm>
            <a:off x="-350521" y="1422118"/>
            <a:ext cx="8163839" cy="666336"/>
          </a:xfrm>
          <a:prstGeom prst="roundRect">
            <a:avLst>
              <a:gd name="adj" fmla="val 50000"/>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290" name="Google Shape;290;p5"/>
          <p:cNvSpPr/>
          <p:nvPr/>
        </p:nvSpPr>
        <p:spPr>
          <a:xfrm>
            <a:off x="0" y="6448425"/>
            <a:ext cx="12192000" cy="4095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291" name="Google Shape;291;p5"/>
          <p:cNvSpPr txBox="1"/>
          <p:nvPr/>
        </p:nvSpPr>
        <p:spPr>
          <a:xfrm>
            <a:off x="544077" y="6498930"/>
            <a:ext cx="3679539" cy="280717"/>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ES" sz="700" b="0" i="0" u="none" strike="noStrike" cap="none">
                <a:solidFill>
                  <a:schemeClr val="dk2"/>
                </a:solidFill>
                <a:latin typeface="Quattrocento Sans"/>
                <a:ea typeface="Quattrocento Sans"/>
                <a:cs typeface="Quattrocento Sans"/>
                <a:sym typeface="Quattrocento Sans"/>
              </a:rPr>
              <a:t>Asociación de Voluntarios de CaixaBank 2022</a:t>
            </a:r>
            <a:endParaRPr/>
          </a:p>
        </p:txBody>
      </p:sp>
      <p:sp>
        <p:nvSpPr>
          <p:cNvPr id="292" name="Google Shape;292;p5"/>
          <p:cNvSpPr txBox="1"/>
          <p:nvPr/>
        </p:nvSpPr>
        <p:spPr>
          <a:xfrm>
            <a:off x="752739" y="740459"/>
            <a:ext cx="7060581" cy="405588"/>
          </a:xfrm>
          <a:prstGeom prst="rect">
            <a:avLst/>
          </a:prstGeom>
          <a:noFill/>
          <a:ln>
            <a:noFill/>
          </a:ln>
        </p:spPr>
        <p:txBody>
          <a:bodyPr spcFirstLastPara="1" wrap="square" lIns="0" tIns="0" rIns="0" bIns="0" anchor="t" anchorCtr="0">
            <a:noAutofit/>
          </a:bodyPr>
          <a:lstStyle/>
          <a:p>
            <a:pPr marL="0" marR="0" lvl="0" indent="0" algn="l" rtl="0">
              <a:lnSpc>
                <a:spcPct val="142857"/>
              </a:lnSpc>
              <a:spcBef>
                <a:spcPts val="0"/>
              </a:spcBef>
              <a:spcAft>
                <a:spcPts val="0"/>
              </a:spcAft>
              <a:buClr>
                <a:schemeClr val="accent1"/>
              </a:buClr>
              <a:buSzPts val="2000"/>
              <a:buFont typeface="Arial"/>
              <a:buNone/>
            </a:pPr>
            <a:r>
              <a:rPr lang="es-ES" sz="2800" b="1" i="0">
                <a:solidFill>
                  <a:schemeClr val="accent1"/>
                </a:solidFill>
                <a:latin typeface="Quattrocento Sans"/>
                <a:ea typeface="Quattrocento Sans"/>
                <a:cs typeface="Quattrocento Sans"/>
                <a:sym typeface="Quattrocento Sans"/>
              </a:rPr>
              <a:t>02</a:t>
            </a:r>
            <a:r>
              <a:rPr lang="es-ES" sz="2800" b="0" i="0">
                <a:solidFill>
                  <a:schemeClr val="accent1"/>
                </a:solidFill>
                <a:latin typeface="Quattrocento Sans"/>
                <a:ea typeface="Quattrocento Sans"/>
                <a:cs typeface="Quattrocento Sans"/>
                <a:sym typeface="Quattrocento Sans"/>
              </a:rPr>
              <a:t>. </a:t>
            </a:r>
            <a:r>
              <a:rPr lang="es-ES" sz="2800" b="0" i="0" u="none" strike="noStrike" cap="none">
                <a:solidFill>
                  <a:srgbClr val="0C0C0C"/>
                </a:solidFill>
                <a:latin typeface="Quattrocento Sans"/>
                <a:ea typeface="Quattrocento Sans"/>
                <a:cs typeface="Quattrocento Sans"/>
                <a:sym typeface="Quattrocento Sans"/>
              </a:rPr>
              <a:t>ALTA SEGURIDAD SOCIAL</a:t>
            </a:r>
            <a:r>
              <a:rPr lang="es-ES" sz="2800" b="0" i="0" u="none" strike="noStrike" cap="none" baseline="30000">
                <a:solidFill>
                  <a:srgbClr val="0C0C0C"/>
                </a:solidFill>
                <a:latin typeface="Quattrocento Sans"/>
                <a:ea typeface="Quattrocento Sans"/>
                <a:cs typeface="Quattrocento Sans"/>
                <a:sym typeface="Quattrocento Sans"/>
              </a:rPr>
              <a:t>(1)</a:t>
            </a:r>
            <a:endParaRPr sz="2000" b="0" i="0" u="none" strike="noStrike" cap="none" baseline="30000">
              <a:solidFill>
                <a:srgbClr val="0C0C0C"/>
              </a:solidFill>
              <a:latin typeface="Quattrocento Sans"/>
              <a:ea typeface="Quattrocento Sans"/>
              <a:cs typeface="Quattrocento Sans"/>
              <a:sym typeface="Quattrocento Sans"/>
            </a:endParaRPr>
          </a:p>
        </p:txBody>
      </p:sp>
      <p:sp>
        <p:nvSpPr>
          <p:cNvPr id="293" name="Google Shape;293;p5"/>
          <p:cNvSpPr txBox="1"/>
          <p:nvPr/>
        </p:nvSpPr>
        <p:spPr>
          <a:xfrm>
            <a:off x="1422806" y="1600652"/>
            <a:ext cx="6301267" cy="325141"/>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accent1"/>
              </a:buClr>
              <a:buSzPts val="2200"/>
              <a:buFont typeface="Arial"/>
              <a:buNone/>
            </a:pPr>
            <a:r>
              <a:rPr lang="es-ES" sz="2200" b="0" i="0">
                <a:solidFill>
                  <a:schemeClr val="accent1"/>
                </a:solidFill>
                <a:latin typeface="Quattrocento Sans"/>
                <a:ea typeface="Quattrocento Sans"/>
                <a:cs typeface="Quattrocento Sans"/>
                <a:sym typeface="Quattrocento Sans"/>
              </a:rPr>
              <a:t>Cuota mensual </a:t>
            </a:r>
            <a:r>
              <a:rPr lang="es-ES" sz="2200" b="0" i="0">
                <a:solidFill>
                  <a:srgbClr val="0C0C0C"/>
                </a:solidFill>
                <a:latin typeface="Quattrocento Sans"/>
                <a:ea typeface="Quattrocento Sans"/>
                <a:cs typeface="Quattrocento Sans"/>
                <a:sym typeface="Quattrocento Sans"/>
              </a:rPr>
              <a:t>= 30,6% de la base de cotización*</a:t>
            </a:r>
            <a:endParaRPr/>
          </a:p>
        </p:txBody>
      </p:sp>
      <p:sp>
        <p:nvSpPr>
          <p:cNvPr id="294" name="Google Shape;294;p5"/>
          <p:cNvSpPr txBox="1"/>
          <p:nvPr/>
        </p:nvSpPr>
        <p:spPr>
          <a:xfrm>
            <a:off x="755277" y="2316533"/>
            <a:ext cx="3818420" cy="26224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accent1"/>
              </a:buClr>
              <a:buSzPts val="1800"/>
              <a:buFont typeface="Arial"/>
              <a:buNone/>
            </a:pPr>
            <a:r>
              <a:rPr lang="es-ES" sz="1800" b="0" i="0">
                <a:solidFill>
                  <a:schemeClr val="accent1"/>
                </a:solidFill>
                <a:latin typeface="Quattrocento Sans"/>
                <a:ea typeface="Quattrocento Sans"/>
                <a:cs typeface="Quattrocento Sans"/>
                <a:sym typeface="Quattrocento Sans"/>
              </a:rPr>
              <a:t>BASE DE COTIZACIÓN</a:t>
            </a:r>
            <a:endParaRPr/>
          </a:p>
        </p:txBody>
      </p:sp>
      <p:sp>
        <p:nvSpPr>
          <p:cNvPr id="295" name="Google Shape;295;p5"/>
          <p:cNvSpPr txBox="1"/>
          <p:nvPr/>
        </p:nvSpPr>
        <p:spPr>
          <a:xfrm>
            <a:off x="6093358" y="2316533"/>
            <a:ext cx="5555780" cy="26224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accent1"/>
              </a:buClr>
              <a:buSzPts val="1800"/>
              <a:buFont typeface="Arial"/>
              <a:buNone/>
            </a:pPr>
            <a:r>
              <a:rPr lang="es-ES" sz="1800" b="0" i="0">
                <a:solidFill>
                  <a:schemeClr val="accent1"/>
                </a:solidFill>
                <a:latin typeface="Quattrocento Sans"/>
                <a:ea typeface="Quattrocento Sans"/>
                <a:cs typeface="Quattrocento Sans"/>
                <a:sym typeface="Quattrocento Sans"/>
              </a:rPr>
              <a:t>CONCEPTOS COTIZADOS</a:t>
            </a:r>
            <a:endParaRPr/>
          </a:p>
        </p:txBody>
      </p:sp>
      <p:grpSp>
        <p:nvGrpSpPr>
          <p:cNvPr id="296" name="Google Shape;296;p5"/>
          <p:cNvGrpSpPr/>
          <p:nvPr/>
        </p:nvGrpSpPr>
        <p:grpSpPr>
          <a:xfrm>
            <a:off x="6912405" y="2632127"/>
            <a:ext cx="1118896" cy="954902"/>
            <a:chOff x="6805081" y="2148783"/>
            <a:chExt cx="1118896" cy="954902"/>
          </a:xfrm>
        </p:grpSpPr>
        <p:sp>
          <p:nvSpPr>
            <p:cNvPr id="297" name="Google Shape;297;p5"/>
            <p:cNvSpPr/>
            <p:nvPr/>
          </p:nvSpPr>
          <p:spPr>
            <a:xfrm>
              <a:off x="6805081" y="2518910"/>
              <a:ext cx="1118896" cy="584775"/>
            </a:xfrm>
            <a:prstGeom prst="rect">
              <a:avLst/>
            </a:prstGeom>
            <a:noFill/>
            <a:ln>
              <a:noFill/>
            </a:ln>
          </p:spPr>
          <p:txBody>
            <a:bodyPr spcFirstLastPara="1" wrap="square" lIns="0" tIns="0" rIns="0" bIns="0" anchor="ctr" anchorCtr="0">
              <a:spAutoFit/>
            </a:bodyPr>
            <a:lstStyle/>
            <a:p>
              <a:pPr marL="0" marR="0" lvl="0" indent="0" algn="l" rtl="0">
                <a:spcBef>
                  <a:spcPts val="1200"/>
                </a:spcBef>
                <a:spcAft>
                  <a:spcPts val="0"/>
                </a:spcAft>
                <a:buNone/>
              </a:pPr>
              <a:r>
                <a:rPr lang="es-ES" sz="1400">
                  <a:solidFill>
                    <a:srgbClr val="0C0C0C"/>
                  </a:solidFill>
                  <a:latin typeface="Quattrocento Sans"/>
                  <a:ea typeface="Quattrocento Sans"/>
                  <a:cs typeface="Quattrocento Sans"/>
                  <a:sym typeface="Quattrocento Sans"/>
                </a:rPr>
                <a:t>Contingencias</a:t>
              </a:r>
              <a:br>
                <a:rPr lang="es-ES" sz="1400">
                  <a:solidFill>
                    <a:srgbClr val="0C0C0C"/>
                  </a:solidFill>
                  <a:latin typeface="Quattrocento Sans"/>
                  <a:ea typeface="Quattrocento Sans"/>
                  <a:cs typeface="Quattrocento Sans"/>
                  <a:sym typeface="Quattrocento Sans"/>
                </a:rPr>
              </a:br>
              <a:r>
                <a:rPr lang="es-ES" sz="1400">
                  <a:solidFill>
                    <a:srgbClr val="0C0C0C"/>
                  </a:solidFill>
                  <a:latin typeface="Quattrocento Sans"/>
                  <a:ea typeface="Quattrocento Sans"/>
                  <a:cs typeface="Quattrocento Sans"/>
                  <a:sym typeface="Quattrocento Sans"/>
                </a:rPr>
                <a:t>comunes</a:t>
              </a:r>
              <a:endParaRPr sz="1400">
                <a:solidFill>
                  <a:srgbClr val="0C0C0C"/>
                </a:solidFill>
                <a:latin typeface="Quattrocento Sans"/>
                <a:ea typeface="Quattrocento Sans"/>
                <a:cs typeface="Quattrocento Sans"/>
                <a:sym typeface="Quattrocento Sans"/>
              </a:endParaRPr>
            </a:p>
          </p:txBody>
        </p:sp>
        <p:sp>
          <p:nvSpPr>
            <p:cNvPr id="298" name="Google Shape;298;p5"/>
            <p:cNvSpPr/>
            <p:nvPr/>
          </p:nvSpPr>
          <p:spPr>
            <a:xfrm>
              <a:off x="6805081" y="2148783"/>
              <a:ext cx="1017907" cy="523220"/>
            </a:xfrm>
            <a:prstGeom prst="rect">
              <a:avLst/>
            </a:prstGeom>
            <a:noFill/>
            <a:ln>
              <a:noFill/>
            </a:ln>
          </p:spPr>
          <p:txBody>
            <a:bodyPr spcFirstLastPara="1" wrap="square" lIns="0" tIns="0" rIns="0" bIns="0" anchor="ctr" anchorCtr="0">
              <a:spAutoFit/>
            </a:bodyPr>
            <a:lstStyle/>
            <a:p>
              <a:pPr marL="0" marR="0" lvl="0" indent="0" algn="l" rtl="0">
                <a:spcBef>
                  <a:spcPts val="1200"/>
                </a:spcBef>
                <a:spcAft>
                  <a:spcPts val="0"/>
                </a:spcAft>
                <a:buNone/>
              </a:pPr>
              <a:r>
                <a:rPr lang="es-ES" sz="2400">
                  <a:solidFill>
                    <a:schemeClr val="accent1"/>
                  </a:solidFill>
                  <a:latin typeface="Quattrocento Sans"/>
                  <a:ea typeface="Quattrocento Sans"/>
                  <a:cs typeface="Quattrocento Sans"/>
                  <a:sym typeface="Quattrocento Sans"/>
                </a:rPr>
                <a:t>28,60%</a:t>
              </a:r>
              <a:endParaRPr sz="2400">
                <a:solidFill>
                  <a:schemeClr val="accent1"/>
                </a:solidFill>
                <a:latin typeface="Quattrocento Sans"/>
                <a:ea typeface="Quattrocento Sans"/>
                <a:cs typeface="Quattrocento Sans"/>
                <a:sym typeface="Quattrocento Sans"/>
              </a:endParaRPr>
            </a:p>
          </p:txBody>
        </p:sp>
      </p:grpSp>
      <p:grpSp>
        <p:nvGrpSpPr>
          <p:cNvPr id="299" name="Google Shape;299;p5"/>
          <p:cNvGrpSpPr/>
          <p:nvPr/>
        </p:nvGrpSpPr>
        <p:grpSpPr>
          <a:xfrm>
            <a:off x="6096000" y="2988778"/>
            <a:ext cx="429973" cy="453552"/>
            <a:chOff x="1472242" y="2521047"/>
            <a:chExt cx="220230" cy="232307"/>
          </a:xfrm>
        </p:grpSpPr>
        <p:sp>
          <p:nvSpPr>
            <p:cNvPr id="300" name="Google Shape;300;p5"/>
            <p:cNvSpPr/>
            <p:nvPr/>
          </p:nvSpPr>
          <p:spPr>
            <a:xfrm>
              <a:off x="1537333" y="2613486"/>
              <a:ext cx="91009" cy="74670"/>
            </a:xfrm>
            <a:custGeom>
              <a:avLst/>
              <a:gdLst/>
              <a:ahLst/>
              <a:cxnLst/>
              <a:rect l="l" t="t" r="r" b="b"/>
              <a:pathLst>
                <a:path w="91009" h="74670" extrusionOk="0">
                  <a:moveTo>
                    <a:pt x="77810" y="74670"/>
                  </a:moveTo>
                  <a:lnTo>
                    <a:pt x="91010" y="41644"/>
                  </a:lnTo>
                  <a:lnTo>
                    <a:pt x="83688" y="14763"/>
                  </a:lnTo>
                  <a:cubicBezTo>
                    <a:pt x="82673" y="11396"/>
                    <a:pt x="79947" y="8831"/>
                    <a:pt x="76581" y="7976"/>
                  </a:cubicBezTo>
                  <a:lnTo>
                    <a:pt x="47509" y="281"/>
                  </a:lnTo>
                  <a:cubicBezTo>
                    <a:pt x="45906" y="-94"/>
                    <a:pt x="44249" y="-94"/>
                    <a:pt x="42646" y="281"/>
                  </a:cubicBezTo>
                  <a:lnTo>
                    <a:pt x="13200" y="7709"/>
                  </a:lnTo>
                  <a:cubicBezTo>
                    <a:pt x="9780" y="8564"/>
                    <a:pt x="7108" y="11129"/>
                    <a:pt x="6092" y="14496"/>
                  </a:cubicBezTo>
                  <a:lnTo>
                    <a:pt x="0" y="41644"/>
                  </a:lnTo>
                  <a:lnTo>
                    <a:pt x="12238" y="74617"/>
                  </a:lnTo>
                  <a:lnTo>
                    <a:pt x="0" y="41644"/>
                  </a:lnTo>
                  <a:lnTo>
                    <a:pt x="6092" y="14496"/>
                  </a:lnTo>
                  <a:cubicBezTo>
                    <a:pt x="7108" y="11129"/>
                    <a:pt x="9833" y="8564"/>
                    <a:pt x="13200" y="7709"/>
                  </a:cubicBezTo>
                  <a:lnTo>
                    <a:pt x="42646" y="281"/>
                  </a:lnTo>
                  <a:cubicBezTo>
                    <a:pt x="44249" y="-94"/>
                    <a:pt x="45906" y="-94"/>
                    <a:pt x="47509" y="281"/>
                  </a:cubicBezTo>
                  <a:lnTo>
                    <a:pt x="76581" y="7976"/>
                  </a:lnTo>
                  <a:cubicBezTo>
                    <a:pt x="80001" y="8831"/>
                    <a:pt x="82673" y="11396"/>
                    <a:pt x="83688" y="14763"/>
                  </a:cubicBezTo>
                  <a:lnTo>
                    <a:pt x="91010" y="41644"/>
                  </a:lnTo>
                  <a:lnTo>
                    <a:pt x="77810" y="74670"/>
                  </a:lnTo>
                  <a:close/>
                </a:path>
              </a:pathLst>
            </a:custGeom>
            <a:noFill/>
            <a:ln w="9525" cap="rnd"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01" name="Google Shape;301;p5"/>
            <p:cNvSpPr/>
            <p:nvPr/>
          </p:nvSpPr>
          <p:spPr>
            <a:xfrm>
              <a:off x="1582384" y="2683240"/>
              <a:ext cx="5344" cy="70060"/>
            </a:xfrm>
            <a:custGeom>
              <a:avLst/>
              <a:gdLst/>
              <a:ahLst/>
              <a:cxnLst/>
              <a:rect l="l" t="t" r="r" b="b"/>
              <a:pathLst>
                <a:path w="5344" h="70060" extrusionOk="0">
                  <a:moveTo>
                    <a:pt x="0" y="0"/>
                  </a:moveTo>
                  <a:lnTo>
                    <a:pt x="0" y="70061"/>
                  </a:lnTo>
                  <a:lnTo>
                    <a:pt x="0" y="0"/>
                  </a:lnTo>
                  <a:close/>
                </a:path>
              </a:pathLst>
            </a:custGeom>
            <a:noFill/>
            <a:ln w="9525" cap="rnd"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02" name="Google Shape;302;p5"/>
            <p:cNvSpPr/>
            <p:nvPr/>
          </p:nvSpPr>
          <p:spPr>
            <a:xfrm>
              <a:off x="1562343" y="2643212"/>
              <a:ext cx="5344" cy="110141"/>
            </a:xfrm>
            <a:custGeom>
              <a:avLst/>
              <a:gdLst/>
              <a:ahLst/>
              <a:cxnLst/>
              <a:rect l="l" t="t" r="r" b="b"/>
              <a:pathLst>
                <a:path w="5344" h="110141" extrusionOk="0">
                  <a:moveTo>
                    <a:pt x="0" y="0"/>
                  </a:moveTo>
                  <a:lnTo>
                    <a:pt x="0" y="110142"/>
                  </a:lnTo>
                  <a:lnTo>
                    <a:pt x="0" y="0"/>
                  </a:lnTo>
                  <a:close/>
                </a:path>
              </a:pathLst>
            </a:custGeom>
            <a:noFill/>
            <a:ln w="9525" cap="rnd"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03" name="Google Shape;303;p5"/>
            <p:cNvSpPr/>
            <p:nvPr/>
          </p:nvSpPr>
          <p:spPr>
            <a:xfrm>
              <a:off x="1602424" y="2643212"/>
              <a:ext cx="5344" cy="110141"/>
            </a:xfrm>
            <a:custGeom>
              <a:avLst/>
              <a:gdLst/>
              <a:ahLst/>
              <a:cxnLst/>
              <a:rect l="l" t="t" r="r" b="b"/>
              <a:pathLst>
                <a:path w="5344" h="110141" extrusionOk="0">
                  <a:moveTo>
                    <a:pt x="0" y="0"/>
                  </a:moveTo>
                  <a:lnTo>
                    <a:pt x="0" y="110142"/>
                  </a:lnTo>
                  <a:lnTo>
                    <a:pt x="0" y="0"/>
                  </a:lnTo>
                  <a:close/>
                </a:path>
              </a:pathLst>
            </a:custGeom>
            <a:noFill/>
            <a:ln w="9525" cap="rnd"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04" name="Google Shape;304;p5"/>
            <p:cNvSpPr/>
            <p:nvPr/>
          </p:nvSpPr>
          <p:spPr>
            <a:xfrm>
              <a:off x="1638871" y="2633526"/>
              <a:ext cx="53601" cy="59706"/>
            </a:xfrm>
            <a:custGeom>
              <a:avLst/>
              <a:gdLst/>
              <a:ahLst/>
              <a:cxnLst/>
              <a:rect l="l" t="t" r="r" b="b"/>
              <a:pathLst>
                <a:path w="53601" h="59706" extrusionOk="0">
                  <a:moveTo>
                    <a:pt x="53601" y="59707"/>
                  </a:moveTo>
                  <a:lnTo>
                    <a:pt x="53601" y="17489"/>
                  </a:lnTo>
                  <a:cubicBezTo>
                    <a:pt x="53601" y="12893"/>
                    <a:pt x="50448" y="8884"/>
                    <a:pt x="46013" y="7762"/>
                  </a:cubicBezTo>
                  <a:lnTo>
                    <a:pt x="15979" y="281"/>
                  </a:lnTo>
                  <a:cubicBezTo>
                    <a:pt x="14376" y="-94"/>
                    <a:pt x="12719" y="-94"/>
                    <a:pt x="11116" y="281"/>
                  </a:cubicBezTo>
                  <a:lnTo>
                    <a:pt x="0" y="3059"/>
                  </a:lnTo>
                  <a:lnTo>
                    <a:pt x="11116" y="281"/>
                  </a:lnTo>
                  <a:cubicBezTo>
                    <a:pt x="12719" y="-94"/>
                    <a:pt x="14376" y="-94"/>
                    <a:pt x="15979" y="281"/>
                  </a:cubicBezTo>
                  <a:lnTo>
                    <a:pt x="46013" y="7762"/>
                  </a:lnTo>
                  <a:cubicBezTo>
                    <a:pt x="50448" y="8884"/>
                    <a:pt x="53601" y="12893"/>
                    <a:pt x="53601" y="17489"/>
                  </a:cubicBezTo>
                  <a:lnTo>
                    <a:pt x="53601" y="59707"/>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05" name="Google Shape;305;p5"/>
            <p:cNvSpPr/>
            <p:nvPr/>
          </p:nvSpPr>
          <p:spPr>
            <a:xfrm>
              <a:off x="1652445" y="2703280"/>
              <a:ext cx="5344" cy="50074"/>
            </a:xfrm>
            <a:custGeom>
              <a:avLst/>
              <a:gdLst/>
              <a:ahLst/>
              <a:cxnLst/>
              <a:rect l="l" t="t" r="r" b="b"/>
              <a:pathLst>
                <a:path w="5344" h="50074" extrusionOk="0">
                  <a:moveTo>
                    <a:pt x="0" y="0"/>
                  </a:moveTo>
                  <a:lnTo>
                    <a:pt x="0" y="50074"/>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06" name="Google Shape;306;p5"/>
            <p:cNvSpPr/>
            <p:nvPr/>
          </p:nvSpPr>
          <p:spPr>
            <a:xfrm>
              <a:off x="1672485" y="2663199"/>
              <a:ext cx="5344" cy="90101"/>
            </a:xfrm>
            <a:custGeom>
              <a:avLst/>
              <a:gdLst/>
              <a:ahLst/>
              <a:cxnLst/>
              <a:rect l="l" t="t" r="r" b="b"/>
              <a:pathLst>
                <a:path w="5344" h="90101" extrusionOk="0">
                  <a:moveTo>
                    <a:pt x="0" y="0"/>
                  </a:moveTo>
                  <a:lnTo>
                    <a:pt x="0" y="90101"/>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07" name="Google Shape;307;p5"/>
            <p:cNvSpPr/>
            <p:nvPr/>
          </p:nvSpPr>
          <p:spPr>
            <a:xfrm>
              <a:off x="1472242" y="2633526"/>
              <a:ext cx="53601" cy="59706"/>
            </a:xfrm>
            <a:custGeom>
              <a:avLst/>
              <a:gdLst/>
              <a:ahLst/>
              <a:cxnLst/>
              <a:rect l="l" t="t" r="r" b="b"/>
              <a:pathLst>
                <a:path w="53601" h="59706" extrusionOk="0">
                  <a:moveTo>
                    <a:pt x="53601" y="3059"/>
                  </a:moveTo>
                  <a:lnTo>
                    <a:pt x="42486" y="281"/>
                  </a:lnTo>
                  <a:cubicBezTo>
                    <a:pt x="40882" y="-94"/>
                    <a:pt x="39226" y="-94"/>
                    <a:pt x="37622" y="281"/>
                  </a:cubicBezTo>
                  <a:lnTo>
                    <a:pt x="7589" y="7762"/>
                  </a:lnTo>
                  <a:cubicBezTo>
                    <a:pt x="3153" y="8884"/>
                    <a:pt x="0" y="12893"/>
                    <a:pt x="0" y="17489"/>
                  </a:cubicBezTo>
                  <a:lnTo>
                    <a:pt x="0" y="59707"/>
                  </a:lnTo>
                  <a:lnTo>
                    <a:pt x="0" y="17489"/>
                  </a:lnTo>
                  <a:cubicBezTo>
                    <a:pt x="0" y="12893"/>
                    <a:pt x="3153" y="8884"/>
                    <a:pt x="7589" y="7762"/>
                  </a:cubicBezTo>
                  <a:lnTo>
                    <a:pt x="37622" y="281"/>
                  </a:lnTo>
                  <a:cubicBezTo>
                    <a:pt x="39226" y="-94"/>
                    <a:pt x="40882" y="-94"/>
                    <a:pt x="42486" y="281"/>
                  </a:cubicBezTo>
                  <a:lnTo>
                    <a:pt x="53601" y="3059"/>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08" name="Google Shape;308;p5"/>
            <p:cNvSpPr/>
            <p:nvPr/>
          </p:nvSpPr>
          <p:spPr>
            <a:xfrm>
              <a:off x="1512269" y="2703280"/>
              <a:ext cx="5344" cy="50074"/>
            </a:xfrm>
            <a:custGeom>
              <a:avLst/>
              <a:gdLst/>
              <a:ahLst/>
              <a:cxnLst/>
              <a:rect l="l" t="t" r="r" b="b"/>
              <a:pathLst>
                <a:path w="5344" h="50074" extrusionOk="0">
                  <a:moveTo>
                    <a:pt x="0" y="0"/>
                  </a:moveTo>
                  <a:lnTo>
                    <a:pt x="0" y="50074"/>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09" name="Google Shape;309;p5"/>
            <p:cNvSpPr/>
            <p:nvPr/>
          </p:nvSpPr>
          <p:spPr>
            <a:xfrm>
              <a:off x="1492282" y="2663199"/>
              <a:ext cx="5344" cy="90101"/>
            </a:xfrm>
            <a:custGeom>
              <a:avLst/>
              <a:gdLst/>
              <a:ahLst/>
              <a:cxnLst/>
              <a:rect l="l" t="t" r="r" b="b"/>
              <a:pathLst>
                <a:path w="5344" h="90101" extrusionOk="0">
                  <a:moveTo>
                    <a:pt x="0" y="0"/>
                  </a:moveTo>
                  <a:lnTo>
                    <a:pt x="0" y="90101"/>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310" name="Google Shape;310;p5"/>
            <p:cNvGrpSpPr/>
            <p:nvPr/>
          </p:nvGrpSpPr>
          <p:grpSpPr>
            <a:xfrm>
              <a:off x="1499069" y="2521047"/>
              <a:ext cx="166735" cy="94162"/>
              <a:chOff x="1499069" y="2521047"/>
              <a:chExt cx="166735" cy="94162"/>
            </a:xfrm>
          </p:grpSpPr>
          <p:sp>
            <p:nvSpPr>
              <p:cNvPr id="311" name="Google Shape;311;p5"/>
              <p:cNvSpPr/>
              <p:nvPr/>
            </p:nvSpPr>
            <p:spPr>
              <a:xfrm>
                <a:off x="1568115" y="2569250"/>
                <a:ext cx="27254" cy="27254"/>
              </a:xfrm>
              <a:custGeom>
                <a:avLst/>
                <a:gdLst/>
                <a:ahLst/>
                <a:cxnLst/>
                <a:rect l="l" t="t" r="r" b="b"/>
                <a:pathLst>
                  <a:path w="27254" h="27254" extrusionOk="0">
                    <a:moveTo>
                      <a:pt x="27255" y="13627"/>
                    </a:moveTo>
                    <a:cubicBezTo>
                      <a:pt x="27255" y="21154"/>
                      <a:pt x="21154" y="27255"/>
                      <a:pt x="13627" y="27255"/>
                    </a:cubicBezTo>
                    <a:cubicBezTo>
                      <a:pt x="6101" y="27255"/>
                      <a:pt x="0" y="21154"/>
                      <a:pt x="0" y="13627"/>
                    </a:cubicBezTo>
                    <a:cubicBezTo>
                      <a:pt x="0" y="6101"/>
                      <a:pt x="6101" y="0"/>
                      <a:pt x="13627" y="0"/>
                    </a:cubicBezTo>
                    <a:cubicBezTo>
                      <a:pt x="21154" y="0"/>
                      <a:pt x="27255" y="6101"/>
                      <a:pt x="27255" y="13627"/>
                    </a:cubicBezTo>
                    <a:close/>
                  </a:path>
                </a:pathLst>
              </a:custGeom>
              <a:noFill/>
              <a:ln w="9525" cap="rnd"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12" name="Google Shape;312;p5"/>
              <p:cNvSpPr/>
              <p:nvPr/>
            </p:nvSpPr>
            <p:spPr>
              <a:xfrm>
                <a:off x="1568115" y="2521047"/>
                <a:ext cx="27254" cy="27254"/>
              </a:xfrm>
              <a:custGeom>
                <a:avLst/>
                <a:gdLst/>
                <a:ahLst/>
                <a:cxnLst/>
                <a:rect l="l" t="t" r="r" b="b"/>
                <a:pathLst>
                  <a:path w="27254" h="27254" extrusionOk="0">
                    <a:moveTo>
                      <a:pt x="27255" y="13627"/>
                    </a:moveTo>
                    <a:cubicBezTo>
                      <a:pt x="27255" y="21163"/>
                      <a:pt x="21163" y="27255"/>
                      <a:pt x="13627" y="27255"/>
                    </a:cubicBezTo>
                    <a:cubicBezTo>
                      <a:pt x="6092" y="27255"/>
                      <a:pt x="0" y="21163"/>
                      <a:pt x="0" y="13627"/>
                    </a:cubicBezTo>
                    <a:cubicBezTo>
                      <a:pt x="0" y="6092"/>
                      <a:pt x="6092" y="0"/>
                      <a:pt x="13627" y="0"/>
                    </a:cubicBezTo>
                    <a:cubicBezTo>
                      <a:pt x="21163" y="0"/>
                      <a:pt x="27255" y="6092"/>
                      <a:pt x="27255" y="13627"/>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13" name="Google Shape;313;p5"/>
              <p:cNvSpPr/>
              <p:nvPr/>
            </p:nvSpPr>
            <p:spPr>
              <a:xfrm>
                <a:off x="1523332" y="2544614"/>
                <a:ext cx="27254" cy="27254"/>
              </a:xfrm>
              <a:custGeom>
                <a:avLst/>
                <a:gdLst/>
                <a:ahLst/>
                <a:cxnLst/>
                <a:rect l="l" t="t" r="r" b="b"/>
                <a:pathLst>
                  <a:path w="27254" h="27254" extrusionOk="0">
                    <a:moveTo>
                      <a:pt x="27255" y="13627"/>
                    </a:moveTo>
                    <a:cubicBezTo>
                      <a:pt x="27255" y="21154"/>
                      <a:pt x="21154" y="27255"/>
                      <a:pt x="13627" y="27255"/>
                    </a:cubicBezTo>
                    <a:cubicBezTo>
                      <a:pt x="6101" y="27255"/>
                      <a:pt x="0" y="21154"/>
                      <a:pt x="0" y="13627"/>
                    </a:cubicBezTo>
                    <a:cubicBezTo>
                      <a:pt x="0" y="6101"/>
                      <a:pt x="6101" y="0"/>
                      <a:pt x="13627" y="0"/>
                    </a:cubicBezTo>
                    <a:cubicBezTo>
                      <a:pt x="21154" y="0"/>
                      <a:pt x="27255" y="6101"/>
                      <a:pt x="27255" y="13627"/>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14" name="Google Shape;314;p5"/>
              <p:cNvSpPr/>
              <p:nvPr/>
            </p:nvSpPr>
            <p:spPr>
              <a:xfrm>
                <a:off x="1499069" y="2587955"/>
                <a:ext cx="27254" cy="27254"/>
              </a:xfrm>
              <a:custGeom>
                <a:avLst/>
                <a:gdLst/>
                <a:ahLst/>
                <a:cxnLst/>
                <a:rect l="l" t="t" r="r" b="b"/>
                <a:pathLst>
                  <a:path w="27254" h="27254" extrusionOk="0">
                    <a:moveTo>
                      <a:pt x="27255" y="13627"/>
                    </a:moveTo>
                    <a:cubicBezTo>
                      <a:pt x="27255" y="21154"/>
                      <a:pt x="21154" y="27255"/>
                      <a:pt x="13627" y="27255"/>
                    </a:cubicBezTo>
                    <a:cubicBezTo>
                      <a:pt x="6101" y="27255"/>
                      <a:pt x="0" y="21154"/>
                      <a:pt x="0" y="13627"/>
                    </a:cubicBezTo>
                    <a:cubicBezTo>
                      <a:pt x="0" y="6101"/>
                      <a:pt x="6101" y="0"/>
                      <a:pt x="13627" y="0"/>
                    </a:cubicBezTo>
                    <a:cubicBezTo>
                      <a:pt x="21154" y="0"/>
                      <a:pt x="27255" y="6101"/>
                      <a:pt x="27255" y="13627"/>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15" name="Google Shape;315;p5"/>
              <p:cNvSpPr/>
              <p:nvPr/>
            </p:nvSpPr>
            <p:spPr>
              <a:xfrm>
                <a:off x="1638550" y="2587955"/>
                <a:ext cx="27254" cy="27254"/>
              </a:xfrm>
              <a:custGeom>
                <a:avLst/>
                <a:gdLst/>
                <a:ahLst/>
                <a:cxnLst/>
                <a:rect l="l" t="t" r="r" b="b"/>
                <a:pathLst>
                  <a:path w="27254" h="27254" extrusionOk="0">
                    <a:moveTo>
                      <a:pt x="27255" y="13627"/>
                    </a:moveTo>
                    <a:cubicBezTo>
                      <a:pt x="27255" y="21154"/>
                      <a:pt x="21154" y="27255"/>
                      <a:pt x="13627" y="27255"/>
                    </a:cubicBezTo>
                    <a:cubicBezTo>
                      <a:pt x="6101" y="27255"/>
                      <a:pt x="0" y="21154"/>
                      <a:pt x="0" y="13627"/>
                    </a:cubicBezTo>
                    <a:cubicBezTo>
                      <a:pt x="0" y="6101"/>
                      <a:pt x="6101" y="0"/>
                      <a:pt x="13627" y="0"/>
                    </a:cubicBezTo>
                    <a:cubicBezTo>
                      <a:pt x="21154" y="0"/>
                      <a:pt x="27255" y="6101"/>
                      <a:pt x="27255" y="13627"/>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16" name="Google Shape;316;p5"/>
              <p:cNvSpPr/>
              <p:nvPr/>
            </p:nvSpPr>
            <p:spPr>
              <a:xfrm>
                <a:off x="1613486" y="2544614"/>
                <a:ext cx="27254" cy="27254"/>
              </a:xfrm>
              <a:custGeom>
                <a:avLst/>
                <a:gdLst/>
                <a:ahLst/>
                <a:cxnLst/>
                <a:rect l="l" t="t" r="r" b="b"/>
                <a:pathLst>
                  <a:path w="27254" h="27254" extrusionOk="0">
                    <a:moveTo>
                      <a:pt x="27255" y="13627"/>
                    </a:moveTo>
                    <a:cubicBezTo>
                      <a:pt x="27255" y="21154"/>
                      <a:pt x="21154" y="27255"/>
                      <a:pt x="13627" y="27255"/>
                    </a:cubicBezTo>
                    <a:cubicBezTo>
                      <a:pt x="6101" y="27255"/>
                      <a:pt x="0" y="21154"/>
                      <a:pt x="0" y="13627"/>
                    </a:cubicBezTo>
                    <a:cubicBezTo>
                      <a:pt x="0" y="6101"/>
                      <a:pt x="6101" y="0"/>
                      <a:pt x="13627" y="0"/>
                    </a:cubicBezTo>
                    <a:cubicBezTo>
                      <a:pt x="21154" y="0"/>
                      <a:pt x="27255" y="6101"/>
                      <a:pt x="27255" y="13627"/>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cxnSp>
        <p:nvCxnSpPr>
          <p:cNvPr id="317" name="Google Shape;317;p5"/>
          <p:cNvCxnSpPr/>
          <p:nvPr/>
        </p:nvCxnSpPr>
        <p:spPr>
          <a:xfrm rot="10800000">
            <a:off x="6736349" y="2842107"/>
            <a:ext cx="0" cy="746895"/>
          </a:xfrm>
          <a:prstGeom prst="straightConnector1">
            <a:avLst/>
          </a:prstGeom>
          <a:noFill/>
          <a:ln w="19050" cap="rnd" cmpd="sng">
            <a:solidFill>
              <a:schemeClr val="accent2"/>
            </a:solidFill>
            <a:prstDash val="solid"/>
            <a:round/>
            <a:headEnd type="none" w="sm" len="sm"/>
            <a:tailEnd type="none" w="sm" len="sm"/>
          </a:ln>
        </p:spPr>
      </p:cxnSp>
      <p:grpSp>
        <p:nvGrpSpPr>
          <p:cNvPr id="318" name="Google Shape;318;p5"/>
          <p:cNvGrpSpPr/>
          <p:nvPr/>
        </p:nvGrpSpPr>
        <p:grpSpPr>
          <a:xfrm>
            <a:off x="6894451" y="3720271"/>
            <a:ext cx="711733" cy="954902"/>
            <a:chOff x="7188198" y="2148783"/>
            <a:chExt cx="711733" cy="954902"/>
          </a:xfrm>
        </p:grpSpPr>
        <p:sp>
          <p:nvSpPr>
            <p:cNvPr id="319" name="Google Shape;319;p5"/>
            <p:cNvSpPr/>
            <p:nvPr/>
          </p:nvSpPr>
          <p:spPr>
            <a:xfrm>
              <a:off x="7188198" y="2518910"/>
              <a:ext cx="711733" cy="584775"/>
            </a:xfrm>
            <a:prstGeom prst="rect">
              <a:avLst/>
            </a:prstGeom>
            <a:noFill/>
            <a:ln>
              <a:noFill/>
            </a:ln>
          </p:spPr>
          <p:txBody>
            <a:bodyPr spcFirstLastPara="1" wrap="square" lIns="0" tIns="0" rIns="0" bIns="0" anchor="ctr" anchorCtr="0">
              <a:spAutoFit/>
            </a:bodyPr>
            <a:lstStyle/>
            <a:p>
              <a:pPr marL="0" marR="0" lvl="0" indent="0" algn="l" rtl="0">
                <a:spcBef>
                  <a:spcPts val="1200"/>
                </a:spcBef>
                <a:spcAft>
                  <a:spcPts val="0"/>
                </a:spcAft>
                <a:buNone/>
              </a:pPr>
              <a:r>
                <a:rPr lang="es-ES" sz="1400">
                  <a:solidFill>
                    <a:srgbClr val="0C0C0C"/>
                  </a:solidFill>
                  <a:latin typeface="Quattrocento Sans"/>
                  <a:ea typeface="Quattrocento Sans"/>
                  <a:cs typeface="Quattrocento Sans"/>
                  <a:sym typeface="Quattrocento Sans"/>
                </a:rPr>
                <a:t>Cese</a:t>
              </a:r>
              <a:br>
                <a:rPr lang="es-ES" sz="1400">
                  <a:solidFill>
                    <a:srgbClr val="0C0C0C"/>
                  </a:solidFill>
                  <a:latin typeface="Quattrocento Sans"/>
                  <a:ea typeface="Quattrocento Sans"/>
                  <a:cs typeface="Quattrocento Sans"/>
                  <a:sym typeface="Quattrocento Sans"/>
                </a:rPr>
              </a:br>
              <a:r>
                <a:rPr lang="es-ES" sz="1400">
                  <a:solidFill>
                    <a:srgbClr val="0C0C0C"/>
                  </a:solidFill>
                  <a:latin typeface="Quattrocento Sans"/>
                  <a:ea typeface="Quattrocento Sans"/>
                  <a:cs typeface="Quattrocento Sans"/>
                  <a:sym typeface="Quattrocento Sans"/>
                </a:rPr>
                <a:t>actividad</a:t>
              </a:r>
              <a:endParaRPr sz="1400">
                <a:solidFill>
                  <a:srgbClr val="0C0C0C"/>
                </a:solidFill>
                <a:latin typeface="Quattrocento Sans"/>
                <a:ea typeface="Quattrocento Sans"/>
                <a:cs typeface="Quattrocento Sans"/>
                <a:sym typeface="Quattrocento Sans"/>
              </a:endParaRPr>
            </a:p>
          </p:txBody>
        </p:sp>
        <p:sp>
          <p:nvSpPr>
            <p:cNvPr id="320" name="Google Shape;320;p5"/>
            <p:cNvSpPr/>
            <p:nvPr/>
          </p:nvSpPr>
          <p:spPr>
            <a:xfrm>
              <a:off x="7188198" y="2148783"/>
              <a:ext cx="674865" cy="523220"/>
            </a:xfrm>
            <a:prstGeom prst="rect">
              <a:avLst/>
            </a:prstGeom>
            <a:noFill/>
            <a:ln>
              <a:noFill/>
            </a:ln>
          </p:spPr>
          <p:txBody>
            <a:bodyPr spcFirstLastPara="1" wrap="square" lIns="0" tIns="0" rIns="0" bIns="0" anchor="ctr" anchorCtr="0">
              <a:spAutoFit/>
            </a:bodyPr>
            <a:lstStyle/>
            <a:p>
              <a:pPr marL="0" marR="0" lvl="0" indent="0" algn="l" rtl="0">
                <a:spcBef>
                  <a:spcPts val="1200"/>
                </a:spcBef>
                <a:spcAft>
                  <a:spcPts val="0"/>
                </a:spcAft>
                <a:buNone/>
              </a:pPr>
              <a:r>
                <a:rPr lang="es-ES" sz="2400">
                  <a:solidFill>
                    <a:schemeClr val="accent4"/>
                  </a:solidFill>
                  <a:latin typeface="Quattrocento Sans"/>
                  <a:ea typeface="Quattrocento Sans"/>
                  <a:cs typeface="Quattrocento Sans"/>
                  <a:sym typeface="Quattrocento Sans"/>
                </a:rPr>
                <a:t>0,8%</a:t>
              </a:r>
              <a:endParaRPr sz="2400">
                <a:solidFill>
                  <a:schemeClr val="accent4"/>
                </a:solidFill>
                <a:latin typeface="Quattrocento Sans"/>
                <a:ea typeface="Quattrocento Sans"/>
                <a:cs typeface="Quattrocento Sans"/>
                <a:sym typeface="Quattrocento Sans"/>
              </a:endParaRPr>
            </a:p>
          </p:txBody>
        </p:sp>
      </p:grpSp>
      <p:grpSp>
        <p:nvGrpSpPr>
          <p:cNvPr id="321" name="Google Shape;321;p5"/>
          <p:cNvGrpSpPr/>
          <p:nvPr/>
        </p:nvGrpSpPr>
        <p:grpSpPr>
          <a:xfrm>
            <a:off x="6124480" y="4040161"/>
            <a:ext cx="416080" cy="453893"/>
            <a:chOff x="5169919" y="5720641"/>
            <a:chExt cx="203095" cy="221552"/>
          </a:xfrm>
        </p:grpSpPr>
        <p:sp>
          <p:nvSpPr>
            <p:cNvPr id="322" name="Google Shape;322;p5"/>
            <p:cNvSpPr/>
            <p:nvPr/>
          </p:nvSpPr>
          <p:spPr>
            <a:xfrm>
              <a:off x="5229937" y="5720641"/>
              <a:ext cx="83058" cy="96901"/>
            </a:xfrm>
            <a:custGeom>
              <a:avLst/>
              <a:gdLst/>
              <a:ahLst/>
              <a:cxnLst/>
              <a:rect l="l" t="t" r="r" b="b"/>
              <a:pathLst>
                <a:path w="83058" h="96901" extrusionOk="0">
                  <a:moveTo>
                    <a:pt x="41529" y="96901"/>
                  </a:moveTo>
                  <a:cubicBezTo>
                    <a:pt x="66485" y="96901"/>
                    <a:pt x="83058" y="68517"/>
                    <a:pt x="83058" y="44133"/>
                  </a:cubicBezTo>
                  <a:cubicBezTo>
                    <a:pt x="83058" y="19749"/>
                    <a:pt x="64453" y="0"/>
                    <a:pt x="41529" y="0"/>
                  </a:cubicBezTo>
                  <a:cubicBezTo>
                    <a:pt x="18605" y="0"/>
                    <a:pt x="0" y="19749"/>
                    <a:pt x="0" y="44133"/>
                  </a:cubicBezTo>
                  <a:cubicBezTo>
                    <a:pt x="0" y="68453"/>
                    <a:pt x="16637" y="96901"/>
                    <a:pt x="41529" y="96901"/>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23" name="Google Shape;323;p5"/>
            <p:cNvSpPr/>
            <p:nvPr/>
          </p:nvSpPr>
          <p:spPr>
            <a:xfrm>
              <a:off x="5216094" y="5854436"/>
              <a:ext cx="110744" cy="50800"/>
            </a:xfrm>
            <a:custGeom>
              <a:avLst/>
              <a:gdLst/>
              <a:ahLst/>
              <a:cxnLst/>
              <a:rect l="l" t="t" r="r" b="b"/>
              <a:pathLst>
                <a:path w="110744" h="50800" extrusionOk="0">
                  <a:moveTo>
                    <a:pt x="0" y="50800"/>
                  </a:moveTo>
                  <a:lnTo>
                    <a:pt x="0" y="0"/>
                  </a:lnTo>
                  <a:lnTo>
                    <a:pt x="110744" y="0"/>
                  </a:lnTo>
                  <a:lnTo>
                    <a:pt x="110744" y="50800"/>
                  </a:lnTo>
                </a:path>
              </a:pathLst>
            </a:custGeom>
            <a:noFill/>
            <a:ln w="9525" cap="rnd"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24" name="Google Shape;324;p5"/>
            <p:cNvSpPr/>
            <p:nvPr/>
          </p:nvSpPr>
          <p:spPr>
            <a:xfrm>
              <a:off x="5169919" y="5817606"/>
              <a:ext cx="203095" cy="124587"/>
            </a:xfrm>
            <a:custGeom>
              <a:avLst/>
              <a:gdLst/>
              <a:ahLst/>
              <a:cxnLst/>
              <a:rect l="l" t="t" r="r" b="b"/>
              <a:pathLst>
                <a:path w="203095" h="124587" extrusionOk="0">
                  <a:moveTo>
                    <a:pt x="175398" y="87630"/>
                  </a:moveTo>
                  <a:lnTo>
                    <a:pt x="138441" y="87630"/>
                  </a:lnTo>
                  <a:cubicBezTo>
                    <a:pt x="128218" y="87630"/>
                    <a:pt x="119963" y="95885"/>
                    <a:pt x="119963" y="106109"/>
                  </a:cubicBezTo>
                  <a:cubicBezTo>
                    <a:pt x="119963" y="116332"/>
                    <a:pt x="128218" y="124587"/>
                    <a:pt x="138441" y="124587"/>
                  </a:cubicBezTo>
                  <a:lnTo>
                    <a:pt x="184606" y="124587"/>
                  </a:lnTo>
                  <a:cubicBezTo>
                    <a:pt x="191083" y="124587"/>
                    <a:pt x="197242" y="121158"/>
                    <a:pt x="200608" y="115634"/>
                  </a:cubicBezTo>
                  <a:cubicBezTo>
                    <a:pt x="203973" y="110046"/>
                    <a:pt x="203592" y="100394"/>
                    <a:pt x="201433" y="93663"/>
                  </a:cubicBezTo>
                  <a:lnTo>
                    <a:pt x="183717" y="43244"/>
                  </a:lnTo>
                  <a:cubicBezTo>
                    <a:pt x="180097" y="32766"/>
                    <a:pt x="172414" y="22098"/>
                    <a:pt x="162952" y="15939"/>
                  </a:cubicBezTo>
                  <a:cubicBezTo>
                    <a:pt x="143839" y="3493"/>
                    <a:pt x="122122" y="0"/>
                    <a:pt x="101548" y="0"/>
                  </a:cubicBezTo>
                  <a:cubicBezTo>
                    <a:pt x="80974" y="0"/>
                    <a:pt x="59257" y="3493"/>
                    <a:pt x="40143" y="15939"/>
                  </a:cubicBezTo>
                  <a:cubicBezTo>
                    <a:pt x="30745" y="22098"/>
                    <a:pt x="22998" y="32766"/>
                    <a:pt x="19379" y="43244"/>
                  </a:cubicBezTo>
                  <a:lnTo>
                    <a:pt x="1662" y="93663"/>
                  </a:lnTo>
                  <a:cubicBezTo>
                    <a:pt x="-497" y="100394"/>
                    <a:pt x="-878" y="110109"/>
                    <a:pt x="2488" y="115634"/>
                  </a:cubicBezTo>
                  <a:cubicBezTo>
                    <a:pt x="5853" y="121222"/>
                    <a:pt x="11949" y="124587"/>
                    <a:pt x="18490" y="124587"/>
                  </a:cubicBezTo>
                  <a:lnTo>
                    <a:pt x="64654" y="124587"/>
                  </a:lnTo>
                  <a:cubicBezTo>
                    <a:pt x="74878" y="124587"/>
                    <a:pt x="83133" y="116332"/>
                    <a:pt x="83133" y="106109"/>
                  </a:cubicBezTo>
                  <a:cubicBezTo>
                    <a:pt x="83133" y="95885"/>
                    <a:pt x="74878" y="87630"/>
                    <a:pt x="64654" y="87630"/>
                  </a:cubicBezTo>
                  <a:lnTo>
                    <a:pt x="27697" y="8763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cxnSp>
        <p:nvCxnSpPr>
          <p:cNvPr id="325" name="Google Shape;325;p5"/>
          <p:cNvCxnSpPr/>
          <p:nvPr/>
        </p:nvCxnSpPr>
        <p:spPr>
          <a:xfrm rot="10800000">
            <a:off x="6738253" y="3893659"/>
            <a:ext cx="0" cy="746895"/>
          </a:xfrm>
          <a:prstGeom prst="straightConnector1">
            <a:avLst/>
          </a:prstGeom>
          <a:noFill/>
          <a:ln w="19050" cap="rnd" cmpd="sng">
            <a:solidFill>
              <a:schemeClr val="accent4"/>
            </a:solidFill>
            <a:prstDash val="solid"/>
            <a:round/>
            <a:headEnd type="none" w="sm" len="sm"/>
            <a:tailEnd type="none" w="sm" len="sm"/>
          </a:ln>
        </p:spPr>
      </p:cxnSp>
      <p:grpSp>
        <p:nvGrpSpPr>
          <p:cNvPr id="326" name="Google Shape;326;p5"/>
          <p:cNvGrpSpPr/>
          <p:nvPr/>
        </p:nvGrpSpPr>
        <p:grpSpPr>
          <a:xfrm>
            <a:off x="9867390" y="2632127"/>
            <a:ext cx="1118896" cy="954902"/>
            <a:chOff x="6780779" y="2148783"/>
            <a:chExt cx="1118896" cy="954902"/>
          </a:xfrm>
        </p:grpSpPr>
        <p:sp>
          <p:nvSpPr>
            <p:cNvPr id="327" name="Google Shape;327;p5"/>
            <p:cNvSpPr/>
            <p:nvPr/>
          </p:nvSpPr>
          <p:spPr>
            <a:xfrm>
              <a:off x="6780779" y="2518910"/>
              <a:ext cx="1118896" cy="584775"/>
            </a:xfrm>
            <a:prstGeom prst="rect">
              <a:avLst/>
            </a:prstGeom>
            <a:noFill/>
            <a:ln>
              <a:noFill/>
            </a:ln>
          </p:spPr>
          <p:txBody>
            <a:bodyPr spcFirstLastPara="1" wrap="square" lIns="0" tIns="0" rIns="0" bIns="0" anchor="ctr" anchorCtr="0">
              <a:spAutoFit/>
            </a:bodyPr>
            <a:lstStyle/>
            <a:p>
              <a:pPr marL="0" marR="0" lvl="0" indent="0" algn="l" rtl="0">
                <a:spcBef>
                  <a:spcPts val="1200"/>
                </a:spcBef>
                <a:spcAft>
                  <a:spcPts val="0"/>
                </a:spcAft>
                <a:buNone/>
              </a:pPr>
              <a:r>
                <a:rPr lang="es-ES" sz="1400">
                  <a:solidFill>
                    <a:srgbClr val="0C0C0C"/>
                  </a:solidFill>
                  <a:latin typeface="Quattrocento Sans"/>
                  <a:ea typeface="Quattrocento Sans"/>
                  <a:cs typeface="Quattrocento Sans"/>
                  <a:sym typeface="Quattrocento Sans"/>
                </a:rPr>
                <a:t>Contingencias</a:t>
              </a:r>
              <a:br>
                <a:rPr lang="es-ES" sz="1400">
                  <a:solidFill>
                    <a:srgbClr val="0C0C0C"/>
                  </a:solidFill>
                  <a:latin typeface="Quattrocento Sans"/>
                  <a:ea typeface="Quattrocento Sans"/>
                  <a:cs typeface="Quattrocento Sans"/>
                  <a:sym typeface="Quattrocento Sans"/>
                </a:rPr>
              </a:br>
              <a:r>
                <a:rPr lang="es-ES" sz="1400">
                  <a:solidFill>
                    <a:srgbClr val="0C0C0C"/>
                  </a:solidFill>
                  <a:latin typeface="Quattrocento Sans"/>
                  <a:ea typeface="Quattrocento Sans"/>
                  <a:cs typeface="Quattrocento Sans"/>
                  <a:sym typeface="Quattrocento Sans"/>
                </a:rPr>
                <a:t>profesionales</a:t>
              </a:r>
              <a:endParaRPr sz="1400">
                <a:solidFill>
                  <a:srgbClr val="0C0C0C"/>
                </a:solidFill>
                <a:latin typeface="Quattrocento Sans"/>
                <a:ea typeface="Quattrocento Sans"/>
                <a:cs typeface="Quattrocento Sans"/>
                <a:sym typeface="Quattrocento Sans"/>
              </a:endParaRPr>
            </a:p>
          </p:txBody>
        </p:sp>
        <p:sp>
          <p:nvSpPr>
            <p:cNvPr id="328" name="Google Shape;328;p5"/>
            <p:cNvSpPr/>
            <p:nvPr/>
          </p:nvSpPr>
          <p:spPr>
            <a:xfrm>
              <a:off x="6780779" y="2148783"/>
              <a:ext cx="578685" cy="523220"/>
            </a:xfrm>
            <a:prstGeom prst="rect">
              <a:avLst/>
            </a:prstGeom>
            <a:noFill/>
            <a:ln>
              <a:noFill/>
            </a:ln>
          </p:spPr>
          <p:txBody>
            <a:bodyPr spcFirstLastPara="1" wrap="square" lIns="0" tIns="0" rIns="0" bIns="0" anchor="ctr" anchorCtr="0">
              <a:spAutoFit/>
            </a:bodyPr>
            <a:lstStyle/>
            <a:p>
              <a:pPr marL="0" marR="0" lvl="0" indent="0" algn="l" rtl="0">
                <a:spcBef>
                  <a:spcPts val="1200"/>
                </a:spcBef>
                <a:spcAft>
                  <a:spcPts val="0"/>
                </a:spcAft>
                <a:buNone/>
              </a:pPr>
              <a:r>
                <a:rPr lang="es-ES" sz="2400">
                  <a:solidFill>
                    <a:schemeClr val="accent3"/>
                  </a:solidFill>
                  <a:latin typeface="Quattrocento Sans"/>
                  <a:ea typeface="Quattrocento Sans"/>
                  <a:cs typeface="Quattrocento Sans"/>
                  <a:sym typeface="Quattrocento Sans"/>
                </a:rPr>
                <a:t>1,1%</a:t>
              </a:r>
              <a:endParaRPr sz="2400">
                <a:solidFill>
                  <a:schemeClr val="accent3"/>
                </a:solidFill>
                <a:latin typeface="Quattrocento Sans"/>
                <a:ea typeface="Quattrocento Sans"/>
                <a:cs typeface="Quattrocento Sans"/>
                <a:sym typeface="Quattrocento Sans"/>
              </a:endParaRPr>
            </a:p>
          </p:txBody>
        </p:sp>
      </p:grpSp>
      <p:grpSp>
        <p:nvGrpSpPr>
          <p:cNvPr id="329" name="Google Shape;329;p5"/>
          <p:cNvGrpSpPr/>
          <p:nvPr/>
        </p:nvGrpSpPr>
        <p:grpSpPr>
          <a:xfrm>
            <a:off x="9012908" y="2990652"/>
            <a:ext cx="456036" cy="453753"/>
            <a:chOff x="7279908" y="3794559"/>
            <a:chExt cx="253492" cy="252223"/>
          </a:xfrm>
        </p:grpSpPr>
        <p:sp>
          <p:nvSpPr>
            <p:cNvPr id="330" name="Google Shape;330;p5"/>
            <p:cNvSpPr/>
            <p:nvPr/>
          </p:nvSpPr>
          <p:spPr>
            <a:xfrm>
              <a:off x="7362267" y="3964422"/>
              <a:ext cx="82359" cy="36068"/>
            </a:xfrm>
            <a:custGeom>
              <a:avLst/>
              <a:gdLst/>
              <a:ahLst/>
              <a:cxnLst/>
              <a:rect l="l" t="t" r="r" b="b"/>
              <a:pathLst>
                <a:path w="82359" h="36068" extrusionOk="0">
                  <a:moveTo>
                    <a:pt x="82359" y="36068"/>
                  </a:moveTo>
                  <a:lnTo>
                    <a:pt x="82359" y="16510"/>
                  </a:lnTo>
                  <a:cubicBezTo>
                    <a:pt x="82359" y="12446"/>
                    <a:pt x="80010" y="8826"/>
                    <a:pt x="76327" y="7112"/>
                  </a:cubicBezTo>
                  <a:cubicBezTo>
                    <a:pt x="69597" y="4064"/>
                    <a:pt x="57531" y="0"/>
                    <a:pt x="41402" y="0"/>
                  </a:cubicBezTo>
                  <a:cubicBezTo>
                    <a:pt x="25209" y="0"/>
                    <a:pt x="12891" y="4127"/>
                    <a:pt x="6097" y="7176"/>
                  </a:cubicBezTo>
                  <a:cubicBezTo>
                    <a:pt x="2349" y="8826"/>
                    <a:pt x="0" y="12510"/>
                    <a:pt x="0" y="16574"/>
                  </a:cubicBezTo>
                  <a:lnTo>
                    <a:pt x="0" y="36068"/>
                  </a:lnTo>
                </a:path>
              </a:pathLst>
            </a:custGeom>
            <a:noFill/>
            <a:ln w="9525" cap="rnd" cmpd="sng">
              <a:solidFill>
                <a:schemeClr val="accent3"/>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31" name="Google Shape;331;p5"/>
            <p:cNvSpPr/>
            <p:nvPr/>
          </p:nvSpPr>
          <p:spPr>
            <a:xfrm>
              <a:off x="7382905" y="3907844"/>
              <a:ext cx="41148" cy="41148"/>
            </a:xfrm>
            <a:custGeom>
              <a:avLst/>
              <a:gdLst/>
              <a:ahLst/>
              <a:cxnLst/>
              <a:rect l="l" t="t" r="r" b="b"/>
              <a:pathLst>
                <a:path w="41148" h="41148" extrusionOk="0">
                  <a:moveTo>
                    <a:pt x="41148" y="20574"/>
                  </a:moveTo>
                  <a:cubicBezTo>
                    <a:pt x="41148" y="31937"/>
                    <a:pt x="31937" y="41148"/>
                    <a:pt x="20574" y="41148"/>
                  </a:cubicBezTo>
                  <a:cubicBezTo>
                    <a:pt x="9211" y="41148"/>
                    <a:pt x="0" y="31937"/>
                    <a:pt x="0" y="20574"/>
                  </a:cubicBezTo>
                  <a:cubicBezTo>
                    <a:pt x="0" y="9211"/>
                    <a:pt x="9211" y="0"/>
                    <a:pt x="20574" y="0"/>
                  </a:cubicBezTo>
                  <a:cubicBezTo>
                    <a:pt x="31937" y="0"/>
                    <a:pt x="41148" y="9211"/>
                    <a:pt x="41148" y="20574"/>
                  </a:cubicBezTo>
                  <a:close/>
                </a:path>
              </a:pathLst>
            </a:custGeom>
            <a:noFill/>
            <a:ln w="9525" cap="rnd" cmpd="sng">
              <a:solidFill>
                <a:schemeClr val="accent3"/>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32" name="Google Shape;332;p5"/>
            <p:cNvSpPr/>
            <p:nvPr/>
          </p:nvSpPr>
          <p:spPr>
            <a:xfrm>
              <a:off x="7279972" y="3907844"/>
              <a:ext cx="41148" cy="41148"/>
            </a:xfrm>
            <a:custGeom>
              <a:avLst/>
              <a:gdLst/>
              <a:ahLst/>
              <a:cxnLst/>
              <a:rect l="l" t="t" r="r" b="b"/>
              <a:pathLst>
                <a:path w="41148" h="41148" extrusionOk="0">
                  <a:moveTo>
                    <a:pt x="41148" y="20574"/>
                  </a:moveTo>
                  <a:cubicBezTo>
                    <a:pt x="41148" y="31937"/>
                    <a:pt x="31937" y="41148"/>
                    <a:pt x="20574" y="41148"/>
                  </a:cubicBezTo>
                  <a:cubicBezTo>
                    <a:pt x="9211" y="41148"/>
                    <a:pt x="0" y="31937"/>
                    <a:pt x="0" y="20574"/>
                  </a:cubicBezTo>
                  <a:cubicBezTo>
                    <a:pt x="0" y="9211"/>
                    <a:pt x="9211" y="0"/>
                    <a:pt x="20574" y="0"/>
                  </a:cubicBezTo>
                  <a:cubicBezTo>
                    <a:pt x="31937" y="0"/>
                    <a:pt x="41148" y="9211"/>
                    <a:pt x="41148" y="20574"/>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33" name="Google Shape;333;p5"/>
            <p:cNvSpPr/>
            <p:nvPr/>
          </p:nvSpPr>
          <p:spPr>
            <a:xfrm>
              <a:off x="7336550" y="4021064"/>
              <a:ext cx="133857" cy="6350"/>
            </a:xfrm>
            <a:custGeom>
              <a:avLst/>
              <a:gdLst/>
              <a:ahLst/>
              <a:cxnLst/>
              <a:rect l="l" t="t" r="r" b="b"/>
              <a:pathLst>
                <a:path w="133857" h="6350" extrusionOk="0">
                  <a:moveTo>
                    <a:pt x="0" y="0"/>
                  </a:moveTo>
                  <a:lnTo>
                    <a:pt x="133858"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34" name="Google Shape;334;p5"/>
            <p:cNvSpPr/>
            <p:nvPr/>
          </p:nvSpPr>
          <p:spPr>
            <a:xfrm>
              <a:off x="7280035" y="3964422"/>
              <a:ext cx="108034" cy="56641"/>
            </a:xfrm>
            <a:custGeom>
              <a:avLst/>
              <a:gdLst/>
              <a:ahLst/>
              <a:cxnLst/>
              <a:rect l="l" t="t" r="r" b="b"/>
              <a:pathLst>
                <a:path w="108034" h="56641" extrusionOk="0">
                  <a:moveTo>
                    <a:pt x="26479" y="28258"/>
                  </a:moveTo>
                  <a:lnTo>
                    <a:pt x="43307" y="52260"/>
                  </a:lnTo>
                  <a:cubicBezTo>
                    <a:pt x="45212" y="54991"/>
                    <a:pt x="48387" y="56642"/>
                    <a:pt x="51753" y="56642"/>
                  </a:cubicBezTo>
                  <a:lnTo>
                    <a:pt x="97155" y="56642"/>
                  </a:lnTo>
                  <a:cubicBezTo>
                    <a:pt x="102298" y="56642"/>
                    <a:pt x="107061" y="53149"/>
                    <a:pt x="107886" y="48070"/>
                  </a:cubicBezTo>
                  <a:cubicBezTo>
                    <a:pt x="108966" y="41592"/>
                    <a:pt x="104013" y="36068"/>
                    <a:pt x="97727" y="36068"/>
                  </a:cubicBezTo>
                  <a:lnTo>
                    <a:pt x="56705" y="36068"/>
                  </a:lnTo>
                  <a:lnTo>
                    <a:pt x="36830" y="7683"/>
                  </a:lnTo>
                  <a:cubicBezTo>
                    <a:pt x="33147" y="3048"/>
                    <a:pt x="27432" y="0"/>
                    <a:pt x="21082" y="0"/>
                  </a:cubicBezTo>
                  <a:lnTo>
                    <a:pt x="15430" y="0"/>
                  </a:lnTo>
                  <a:cubicBezTo>
                    <a:pt x="6921" y="0"/>
                    <a:pt x="0" y="6922"/>
                    <a:pt x="0" y="15431"/>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35" name="Google Shape;335;p5"/>
            <p:cNvSpPr/>
            <p:nvPr/>
          </p:nvSpPr>
          <p:spPr>
            <a:xfrm>
              <a:off x="7485839" y="3907844"/>
              <a:ext cx="41148" cy="41148"/>
            </a:xfrm>
            <a:custGeom>
              <a:avLst/>
              <a:gdLst/>
              <a:ahLst/>
              <a:cxnLst/>
              <a:rect l="l" t="t" r="r" b="b"/>
              <a:pathLst>
                <a:path w="41148" h="41148" extrusionOk="0">
                  <a:moveTo>
                    <a:pt x="41148" y="20574"/>
                  </a:moveTo>
                  <a:cubicBezTo>
                    <a:pt x="41148" y="31937"/>
                    <a:pt x="31937" y="41148"/>
                    <a:pt x="20574" y="41148"/>
                  </a:cubicBezTo>
                  <a:cubicBezTo>
                    <a:pt x="9211" y="41148"/>
                    <a:pt x="0" y="31937"/>
                    <a:pt x="0" y="20574"/>
                  </a:cubicBezTo>
                  <a:cubicBezTo>
                    <a:pt x="0" y="9211"/>
                    <a:pt x="9211" y="0"/>
                    <a:pt x="20574" y="0"/>
                  </a:cubicBezTo>
                  <a:cubicBezTo>
                    <a:pt x="31937" y="0"/>
                    <a:pt x="41148" y="9211"/>
                    <a:pt x="41148" y="20574"/>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36" name="Google Shape;336;p5"/>
            <p:cNvSpPr/>
            <p:nvPr/>
          </p:nvSpPr>
          <p:spPr>
            <a:xfrm>
              <a:off x="7321119" y="4013508"/>
              <a:ext cx="164719" cy="28130"/>
            </a:xfrm>
            <a:custGeom>
              <a:avLst/>
              <a:gdLst/>
              <a:ahLst/>
              <a:cxnLst/>
              <a:rect l="l" t="t" r="r" b="b"/>
              <a:pathLst>
                <a:path w="164719" h="28130" extrusionOk="0">
                  <a:moveTo>
                    <a:pt x="164719" y="0"/>
                  </a:moveTo>
                  <a:lnTo>
                    <a:pt x="164719" y="28131"/>
                  </a:lnTo>
                  <a:lnTo>
                    <a:pt x="0" y="28131"/>
                  </a:ln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37" name="Google Shape;337;p5"/>
            <p:cNvSpPr/>
            <p:nvPr/>
          </p:nvSpPr>
          <p:spPr>
            <a:xfrm>
              <a:off x="7418888" y="3964422"/>
              <a:ext cx="108034" cy="56641"/>
            </a:xfrm>
            <a:custGeom>
              <a:avLst/>
              <a:gdLst/>
              <a:ahLst/>
              <a:cxnLst/>
              <a:rect l="l" t="t" r="r" b="b"/>
              <a:pathLst>
                <a:path w="108034" h="56641" extrusionOk="0">
                  <a:moveTo>
                    <a:pt x="81555" y="28258"/>
                  </a:moveTo>
                  <a:lnTo>
                    <a:pt x="64728" y="52260"/>
                  </a:lnTo>
                  <a:cubicBezTo>
                    <a:pt x="62823" y="54991"/>
                    <a:pt x="59648" y="56642"/>
                    <a:pt x="56282" y="56642"/>
                  </a:cubicBezTo>
                  <a:lnTo>
                    <a:pt x="10880" y="56642"/>
                  </a:lnTo>
                  <a:cubicBezTo>
                    <a:pt x="5737" y="56642"/>
                    <a:pt x="974" y="53149"/>
                    <a:pt x="149" y="48070"/>
                  </a:cubicBezTo>
                  <a:cubicBezTo>
                    <a:pt x="-931" y="41592"/>
                    <a:pt x="4022" y="36068"/>
                    <a:pt x="10308" y="36068"/>
                  </a:cubicBezTo>
                  <a:lnTo>
                    <a:pt x="51329" y="36068"/>
                  </a:lnTo>
                  <a:lnTo>
                    <a:pt x="71205" y="7683"/>
                  </a:lnTo>
                  <a:cubicBezTo>
                    <a:pt x="74888" y="3048"/>
                    <a:pt x="80603" y="0"/>
                    <a:pt x="86953" y="0"/>
                  </a:cubicBezTo>
                  <a:lnTo>
                    <a:pt x="92604" y="0"/>
                  </a:lnTo>
                  <a:cubicBezTo>
                    <a:pt x="101114" y="0"/>
                    <a:pt x="108035" y="6922"/>
                    <a:pt x="108035" y="15431"/>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38" name="Google Shape;338;p5"/>
            <p:cNvSpPr/>
            <p:nvPr/>
          </p:nvSpPr>
          <p:spPr>
            <a:xfrm>
              <a:off x="7279908" y="3979853"/>
              <a:ext cx="6350" cy="66929"/>
            </a:xfrm>
            <a:custGeom>
              <a:avLst/>
              <a:gdLst/>
              <a:ahLst/>
              <a:cxnLst/>
              <a:rect l="l" t="t" r="r" b="b"/>
              <a:pathLst>
                <a:path w="6350" h="66929" extrusionOk="0">
                  <a:moveTo>
                    <a:pt x="0" y="0"/>
                  </a:moveTo>
                  <a:lnTo>
                    <a:pt x="0" y="66929"/>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39" name="Google Shape;339;p5"/>
            <p:cNvSpPr/>
            <p:nvPr/>
          </p:nvSpPr>
          <p:spPr>
            <a:xfrm>
              <a:off x="7527050" y="3979853"/>
              <a:ext cx="6350" cy="66929"/>
            </a:xfrm>
            <a:custGeom>
              <a:avLst/>
              <a:gdLst/>
              <a:ahLst/>
              <a:cxnLst/>
              <a:rect l="l" t="t" r="r" b="b"/>
              <a:pathLst>
                <a:path w="6350" h="66929" extrusionOk="0">
                  <a:moveTo>
                    <a:pt x="0" y="0"/>
                  </a:moveTo>
                  <a:lnTo>
                    <a:pt x="0" y="66929"/>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40" name="Google Shape;340;p5"/>
            <p:cNvSpPr/>
            <p:nvPr/>
          </p:nvSpPr>
          <p:spPr>
            <a:xfrm>
              <a:off x="7290320" y="3794559"/>
              <a:ext cx="226443" cy="108077"/>
            </a:xfrm>
            <a:custGeom>
              <a:avLst/>
              <a:gdLst/>
              <a:ahLst/>
              <a:cxnLst/>
              <a:rect l="l" t="t" r="r" b="b"/>
              <a:pathLst>
                <a:path w="226443" h="108077" extrusionOk="0">
                  <a:moveTo>
                    <a:pt x="10226" y="0"/>
                  </a:moveTo>
                  <a:lnTo>
                    <a:pt x="216157" y="0"/>
                  </a:lnTo>
                  <a:cubicBezTo>
                    <a:pt x="221871" y="0"/>
                    <a:pt x="226444" y="4636"/>
                    <a:pt x="226444" y="10287"/>
                  </a:cubicBezTo>
                  <a:lnTo>
                    <a:pt x="226444" y="72073"/>
                  </a:lnTo>
                  <a:cubicBezTo>
                    <a:pt x="226444" y="77788"/>
                    <a:pt x="221808" y="82360"/>
                    <a:pt x="216157" y="82360"/>
                  </a:cubicBezTo>
                  <a:lnTo>
                    <a:pt x="66868" y="82360"/>
                  </a:lnTo>
                  <a:lnTo>
                    <a:pt x="41150" y="108077"/>
                  </a:lnTo>
                  <a:lnTo>
                    <a:pt x="41150" y="82360"/>
                  </a:lnTo>
                  <a:lnTo>
                    <a:pt x="10290" y="82360"/>
                  </a:lnTo>
                  <a:cubicBezTo>
                    <a:pt x="4574" y="82360"/>
                    <a:pt x="3" y="77724"/>
                    <a:pt x="3" y="72073"/>
                  </a:cubicBezTo>
                  <a:lnTo>
                    <a:pt x="3" y="10287"/>
                  </a:lnTo>
                  <a:cubicBezTo>
                    <a:pt x="-125" y="4636"/>
                    <a:pt x="4511" y="0"/>
                    <a:pt x="10226" y="0"/>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cxnSp>
        <p:nvCxnSpPr>
          <p:cNvPr id="341" name="Google Shape;341;p5"/>
          <p:cNvCxnSpPr/>
          <p:nvPr/>
        </p:nvCxnSpPr>
        <p:spPr>
          <a:xfrm rot="10800000">
            <a:off x="9680592" y="2844080"/>
            <a:ext cx="0" cy="746895"/>
          </a:xfrm>
          <a:prstGeom prst="straightConnector1">
            <a:avLst/>
          </a:prstGeom>
          <a:noFill/>
          <a:ln w="19050" cap="rnd" cmpd="sng">
            <a:solidFill>
              <a:schemeClr val="accent3"/>
            </a:solidFill>
            <a:prstDash val="solid"/>
            <a:round/>
            <a:headEnd type="none" w="sm" len="sm"/>
            <a:tailEnd type="none" w="sm" len="sm"/>
          </a:ln>
        </p:spPr>
      </p:cxnSp>
      <p:grpSp>
        <p:nvGrpSpPr>
          <p:cNvPr id="342" name="Google Shape;342;p5"/>
          <p:cNvGrpSpPr/>
          <p:nvPr/>
        </p:nvGrpSpPr>
        <p:grpSpPr>
          <a:xfrm>
            <a:off x="9845874" y="3720271"/>
            <a:ext cx="909160" cy="954902"/>
            <a:chOff x="6953903" y="2148783"/>
            <a:chExt cx="909160" cy="954902"/>
          </a:xfrm>
        </p:grpSpPr>
        <p:sp>
          <p:nvSpPr>
            <p:cNvPr id="343" name="Google Shape;343;p5"/>
            <p:cNvSpPr/>
            <p:nvPr/>
          </p:nvSpPr>
          <p:spPr>
            <a:xfrm>
              <a:off x="6953903" y="2518910"/>
              <a:ext cx="909160" cy="584775"/>
            </a:xfrm>
            <a:prstGeom prst="rect">
              <a:avLst/>
            </a:prstGeom>
            <a:noFill/>
            <a:ln>
              <a:noFill/>
            </a:ln>
          </p:spPr>
          <p:txBody>
            <a:bodyPr spcFirstLastPara="1" wrap="square" lIns="0" tIns="0" rIns="0" bIns="0" anchor="ctr" anchorCtr="0">
              <a:spAutoFit/>
            </a:bodyPr>
            <a:lstStyle/>
            <a:p>
              <a:pPr marL="0" marR="0" lvl="0" indent="0" algn="l" rtl="0">
                <a:spcBef>
                  <a:spcPts val="1200"/>
                </a:spcBef>
                <a:spcAft>
                  <a:spcPts val="0"/>
                </a:spcAft>
                <a:buNone/>
              </a:pPr>
              <a:r>
                <a:rPr lang="es-ES" sz="1400">
                  <a:solidFill>
                    <a:srgbClr val="0C0C0C"/>
                  </a:solidFill>
                  <a:latin typeface="Quattrocento Sans"/>
                  <a:ea typeface="Quattrocento Sans"/>
                  <a:cs typeface="Quattrocento Sans"/>
                  <a:sym typeface="Quattrocento Sans"/>
                </a:rPr>
                <a:t>Formación</a:t>
              </a:r>
              <a:br>
                <a:rPr lang="es-ES" sz="1400">
                  <a:solidFill>
                    <a:schemeClr val="dk2"/>
                  </a:solidFill>
                  <a:latin typeface="Quattrocento Sans"/>
                  <a:ea typeface="Quattrocento Sans"/>
                  <a:cs typeface="Quattrocento Sans"/>
                  <a:sym typeface="Quattrocento Sans"/>
                </a:rPr>
              </a:br>
              <a:r>
                <a:rPr lang="es-ES" sz="1400">
                  <a:solidFill>
                    <a:schemeClr val="dk2"/>
                  </a:solidFill>
                  <a:latin typeface="Quattrocento Sans"/>
                  <a:ea typeface="Quattrocento Sans"/>
                  <a:cs typeface="Quattrocento Sans"/>
                  <a:sym typeface="Quattrocento Sans"/>
                </a:rPr>
                <a:t>profesional</a:t>
              </a:r>
              <a:endParaRPr sz="1400">
                <a:solidFill>
                  <a:schemeClr val="dk2"/>
                </a:solidFill>
                <a:latin typeface="Quattrocento Sans"/>
                <a:ea typeface="Quattrocento Sans"/>
                <a:cs typeface="Quattrocento Sans"/>
                <a:sym typeface="Quattrocento Sans"/>
              </a:endParaRPr>
            </a:p>
          </p:txBody>
        </p:sp>
        <p:sp>
          <p:nvSpPr>
            <p:cNvPr id="344" name="Google Shape;344;p5"/>
            <p:cNvSpPr/>
            <p:nvPr/>
          </p:nvSpPr>
          <p:spPr>
            <a:xfrm>
              <a:off x="6953903" y="2148783"/>
              <a:ext cx="626775" cy="523220"/>
            </a:xfrm>
            <a:prstGeom prst="rect">
              <a:avLst/>
            </a:prstGeom>
            <a:noFill/>
            <a:ln>
              <a:noFill/>
            </a:ln>
          </p:spPr>
          <p:txBody>
            <a:bodyPr spcFirstLastPara="1" wrap="square" lIns="0" tIns="0" rIns="0" bIns="0" anchor="ctr" anchorCtr="0">
              <a:spAutoFit/>
            </a:bodyPr>
            <a:lstStyle/>
            <a:p>
              <a:pPr marL="0" marR="0" lvl="0" indent="0" algn="l" rtl="0">
                <a:spcBef>
                  <a:spcPts val="1200"/>
                </a:spcBef>
                <a:spcAft>
                  <a:spcPts val="0"/>
                </a:spcAft>
                <a:buNone/>
              </a:pPr>
              <a:r>
                <a:rPr lang="es-ES" sz="2400">
                  <a:solidFill>
                    <a:schemeClr val="accent5"/>
                  </a:solidFill>
                  <a:latin typeface="Quattrocento Sans"/>
                  <a:ea typeface="Quattrocento Sans"/>
                  <a:cs typeface="Quattrocento Sans"/>
                  <a:sym typeface="Quattrocento Sans"/>
                </a:rPr>
                <a:t>0,1%</a:t>
              </a:r>
              <a:endParaRPr sz="2400">
                <a:solidFill>
                  <a:schemeClr val="accent5"/>
                </a:solidFill>
                <a:latin typeface="Quattrocento Sans"/>
                <a:ea typeface="Quattrocento Sans"/>
                <a:cs typeface="Quattrocento Sans"/>
                <a:sym typeface="Quattrocento Sans"/>
              </a:endParaRPr>
            </a:p>
          </p:txBody>
        </p:sp>
      </p:grpSp>
      <p:grpSp>
        <p:nvGrpSpPr>
          <p:cNvPr id="345" name="Google Shape;345;p5"/>
          <p:cNvGrpSpPr/>
          <p:nvPr/>
        </p:nvGrpSpPr>
        <p:grpSpPr>
          <a:xfrm>
            <a:off x="8961440" y="4070015"/>
            <a:ext cx="528930" cy="388972"/>
            <a:chOff x="555993" y="6050343"/>
            <a:chExt cx="246291" cy="181121"/>
          </a:xfrm>
        </p:grpSpPr>
        <p:grpSp>
          <p:nvGrpSpPr>
            <p:cNvPr id="346" name="Google Shape;346;p5"/>
            <p:cNvGrpSpPr/>
            <p:nvPr/>
          </p:nvGrpSpPr>
          <p:grpSpPr>
            <a:xfrm>
              <a:off x="555993" y="6050343"/>
              <a:ext cx="246291" cy="181121"/>
              <a:chOff x="555993" y="6050343"/>
              <a:chExt cx="246291" cy="181121"/>
            </a:xfrm>
          </p:grpSpPr>
          <p:grpSp>
            <p:nvGrpSpPr>
              <p:cNvPr id="347" name="Google Shape;347;p5"/>
              <p:cNvGrpSpPr/>
              <p:nvPr/>
            </p:nvGrpSpPr>
            <p:grpSpPr>
              <a:xfrm>
                <a:off x="691821" y="6094602"/>
                <a:ext cx="110463" cy="136862"/>
                <a:chOff x="691821" y="6094602"/>
                <a:chExt cx="110463" cy="136862"/>
              </a:xfrm>
            </p:grpSpPr>
            <p:sp>
              <p:nvSpPr>
                <p:cNvPr id="348" name="Google Shape;348;p5"/>
                <p:cNvSpPr/>
                <p:nvPr/>
              </p:nvSpPr>
              <p:spPr>
                <a:xfrm>
                  <a:off x="691821" y="6094602"/>
                  <a:ext cx="110463" cy="78139"/>
                </a:xfrm>
                <a:custGeom>
                  <a:avLst/>
                  <a:gdLst/>
                  <a:ahLst/>
                  <a:cxnLst/>
                  <a:rect l="l" t="t" r="r" b="b"/>
                  <a:pathLst>
                    <a:path w="110463" h="78139" extrusionOk="0">
                      <a:moveTo>
                        <a:pt x="110463" y="78140"/>
                      </a:moveTo>
                      <a:lnTo>
                        <a:pt x="110463" y="17233"/>
                      </a:lnTo>
                      <a:cubicBezTo>
                        <a:pt x="110463" y="12757"/>
                        <a:pt x="107426" y="8814"/>
                        <a:pt x="103056" y="7748"/>
                      </a:cubicBezTo>
                      <a:lnTo>
                        <a:pt x="73216" y="288"/>
                      </a:lnTo>
                      <a:cubicBezTo>
                        <a:pt x="71937" y="-32"/>
                        <a:pt x="70658" y="-85"/>
                        <a:pt x="69379" y="128"/>
                      </a:cubicBezTo>
                      <a:lnTo>
                        <a:pt x="0" y="10625"/>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49" name="Google Shape;349;p5"/>
                <p:cNvSpPr/>
                <p:nvPr/>
              </p:nvSpPr>
              <p:spPr>
                <a:xfrm>
                  <a:off x="763119" y="6162937"/>
                  <a:ext cx="5328" cy="68526"/>
                </a:xfrm>
                <a:custGeom>
                  <a:avLst/>
                  <a:gdLst/>
                  <a:ahLst/>
                  <a:cxnLst/>
                  <a:rect l="l" t="t" r="r" b="b"/>
                  <a:pathLst>
                    <a:path w="5328" h="68526" extrusionOk="0">
                      <a:moveTo>
                        <a:pt x="0" y="0"/>
                      </a:moveTo>
                      <a:lnTo>
                        <a:pt x="0" y="68527"/>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350" name="Google Shape;350;p5"/>
                <p:cNvGrpSpPr/>
                <p:nvPr/>
              </p:nvGrpSpPr>
              <p:grpSpPr>
                <a:xfrm>
                  <a:off x="743562" y="6123772"/>
                  <a:ext cx="44494" cy="107692"/>
                  <a:chOff x="743562" y="6123772"/>
                  <a:chExt cx="44494" cy="107692"/>
                </a:xfrm>
              </p:grpSpPr>
              <p:sp>
                <p:nvSpPr>
                  <p:cNvPr id="351" name="Google Shape;351;p5"/>
                  <p:cNvSpPr/>
                  <p:nvPr/>
                </p:nvSpPr>
                <p:spPr>
                  <a:xfrm>
                    <a:off x="782728" y="6123772"/>
                    <a:ext cx="5328" cy="107692"/>
                  </a:xfrm>
                  <a:custGeom>
                    <a:avLst/>
                    <a:gdLst/>
                    <a:ahLst/>
                    <a:cxnLst/>
                    <a:rect l="l" t="t" r="r" b="b"/>
                    <a:pathLst>
                      <a:path w="5328" h="107692" extrusionOk="0">
                        <a:moveTo>
                          <a:pt x="0" y="0"/>
                        </a:moveTo>
                        <a:lnTo>
                          <a:pt x="0" y="107692"/>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52" name="Google Shape;352;p5"/>
                  <p:cNvSpPr/>
                  <p:nvPr/>
                </p:nvSpPr>
                <p:spPr>
                  <a:xfrm>
                    <a:off x="743562" y="6123772"/>
                    <a:ext cx="5328" cy="107692"/>
                  </a:xfrm>
                  <a:custGeom>
                    <a:avLst/>
                    <a:gdLst/>
                    <a:ahLst/>
                    <a:cxnLst/>
                    <a:rect l="l" t="t" r="r" b="b"/>
                    <a:pathLst>
                      <a:path w="5328" h="107692" extrusionOk="0">
                        <a:moveTo>
                          <a:pt x="0" y="0"/>
                        </a:moveTo>
                        <a:lnTo>
                          <a:pt x="0" y="107692"/>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sp>
            <p:nvSpPr>
              <p:cNvPr id="353" name="Google Shape;353;p5"/>
              <p:cNvSpPr/>
              <p:nvPr/>
            </p:nvSpPr>
            <p:spPr>
              <a:xfrm>
                <a:off x="573898" y="6050343"/>
                <a:ext cx="130605" cy="99486"/>
              </a:xfrm>
              <a:custGeom>
                <a:avLst/>
                <a:gdLst/>
                <a:ahLst/>
                <a:cxnLst/>
                <a:rect l="l" t="t" r="r" b="b"/>
                <a:pathLst>
                  <a:path w="130605" h="99486" extrusionOk="0">
                    <a:moveTo>
                      <a:pt x="130606" y="35436"/>
                    </a:moveTo>
                    <a:lnTo>
                      <a:pt x="130606" y="0"/>
                    </a:lnTo>
                    <a:lnTo>
                      <a:pt x="0" y="0"/>
                    </a:lnTo>
                    <a:lnTo>
                      <a:pt x="0" y="99486"/>
                    </a:lnTo>
                    <a:lnTo>
                      <a:pt x="130606" y="99486"/>
                    </a:lnTo>
                    <a:lnTo>
                      <a:pt x="130606" y="72097"/>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54" name="Google Shape;354;p5"/>
              <p:cNvSpPr/>
              <p:nvPr/>
            </p:nvSpPr>
            <p:spPr>
              <a:xfrm>
                <a:off x="555993" y="6149829"/>
                <a:ext cx="166414" cy="5328"/>
              </a:xfrm>
              <a:custGeom>
                <a:avLst/>
                <a:gdLst/>
                <a:ahLst/>
                <a:cxnLst/>
                <a:rect l="l" t="t" r="r" b="b"/>
                <a:pathLst>
                  <a:path w="166414" h="5328" extrusionOk="0">
                    <a:moveTo>
                      <a:pt x="0" y="0"/>
                    </a:moveTo>
                    <a:lnTo>
                      <a:pt x="166414"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55" name="Google Shape;355;p5"/>
              <p:cNvSpPr/>
              <p:nvPr/>
            </p:nvSpPr>
            <p:spPr>
              <a:xfrm>
                <a:off x="558498" y="6209363"/>
                <a:ext cx="53766" cy="22100"/>
              </a:xfrm>
              <a:custGeom>
                <a:avLst/>
                <a:gdLst/>
                <a:ahLst/>
                <a:cxnLst/>
                <a:rect l="l" t="t" r="r" b="b"/>
                <a:pathLst>
                  <a:path w="53766" h="22100" extrusionOk="0">
                    <a:moveTo>
                      <a:pt x="0" y="22101"/>
                    </a:moveTo>
                    <a:lnTo>
                      <a:pt x="0" y="10964"/>
                    </a:lnTo>
                    <a:cubicBezTo>
                      <a:pt x="0" y="6594"/>
                      <a:pt x="2664" y="2704"/>
                      <a:pt x="6554" y="1532"/>
                    </a:cubicBezTo>
                    <a:lnTo>
                      <a:pt x="10657" y="999"/>
                    </a:lnTo>
                    <a:cubicBezTo>
                      <a:pt x="21208" y="-333"/>
                      <a:pt x="31919" y="-333"/>
                      <a:pt x="42470" y="999"/>
                    </a:cubicBezTo>
                    <a:lnTo>
                      <a:pt x="47105" y="1585"/>
                    </a:lnTo>
                    <a:cubicBezTo>
                      <a:pt x="51049" y="2704"/>
                      <a:pt x="53766" y="6594"/>
                      <a:pt x="53766" y="11017"/>
                    </a:cubicBezTo>
                    <a:lnTo>
                      <a:pt x="53766" y="22047"/>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56" name="Google Shape;356;p5"/>
              <p:cNvSpPr/>
              <p:nvPr/>
            </p:nvSpPr>
            <p:spPr>
              <a:xfrm>
                <a:off x="612317" y="6209363"/>
                <a:ext cx="53766" cy="22100"/>
              </a:xfrm>
              <a:custGeom>
                <a:avLst/>
                <a:gdLst/>
                <a:ahLst/>
                <a:cxnLst/>
                <a:rect l="l" t="t" r="r" b="b"/>
                <a:pathLst>
                  <a:path w="53766" h="22100" extrusionOk="0">
                    <a:moveTo>
                      <a:pt x="0" y="22101"/>
                    </a:moveTo>
                    <a:lnTo>
                      <a:pt x="0" y="10964"/>
                    </a:lnTo>
                    <a:cubicBezTo>
                      <a:pt x="0" y="6594"/>
                      <a:pt x="2664" y="2704"/>
                      <a:pt x="6554" y="1532"/>
                    </a:cubicBezTo>
                    <a:lnTo>
                      <a:pt x="10657" y="999"/>
                    </a:lnTo>
                    <a:cubicBezTo>
                      <a:pt x="21208" y="-333"/>
                      <a:pt x="31919" y="-333"/>
                      <a:pt x="42470" y="999"/>
                    </a:cubicBezTo>
                    <a:lnTo>
                      <a:pt x="47105" y="1585"/>
                    </a:lnTo>
                    <a:cubicBezTo>
                      <a:pt x="51049" y="2704"/>
                      <a:pt x="53766" y="6594"/>
                      <a:pt x="53766" y="11017"/>
                    </a:cubicBezTo>
                    <a:lnTo>
                      <a:pt x="53766" y="22047"/>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57" name="Google Shape;357;p5"/>
              <p:cNvSpPr/>
              <p:nvPr/>
            </p:nvSpPr>
            <p:spPr>
              <a:xfrm>
                <a:off x="666084" y="6209363"/>
                <a:ext cx="53766" cy="22100"/>
              </a:xfrm>
              <a:custGeom>
                <a:avLst/>
                <a:gdLst/>
                <a:ahLst/>
                <a:cxnLst/>
                <a:rect l="l" t="t" r="r" b="b"/>
                <a:pathLst>
                  <a:path w="53766" h="22100" extrusionOk="0">
                    <a:moveTo>
                      <a:pt x="0" y="22101"/>
                    </a:moveTo>
                    <a:lnTo>
                      <a:pt x="0" y="10964"/>
                    </a:lnTo>
                    <a:cubicBezTo>
                      <a:pt x="0" y="6594"/>
                      <a:pt x="2664" y="2704"/>
                      <a:pt x="6554" y="1532"/>
                    </a:cubicBezTo>
                    <a:lnTo>
                      <a:pt x="10657" y="999"/>
                    </a:lnTo>
                    <a:cubicBezTo>
                      <a:pt x="21208" y="-333"/>
                      <a:pt x="31919" y="-333"/>
                      <a:pt x="42470" y="999"/>
                    </a:cubicBezTo>
                    <a:lnTo>
                      <a:pt x="47105" y="1585"/>
                    </a:lnTo>
                    <a:cubicBezTo>
                      <a:pt x="51049" y="2704"/>
                      <a:pt x="53766" y="6594"/>
                      <a:pt x="53766" y="11017"/>
                    </a:cubicBezTo>
                    <a:lnTo>
                      <a:pt x="53766" y="22047"/>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358" name="Google Shape;358;p5"/>
              <p:cNvGrpSpPr/>
              <p:nvPr/>
            </p:nvGrpSpPr>
            <p:grpSpPr>
              <a:xfrm>
                <a:off x="595159" y="6077625"/>
                <a:ext cx="88082" cy="54299"/>
                <a:chOff x="595159" y="6077625"/>
                <a:chExt cx="88082" cy="54299"/>
              </a:xfrm>
            </p:grpSpPr>
            <p:grpSp>
              <p:nvGrpSpPr>
                <p:cNvPr id="359" name="Google Shape;359;p5"/>
                <p:cNvGrpSpPr/>
                <p:nvPr/>
              </p:nvGrpSpPr>
              <p:grpSpPr>
                <a:xfrm>
                  <a:off x="609813" y="6077625"/>
                  <a:ext cx="64103" cy="48970"/>
                  <a:chOff x="609813" y="6077625"/>
                  <a:chExt cx="64103" cy="48970"/>
                </a:xfrm>
              </p:grpSpPr>
              <p:sp>
                <p:nvSpPr>
                  <p:cNvPr id="360" name="Google Shape;360;p5"/>
                  <p:cNvSpPr/>
                  <p:nvPr/>
                </p:nvSpPr>
                <p:spPr>
                  <a:xfrm>
                    <a:off x="609813" y="6106986"/>
                    <a:ext cx="5328" cy="19609"/>
                  </a:xfrm>
                  <a:custGeom>
                    <a:avLst/>
                    <a:gdLst/>
                    <a:ahLst/>
                    <a:cxnLst/>
                    <a:rect l="l" t="t" r="r" b="b"/>
                    <a:pathLst>
                      <a:path w="5328" h="19609" extrusionOk="0">
                        <a:moveTo>
                          <a:pt x="0" y="19609"/>
                        </a:moveTo>
                        <a:lnTo>
                          <a:pt x="0" y="0"/>
                        </a:lnTo>
                      </a:path>
                    </a:pathLst>
                  </a:custGeom>
                  <a:noFill/>
                  <a:ln w="9525" cap="rnd" cmpd="sng">
                    <a:solidFill>
                      <a:schemeClr val="accent5"/>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61" name="Google Shape;361;p5"/>
                  <p:cNvSpPr/>
                  <p:nvPr/>
                </p:nvSpPr>
                <p:spPr>
                  <a:xfrm>
                    <a:off x="629422" y="6097235"/>
                    <a:ext cx="5328" cy="29360"/>
                  </a:xfrm>
                  <a:custGeom>
                    <a:avLst/>
                    <a:gdLst/>
                    <a:ahLst/>
                    <a:cxnLst/>
                    <a:rect l="l" t="t" r="r" b="b"/>
                    <a:pathLst>
                      <a:path w="5328" h="29360" extrusionOk="0">
                        <a:moveTo>
                          <a:pt x="0" y="29361"/>
                        </a:moveTo>
                        <a:lnTo>
                          <a:pt x="0" y="0"/>
                        </a:lnTo>
                      </a:path>
                    </a:pathLst>
                  </a:custGeom>
                  <a:noFill/>
                  <a:ln w="9525" cap="rnd" cmpd="sng">
                    <a:solidFill>
                      <a:schemeClr val="accent5"/>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62" name="Google Shape;362;p5"/>
                  <p:cNvSpPr/>
                  <p:nvPr/>
                </p:nvSpPr>
                <p:spPr>
                  <a:xfrm>
                    <a:off x="648979" y="6087430"/>
                    <a:ext cx="5328" cy="39165"/>
                  </a:xfrm>
                  <a:custGeom>
                    <a:avLst/>
                    <a:gdLst/>
                    <a:ahLst/>
                    <a:cxnLst/>
                    <a:rect l="l" t="t" r="r" b="b"/>
                    <a:pathLst>
                      <a:path w="5328" h="39165" extrusionOk="0">
                        <a:moveTo>
                          <a:pt x="0" y="39166"/>
                        </a:moveTo>
                        <a:lnTo>
                          <a:pt x="0" y="0"/>
                        </a:lnTo>
                      </a:path>
                    </a:pathLst>
                  </a:custGeom>
                  <a:noFill/>
                  <a:ln w="9525" cap="rnd" cmpd="sng">
                    <a:solidFill>
                      <a:schemeClr val="accent5"/>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63" name="Google Shape;363;p5"/>
                  <p:cNvSpPr/>
                  <p:nvPr/>
                </p:nvSpPr>
                <p:spPr>
                  <a:xfrm>
                    <a:off x="668588" y="6077625"/>
                    <a:ext cx="5328" cy="48970"/>
                  </a:xfrm>
                  <a:custGeom>
                    <a:avLst/>
                    <a:gdLst/>
                    <a:ahLst/>
                    <a:cxnLst/>
                    <a:rect l="l" t="t" r="r" b="b"/>
                    <a:pathLst>
                      <a:path w="5328" h="48970" extrusionOk="0">
                        <a:moveTo>
                          <a:pt x="0" y="48970"/>
                        </a:moveTo>
                        <a:lnTo>
                          <a:pt x="0" y="0"/>
                        </a:lnTo>
                      </a:path>
                    </a:pathLst>
                  </a:custGeom>
                  <a:noFill/>
                  <a:ln w="9525" cap="rnd" cmpd="sng">
                    <a:solidFill>
                      <a:schemeClr val="accent5"/>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364" name="Google Shape;364;p5"/>
                <p:cNvSpPr/>
                <p:nvPr/>
              </p:nvSpPr>
              <p:spPr>
                <a:xfrm>
                  <a:off x="595159" y="6126596"/>
                  <a:ext cx="88082" cy="5328"/>
                </a:xfrm>
                <a:custGeom>
                  <a:avLst/>
                  <a:gdLst/>
                  <a:ahLst/>
                  <a:cxnLst/>
                  <a:rect l="l" t="t" r="r" b="b"/>
                  <a:pathLst>
                    <a:path w="88082" h="5328" extrusionOk="0">
                      <a:moveTo>
                        <a:pt x="0" y="0"/>
                      </a:moveTo>
                      <a:lnTo>
                        <a:pt x="88083"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sp>
          <p:nvSpPr>
            <p:cNvPr id="365" name="Google Shape;365;p5"/>
            <p:cNvSpPr/>
            <p:nvPr/>
          </p:nvSpPr>
          <p:spPr>
            <a:xfrm>
              <a:off x="570860" y="6165868"/>
              <a:ext cx="29094" cy="29094"/>
            </a:xfrm>
            <a:custGeom>
              <a:avLst/>
              <a:gdLst/>
              <a:ahLst/>
              <a:cxnLst/>
              <a:rect l="l" t="t" r="r" b="b"/>
              <a:pathLst>
                <a:path w="29094" h="29094" extrusionOk="0">
                  <a:moveTo>
                    <a:pt x="29095" y="14548"/>
                  </a:moveTo>
                  <a:cubicBezTo>
                    <a:pt x="29095" y="22594"/>
                    <a:pt x="22594" y="29095"/>
                    <a:pt x="14547" y="29095"/>
                  </a:cubicBezTo>
                  <a:cubicBezTo>
                    <a:pt x="6501" y="29095"/>
                    <a:pt x="0" y="22594"/>
                    <a:pt x="0" y="14548"/>
                  </a:cubicBezTo>
                  <a:cubicBezTo>
                    <a:pt x="0" y="6501"/>
                    <a:pt x="6501" y="0"/>
                    <a:pt x="14547" y="0"/>
                  </a:cubicBezTo>
                  <a:cubicBezTo>
                    <a:pt x="22594" y="-53"/>
                    <a:pt x="29095" y="6501"/>
                    <a:pt x="29095" y="14548"/>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66" name="Google Shape;366;p5"/>
            <p:cNvSpPr/>
            <p:nvPr/>
          </p:nvSpPr>
          <p:spPr>
            <a:xfrm>
              <a:off x="624680" y="6165868"/>
              <a:ext cx="29094" cy="29094"/>
            </a:xfrm>
            <a:custGeom>
              <a:avLst/>
              <a:gdLst/>
              <a:ahLst/>
              <a:cxnLst/>
              <a:rect l="l" t="t" r="r" b="b"/>
              <a:pathLst>
                <a:path w="29094" h="29094" extrusionOk="0">
                  <a:moveTo>
                    <a:pt x="29095" y="14547"/>
                  </a:moveTo>
                  <a:cubicBezTo>
                    <a:pt x="29095" y="22594"/>
                    <a:pt x="22594" y="29095"/>
                    <a:pt x="14547" y="29095"/>
                  </a:cubicBezTo>
                  <a:cubicBezTo>
                    <a:pt x="6501" y="29095"/>
                    <a:pt x="0" y="22594"/>
                    <a:pt x="0" y="14547"/>
                  </a:cubicBezTo>
                  <a:cubicBezTo>
                    <a:pt x="0" y="6501"/>
                    <a:pt x="6501" y="0"/>
                    <a:pt x="14547" y="0"/>
                  </a:cubicBezTo>
                  <a:cubicBezTo>
                    <a:pt x="22594" y="0"/>
                    <a:pt x="29095" y="6501"/>
                    <a:pt x="29095" y="14547"/>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67" name="Google Shape;367;p5"/>
            <p:cNvSpPr/>
            <p:nvPr/>
          </p:nvSpPr>
          <p:spPr>
            <a:xfrm>
              <a:off x="678499" y="6165868"/>
              <a:ext cx="29094" cy="29094"/>
            </a:xfrm>
            <a:custGeom>
              <a:avLst/>
              <a:gdLst/>
              <a:ahLst/>
              <a:cxnLst/>
              <a:rect l="l" t="t" r="r" b="b"/>
              <a:pathLst>
                <a:path w="29094" h="29094" extrusionOk="0">
                  <a:moveTo>
                    <a:pt x="29095" y="14548"/>
                  </a:moveTo>
                  <a:cubicBezTo>
                    <a:pt x="29095" y="22594"/>
                    <a:pt x="22594" y="29095"/>
                    <a:pt x="14547" y="29095"/>
                  </a:cubicBezTo>
                  <a:cubicBezTo>
                    <a:pt x="6501" y="29095"/>
                    <a:pt x="0" y="22594"/>
                    <a:pt x="0" y="14548"/>
                  </a:cubicBezTo>
                  <a:cubicBezTo>
                    <a:pt x="0" y="6501"/>
                    <a:pt x="6501" y="0"/>
                    <a:pt x="14547" y="0"/>
                  </a:cubicBezTo>
                  <a:cubicBezTo>
                    <a:pt x="22540" y="-53"/>
                    <a:pt x="29095" y="6501"/>
                    <a:pt x="29095" y="14548"/>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68" name="Google Shape;368;p5"/>
            <p:cNvSpPr/>
            <p:nvPr/>
          </p:nvSpPr>
          <p:spPr>
            <a:xfrm>
              <a:off x="748891" y="6051089"/>
              <a:ext cx="29094" cy="29094"/>
            </a:xfrm>
            <a:custGeom>
              <a:avLst/>
              <a:gdLst/>
              <a:ahLst/>
              <a:cxnLst/>
              <a:rect l="l" t="t" r="r" b="b"/>
              <a:pathLst>
                <a:path w="29094" h="29094" extrusionOk="0">
                  <a:moveTo>
                    <a:pt x="29095" y="14547"/>
                  </a:moveTo>
                  <a:cubicBezTo>
                    <a:pt x="29095" y="22582"/>
                    <a:pt x="22582" y="29095"/>
                    <a:pt x="14547" y="29095"/>
                  </a:cubicBezTo>
                  <a:cubicBezTo>
                    <a:pt x="6513" y="29095"/>
                    <a:pt x="0" y="22582"/>
                    <a:pt x="0" y="14547"/>
                  </a:cubicBezTo>
                  <a:cubicBezTo>
                    <a:pt x="0" y="6513"/>
                    <a:pt x="6513" y="0"/>
                    <a:pt x="14547" y="0"/>
                  </a:cubicBezTo>
                  <a:cubicBezTo>
                    <a:pt x="22582" y="0"/>
                    <a:pt x="29095" y="6513"/>
                    <a:pt x="29095" y="14547"/>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cxnSp>
        <p:nvCxnSpPr>
          <p:cNvPr id="369" name="Google Shape;369;p5"/>
          <p:cNvCxnSpPr/>
          <p:nvPr/>
        </p:nvCxnSpPr>
        <p:spPr>
          <a:xfrm rot="10800000">
            <a:off x="9680592" y="3891054"/>
            <a:ext cx="0" cy="746895"/>
          </a:xfrm>
          <a:prstGeom prst="straightConnector1">
            <a:avLst/>
          </a:prstGeom>
          <a:noFill/>
          <a:ln w="19050" cap="rnd" cmpd="sng">
            <a:solidFill>
              <a:schemeClr val="accent5"/>
            </a:solidFill>
            <a:prstDash val="solid"/>
            <a:round/>
            <a:headEnd type="none" w="sm" len="sm"/>
            <a:tailEnd type="none" w="sm" len="sm"/>
          </a:ln>
        </p:spPr>
      </p:cxnSp>
      <p:grpSp>
        <p:nvGrpSpPr>
          <p:cNvPr id="370" name="Google Shape;370;p5"/>
          <p:cNvGrpSpPr/>
          <p:nvPr/>
        </p:nvGrpSpPr>
        <p:grpSpPr>
          <a:xfrm>
            <a:off x="766763" y="1539246"/>
            <a:ext cx="301246" cy="447954"/>
            <a:chOff x="3871386" y="4665634"/>
            <a:chExt cx="161831" cy="240643"/>
          </a:xfrm>
        </p:grpSpPr>
        <p:sp>
          <p:nvSpPr>
            <p:cNvPr id="371" name="Google Shape;371;p5"/>
            <p:cNvSpPr/>
            <p:nvPr/>
          </p:nvSpPr>
          <p:spPr>
            <a:xfrm>
              <a:off x="3906715" y="4782119"/>
              <a:ext cx="126502" cy="124158"/>
            </a:xfrm>
            <a:custGeom>
              <a:avLst/>
              <a:gdLst/>
              <a:ahLst/>
              <a:cxnLst/>
              <a:rect l="l" t="t" r="r" b="b"/>
              <a:pathLst>
                <a:path w="126502" h="124158" extrusionOk="0">
                  <a:moveTo>
                    <a:pt x="98633" y="0"/>
                  </a:moveTo>
                  <a:cubicBezTo>
                    <a:pt x="115472" y="14974"/>
                    <a:pt x="126503" y="39112"/>
                    <a:pt x="126503" y="60907"/>
                  </a:cubicBezTo>
                  <a:cubicBezTo>
                    <a:pt x="126503" y="95809"/>
                    <a:pt x="98207" y="124158"/>
                    <a:pt x="63251" y="124158"/>
                  </a:cubicBezTo>
                  <a:cubicBezTo>
                    <a:pt x="28348" y="124158"/>
                    <a:pt x="0" y="95863"/>
                    <a:pt x="0" y="60907"/>
                  </a:cubicBezTo>
                  <a:cubicBezTo>
                    <a:pt x="0" y="39059"/>
                    <a:pt x="11083" y="14974"/>
                    <a:pt x="27869" y="0"/>
                  </a:cubicBezTo>
                  <a:lnTo>
                    <a:pt x="98633"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72" name="Google Shape;372;p5"/>
            <p:cNvSpPr/>
            <p:nvPr/>
          </p:nvSpPr>
          <p:spPr>
            <a:xfrm>
              <a:off x="3940925" y="4665634"/>
              <a:ext cx="58135" cy="34636"/>
            </a:xfrm>
            <a:custGeom>
              <a:avLst/>
              <a:gdLst/>
              <a:ahLst/>
              <a:cxnLst/>
              <a:rect l="l" t="t" r="r" b="b"/>
              <a:pathLst>
                <a:path w="58135" h="34636" extrusionOk="0">
                  <a:moveTo>
                    <a:pt x="58136" y="0"/>
                  </a:moveTo>
                  <a:lnTo>
                    <a:pt x="45560" y="34636"/>
                  </a:lnTo>
                  <a:lnTo>
                    <a:pt x="12576" y="34636"/>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73" name="Google Shape;373;p5"/>
            <p:cNvSpPr/>
            <p:nvPr/>
          </p:nvSpPr>
          <p:spPr>
            <a:xfrm>
              <a:off x="3897550" y="4679648"/>
              <a:ext cx="46945" cy="16838"/>
            </a:xfrm>
            <a:custGeom>
              <a:avLst/>
              <a:gdLst/>
              <a:ahLst/>
              <a:cxnLst/>
              <a:rect l="l" t="t" r="r" b="b"/>
              <a:pathLst>
                <a:path w="46945" h="16838" extrusionOk="0">
                  <a:moveTo>
                    <a:pt x="0" y="16839"/>
                  </a:moveTo>
                  <a:lnTo>
                    <a:pt x="15613" y="16839"/>
                  </a:lnTo>
                  <a:cubicBezTo>
                    <a:pt x="18224" y="16839"/>
                    <a:pt x="20729" y="15720"/>
                    <a:pt x="22434" y="13748"/>
                  </a:cubicBezTo>
                  <a:lnTo>
                    <a:pt x="25578" y="10178"/>
                  </a:lnTo>
                  <a:cubicBezTo>
                    <a:pt x="31865" y="1705"/>
                    <a:pt x="39645" y="213"/>
                    <a:pt x="46946" y="0"/>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74" name="Google Shape;374;p5"/>
            <p:cNvSpPr/>
            <p:nvPr/>
          </p:nvSpPr>
          <p:spPr>
            <a:xfrm>
              <a:off x="3897550" y="4767465"/>
              <a:ext cx="63731" cy="14227"/>
            </a:xfrm>
            <a:custGeom>
              <a:avLst/>
              <a:gdLst/>
              <a:ahLst/>
              <a:cxnLst/>
              <a:rect l="l" t="t" r="r" b="b"/>
              <a:pathLst>
                <a:path w="63731" h="14227" extrusionOk="0">
                  <a:moveTo>
                    <a:pt x="0" y="0"/>
                  </a:moveTo>
                  <a:lnTo>
                    <a:pt x="11350" y="0"/>
                  </a:lnTo>
                  <a:cubicBezTo>
                    <a:pt x="13588" y="0"/>
                    <a:pt x="15773" y="746"/>
                    <a:pt x="17585" y="2078"/>
                  </a:cubicBezTo>
                  <a:lnTo>
                    <a:pt x="29734" y="11190"/>
                  </a:lnTo>
                  <a:cubicBezTo>
                    <a:pt x="32025" y="12895"/>
                    <a:pt x="34743" y="13855"/>
                    <a:pt x="37567" y="13855"/>
                  </a:cubicBezTo>
                  <a:lnTo>
                    <a:pt x="63731" y="14228"/>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75" name="Google Shape;375;p5"/>
            <p:cNvSpPr/>
            <p:nvPr/>
          </p:nvSpPr>
          <p:spPr>
            <a:xfrm>
              <a:off x="3871386" y="4691212"/>
              <a:ext cx="26163" cy="85045"/>
            </a:xfrm>
            <a:custGeom>
              <a:avLst/>
              <a:gdLst/>
              <a:ahLst/>
              <a:cxnLst/>
              <a:rect l="l" t="t" r="r" b="b"/>
              <a:pathLst>
                <a:path w="26163" h="85045" extrusionOk="0">
                  <a:moveTo>
                    <a:pt x="0" y="0"/>
                  </a:moveTo>
                  <a:lnTo>
                    <a:pt x="26164" y="0"/>
                  </a:lnTo>
                  <a:lnTo>
                    <a:pt x="26164" y="85046"/>
                  </a:lnTo>
                  <a:lnTo>
                    <a:pt x="0" y="85046"/>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76" name="Google Shape;376;p5"/>
            <p:cNvSpPr/>
            <p:nvPr/>
          </p:nvSpPr>
          <p:spPr>
            <a:xfrm>
              <a:off x="3946893" y="4700643"/>
              <a:ext cx="76839" cy="81208"/>
            </a:xfrm>
            <a:custGeom>
              <a:avLst/>
              <a:gdLst/>
              <a:ahLst/>
              <a:cxnLst/>
              <a:rect l="l" t="t" r="r" b="b"/>
              <a:pathLst>
                <a:path w="76839" h="81208" extrusionOk="0">
                  <a:moveTo>
                    <a:pt x="0" y="0"/>
                  </a:moveTo>
                  <a:lnTo>
                    <a:pt x="64317" y="0"/>
                  </a:lnTo>
                  <a:cubicBezTo>
                    <a:pt x="69859" y="0"/>
                    <a:pt x="74335" y="4476"/>
                    <a:pt x="74335" y="10018"/>
                  </a:cubicBezTo>
                  <a:lnTo>
                    <a:pt x="74335" y="10284"/>
                  </a:lnTo>
                  <a:cubicBezTo>
                    <a:pt x="74335" y="15826"/>
                    <a:pt x="69859" y="20302"/>
                    <a:pt x="64317" y="20302"/>
                  </a:cubicBezTo>
                  <a:lnTo>
                    <a:pt x="62399" y="20302"/>
                  </a:lnTo>
                  <a:lnTo>
                    <a:pt x="66821" y="20302"/>
                  </a:lnTo>
                  <a:cubicBezTo>
                    <a:pt x="72363" y="20302"/>
                    <a:pt x="76839" y="24778"/>
                    <a:pt x="76839" y="30320"/>
                  </a:cubicBezTo>
                  <a:lnTo>
                    <a:pt x="76839" y="30587"/>
                  </a:lnTo>
                  <a:cubicBezTo>
                    <a:pt x="76839" y="36128"/>
                    <a:pt x="72363" y="40604"/>
                    <a:pt x="66821" y="40604"/>
                  </a:cubicBezTo>
                  <a:lnTo>
                    <a:pt x="59095" y="40604"/>
                  </a:lnTo>
                  <a:lnTo>
                    <a:pt x="63518" y="40604"/>
                  </a:lnTo>
                  <a:cubicBezTo>
                    <a:pt x="69060" y="40604"/>
                    <a:pt x="73536" y="45081"/>
                    <a:pt x="73536" y="50622"/>
                  </a:cubicBezTo>
                  <a:lnTo>
                    <a:pt x="73536" y="50889"/>
                  </a:lnTo>
                  <a:cubicBezTo>
                    <a:pt x="73536" y="56431"/>
                    <a:pt x="69060" y="60907"/>
                    <a:pt x="63518" y="60907"/>
                  </a:cubicBezTo>
                  <a:lnTo>
                    <a:pt x="54779" y="60907"/>
                  </a:lnTo>
                  <a:lnTo>
                    <a:pt x="59201" y="60907"/>
                  </a:lnTo>
                  <a:cubicBezTo>
                    <a:pt x="64743" y="60907"/>
                    <a:pt x="69219" y="65383"/>
                    <a:pt x="69219" y="70925"/>
                  </a:cubicBezTo>
                  <a:lnTo>
                    <a:pt x="69219" y="71191"/>
                  </a:lnTo>
                  <a:cubicBezTo>
                    <a:pt x="69219" y="76733"/>
                    <a:pt x="64743" y="81209"/>
                    <a:pt x="59201" y="81209"/>
                  </a:cubicBezTo>
                  <a:lnTo>
                    <a:pt x="14334" y="81209"/>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77" name="Google Shape;377;p5"/>
            <p:cNvSpPr/>
            <p:nvPr/>
          </p:nvSpPr>
          <p:spPr>
            <a:xfrm>
              <a:off x="3871386" y="4755369"/>
              <a:ext cx="10444" cy="5328"/>
            </a:xfrm>
            <a:custGeom>
              <a:avLst/>
              <a:gdLst/>
              <a:ahLst/>
              <a:cxnLst/>
              <a:rect l="l" t="t" r="r" b="b"/>
              <a:pathLst>
                <a:path w="10444" h="5328" extrusionOk="0">
                  <a:moveTo>
                    <a:pt x="10444"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378" name="Google Shape;378;p5"/>
            <p:cNvGrpSpPr/>
            <p:nvPr/>
          </p:nvGrpSpPr>
          <p:grpSpPr>
            <a:xfrm>
              <a:off x="3955046" y="4804819"/>
              <a:ext cx="29840" cy="71990"/>
              <a:chOff x="3955046" y="4804819"/>
              <a:chExt cx="29840" cy="71990"/>
            </a:xfrm>
          </p:grpSpPr>
          <p:sp>
            <p:nvSpPr>
              <p:cNvPr id="379" name="Google Shape;379;p5"/>
              <p:cNvSpPr/>
              <p:nvPr/>
            </p:nvSpPr>
            <p:spPr>
              <a:xfrm>
                <a:off x="3955046" y="4815849"/>
                <a:ext cx="29840" cy="49876"/>
              </a:xfrm>
              <a:custGeom>
                <a:avLst/>
                <a:gdLst/>
                <a:ahLst/>
                <a:cxnLst/>
                <a:rect l="l" t="t" r="r" b="b"/>
                <a:pathLst>
                  <a:path w="29840" h="49876" extrusionOk="0">
                    <a:moveTo>
                      <a:pt x="0" y="37407"/>
                    </a:moveTo>
                    <a:cubicBezTo>
                      <a:pt x="0" y="44281"/>
                      <a:pt x="6661" y="49876"/>
                      <a:pt x="14921" y="49876"/>
                    </a:cubicBezTo>
                    <a:cubicBezTo>
                      <a:pt x="23180" y="49876"/>
                      <a:pt x="29841" y="44281"/>
                      <a:pt x="29841" y="37407"/>
                    </a:cubicBezTo>
                    <a:cubicBezTo>
                      <a:pt x="29841" y="30533"/>
                      <a:pt x="24565" y="24938"/>
                      <a:pt x="14921" y="24938"/>
                    </a:cubicBezTo>
                    <a:cubicBezTo>
                      <a:pt x="4956" y="24938"/>
                      <a:pt x="0" y="19343"/>
                      <a:pt x="0" y="12469"/>
                    </a:cubicBezTo>
                    <a:cubicBezTo>
                      <a:pt x="0" y="5595"/>
                      <a:pt x="6661" y="0"/>
                      <a:pt x="14921" y="0"/>
                    </a:cubicBezTo>
                    <a:cubicBezTo>
                      <a:pt x="23180" y="0"/>
                      <a:pt x="29841" y="5595"/>
                      <a:pt x="29841" y="12469"/>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80" name="Google Shape;380;p5"/>
              <p:cNvSpPr/>
              <p:nvPr/>
            </p:nvSpPr>
            <p:spPr>
              <a:xfrm>
                <a:off x="3970020" y="4804819"/>
                <a:ext cx="5328" cy="11030"/>
              </a:xfrm>
              <a:custGeom>
                <a:avLst/>
                <a:gdLst/>
                <a:ahLst/>
                <a:cxnLst/>
                <a:rect l="l" t="t" r="r" b="b"/>
                <a:pathLst>
                  <a:path w="5328" h="11030" extrusionOk="0">
                    <a:moveTo>
                      <a:pt x="0" y="1103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81" name="Google Shape;381;p5"/>
              <p:cNvSpPr/>
              <p:nvPr/>
            </p:nvSpPr>
            <p:spPr>
              <a:xfrm>
                <a:off x="3970020" y="4865779"/>
                <a:ext cx="5328" cy="11030"/>
              </a:xfrm>
              <a:custGeom>
                <a:avLst/>
                <a:gdLst/>
                <a:ahLst/>
                <a:cxnLst/>
                <a:rect l="l" t="t" r="r" b="b"/>
                <a:pathLst>
                  <a:path w="5328" h="11030" extrusionOk="0">
                    <a:moveTo>
                      <a:pt x="0" y="1103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cxnSp>
        <p:nvCxnSpPr>
          <p:cNvPr id="382" name="Google Shape;382;p5"/>
          <p:cNvCxnSpPr/>
          <p:nvPr/>
        </p:nvCxnSpPr>
        <p:spPr>
          <a:xfrm>
            <a:off x="1271124" y="1633997"/>
            <a:ext cx="0" cy="258451"/>
          </a:xfrm>
          <a:prstGeom prst="straightConnector1">
            <a:avLst/>
          </a:prstGeom>
          <a:noFill/>
          <a:ln w="38100" cap="rnd" cmpd="sng">
            <a:solidFill>
              <a:schemeClr val="accent1"/>
            </a:solidFill>
            <a:prstDash val="solid"/>
            <a:round/>
            <a:headEnd type="none" w="sm" len="sm"/>
            <a:tailEnd type="none" w="sm" len="sm"/>
          </a:ln>
        </p:spPr>
      </p:cxnSp>
      <p:sp>
        <p:nvSpPr>
          <p:cNvPr id="383" name="Google Shape;383;p5"/>
          <p:cNvSpPr txBox="1"/>
          <p:nvPr/>
        </p:nvSpPr>
        <p:spPr>
          <a:xfrm>
            <a:off x="2911951" y="3581047"/>
            <a:ext cx="1474045" cy="257716"/>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chemeClr val="dk2"/>
              </a:buClr>
              <a:buSzPts val="1600"/>
              <a:buFont typeface="Arial"/>
              <a:buNone/>
            </a:pPr>
            <a:r>
              <a:rPr lang="es-ES" sz="1600">
                <a:solidFill>
                  <a:schemeClr val="dk2"/>
                </a:solidFill>
                <a:latin typeface="Quattrocento Sans"/>
                <a:ea typeface="Quattrocento Sans"/>
                <a:cs typeface="Quattrocento Sans"/>
                <a:sym typeface="Quattrocento Sans"/>
              </a:rPr>
              <a:t>MÁXIMA</a:t>
            </a:r>
            <a:endParaRPr/>
          </a:p>
        </p:txBody>
      </p:sp>
      <p:sp>
        <p:nvSpPr>
          <p:cNvPr id="384" name="Google Shape;384;p5"/>
          <p:cNvSpPr txBox="1"/>
          <p:nvPr/>
        </p:nvSpPr>
        <p:spPr>
          <a:xfrm>
            <a:off x="2794478" y="3973590"/>
            <a:ext cx="2149263" cy="442515"/>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accent1"/>
              </a:buClr>
              <a:buSzPts val="3000"/>
              <a:buFont typeface="Arial"/>
              <a:buNone/>
            </a:pPr>
            <a:r>
              <a:rPr lang="es-ES" sz="3000">
                <a:solidFill>
                  <a:schemeClr val="accent1"/>
                </a:solidFill>
                <a:latin typeface="Quattrocento Sans"/>
                <a:ea typeface="Quattrocento Sans"/>
                <a:cs typeface="Quattrocento Sans"/>
                <a:sym typeface="Quattrocento Sans"/>
              </a:rPr>
              <a:t>4.070,10</a:t>
            </a:r>
            <a:r>
              <a:rPr lang="es-ES" sz="1600">
                <a:solidFill>
                  <a:schemeClr val="accent1"/>
                </a:solidFill>
                <a:latin typeface="Quattrocento Sans"/>
                <a:ea typeface="Quattrocento Sans"/>
                <a:cs typeface="Quattrocento Sans"/>
                <a:sym typeface="Quattrocento Sans"/>
              </a:rPr>
              <a:t>€/mes</a:t>
            </a:r>
            <a:endParaRPr/>
          </a:p>
        </p:txBody>
      </p:sp>
      <p:cxnSp>
        <p:nvCxnSpPr>
          <p:cNvPr id="385" name="Google Shape;385;p5"/>
          <p:cNvCxnSpPr/>
          <p:nvPr/>
        </p:nvCxnSpPr>
        <p:spPr>
          <a:xfrm>
            <a:off x="2914317" y="3913996"/>
            <a:ext cx="1909690" cy="0"/>
          </a:xfrm>
          <a:prstGeom prst="straightConnector1">
            <a:avLst/>
          </a:prstGeom>
          <a:noFill/>
          <a:ln w="19050" cap="flat" cmpd="sng">
            <a:solidFill>
              <a:schemeClr val="dk2"/>
            </a:solidFill>
            <a:prstDash val="solid"/>
            <a:miter lim="800000"/>
            <a:headEnd type="none" w="sm" len="sm"/>
            <a:tailEnd type="none" w="sm" len="sm"/>
          </a:ln>
        </p:spPr>
      </p:cxnSp>
      <p:grpSp>
        <p:nvGrpSpPr>
          <p:cNvPr id="386" name="Google Shape;386;p5"/>
          <p:cNvGrpSpPr/>
          <p:nvPr/>
        </p:nvGrpSpPr>
        <p:grpSpPr>
          <a:xfrm>
            <a:off x="2920471" y="2891196"/>
            <a:ext cx="438415" cy="447952"/>
            <a:chOff x="4618369" y="9965299"/>
            <a:chExt cx="213168" cy="217805"/>
          </a:xfrm>
        </p:grpSpPr>
        <p:sp>
          <p:nvSpPr>
            <p:cNvPr id="387" name="Google Shape;387;p5"/>
            <p:cNvSpPr/>
            <p:nvPr/>
          </p:nvSpPr>
          <p:spPr>
            <a:xfrm>
              <a:off x="4643832" y="9965299"/>
              <a:ext cx="187705" cy="187642"/>
            </a:xfrm>
            <a:custGeom>
              <a:avLst/>
              <a:gdLst/>
              <a:ahLst/>
              <a:cxnLst/>
              <a:rect l="l" t="t" r="r" b="b"/>
              <a:pathLst>
                <a:path w="187705" h="187642" extrusionOk="0">
                  <a:moveTo>
                    <a:pt x="46990" y="187643"/>
                  </a:moveTo>
                  <a:lnTo>
                    <a:pt x="46672" y="187325"/>
                  </a:lnTo>
                  <a:lnTo>
                    <a:pt x="160782" y="73216"/>
                  </a:lnTo>
                  <a:lnTo>
                    <a:pt x="183896" y="96330"/>
                  </a:lnTo>
                  <a:lnTo>
                    <a:pt x="187198" y="445"/>
                  </a:lnTo>
                  <a:lnTo>
                    <a:pt x="91313" y="3747"/>
                  </a:lnTo>
                  <a:lnTo>
                    <a:pt x="114427" y="26861"/>
                  </a:lnTo>
                  <a:lnTo>
                    <a:pt x="317" y="140970"/>
                  </a:lnTo>
                  <a:lnTo>
                    <a:pt x="0" y="140653"/>
                  </a:lnTo>
                  <a:lnTo>
                    <a:pt x="113729" y="26861"/>
                  </a:lnTo>
                  <a:lnTo>
                    <a:pt x="90170" y="3302"/>
                  </a:lnTo>
                  <a:lnTo>
                    <a:pt x="90741" y="3302"/>
                  </a:lnTo>
                  <a:lnTo>
                    <a:pt x="187706" y="0"/>
                  </a:lnTo>
                  <a:lnTo>
                    <a:pt x="187642" y="254"/>
                  </a:lnTo>
                  <a:lnTo>
                    <a:pt x="184341" y="97473"/>
                  </a:lnTo>
                  <a:lnTo>
                    <a:pt x="183960" y="97092"/>
                  </a:lnTo>
                  <a:lnTo>
                    <a:pt x="160782" y="73914"/>
                  </a:lnTo>
                  <a:close/>
                </a:path>
              </a:pathLst>
            </a:custGeom>
            <a:noFill/>
            <a:ln w="9525" cap="rnd"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88" name="Google Shape;388;p5"/>
            <p:cNvSpPr/>
            <p:nvPr/>
          </p:nvSpPr>
          <p:spPr>
            <a:xfrm>
              <a:off x="4738384" y="10092236"/>
              <a:ext cx="90932" cy="90868"/>
            </a:xfrm>
            <a:custGeom>
              <a:avLst/>
              <a:gdLst/>
              <a:ahLst/>
              <a:cxnLst/>
              <a:rect l="l" t="t" r="r" b="b"/>
              <a:pathLst>
                <a:path w="90932" h="90868" extrusionOk="0">
                  <a:moveTo>
                    <a:pt x="90932" y="0"/>
                  </a:moveTo>
                  <a:lnTo>
                    <a:pt x="42482" y="1778"/>
                  </a:lnTo>
                  <a:lnTo>
                    <a:pt x="54927" y="14224"/>
                  </a:lnTo>
                  <a:lnTo>
                    <a:pt x="0" y="69088"/>
                  </a:lnTo>
                  <a:lnTo>
                    <a:pt x="21780" y="90868"/>
                  </a:lnTo>
                  <a:lnTo>
                    <a:pt x="76708" y="36004"/>
                  </a:lnTo>
                  <a:lnTo>
                    <a:pt x="89154" y="4845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89" name="Google Shape;389;p5"/>
            <p:cNvSpPr/>
            <p:nvPr/>
          </p:nvSpPr>
          <p:spPr>
            <a:xfrm>
              <a:off x="4618369" y="9972157"/>
              <a:ext cx="90932" cy="90932"/>
            </a:xfrm>
            <a:custGeom>
              <a:avLst/>
              <a:gdLst/>
              <a:ahLst/>
              <a:cxnLst/>
              <a:rect l="l" t="t" r="r" b="b"/>
              <a:pathLst>
                <a:path w="90932" h="90932" extrusionOk="0">
                  <a:moveTo>
                    <a:pt x="90932" y="0"/>
                  </a:moveTo>
                  <a:lnTo>
                    <a:pt x="42482" y="1778"/>
                  </a:lnTo>
                  <a:lnTo>
                    <a:pt x="54928" y="14224"/>
                  </a:lnTo>
                  <a:lnTo>
                    <a:pt x="0" y="69152"/>
                  </a:lnTo>
                  <a:lnTo>
                    <a:pt x="21780" y="90932"/>
                  </a:lnTo>
                  <a:lnTo>
                    <a:pt x="76708" y="36004"/>
                  </a:lnTo>
                  <a:lnTo>
                    <a:pt x="89154" y="48514"/>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390" name="Google Shape;390;p5"/>
            <p:cNvGrpSpPr/>
            <p:nvPr/>
          </p:nvGrpSpPr>
          <p:grpSpPr>
            <a:xfrm>
              <a:off x="4620169" y="10110660"/>
              <a:ext cx="56870" cy="52137"/>
              <a:chOff x="4620169" y="10110660"/>
              <a:chExt cx="56870" cy="52137"/>
            </a:xfrm>
          </p:grpSpPr>
          <p:sp>
            <p:nvSpPr>
              <p:cNvPr id="391" name="Google Shape;391;p5"/>
              <p:cNvSpPr/>
              <p:nvPr/>
            </p:nvSpPr>
            <p:spPr>
              <a:xfrm rot="-2697569">
                <a:off x="4623062" y="10124731"/>
                <a:ext cx="13334" cy="444"/>
              </a:xfrm>
              <a:custGeom>
                <a:avLst/>
                <a:gdLst/>
                <a:ahLst/>
                <a:cxnLst/>
                <a:rect l="l" t="t" r="r" b="b"/>
                <a:pathLst>
                  <a:path w="13334" h="444" extrusionOk="0">
                    <a:moveTo>
                      <a:pt x="0" y="0"/>
                    </a:moveTo>
                    <a:lnTo>
                      <a:pt x="13335" y="0"/>
                    </a:lnTo>
                    <a:lnTo>
                      <a:pt x="13335" y="445"/>
                    </a:lnTo>
                    <a:lnTo>
                      <a:pt x="0" y="445"/>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92" name="Google Shape;392;p5"/>
              <p:cNvSpPr/>
              <p:nvPr/>
            </p:nvSpPr>
            <p:spPr>
              <a:xfrm rot="-2697569">
                <a:off x="4609604" y="10136507"/>
                <a:ext cx="73341" cy="444"/>
              </a:xfrm>
              <a:custGeom>
                <a:avLst/>
                <a:gdLst/>
                <a:ahLst/>
                <a:cxnLst/>
                <a:rect l="l" t="t" r="r" b="b"/>
                <a:pathLst>
                  <a:path w="73341" h="444" extrusionOk="0">
                    <a:moveTo>
                      <a:pt x="0" y="0"/>
                    </a:moveTo>
                    <a:lnTo>
                      <a:pt x="73342" y="0"/>
                    </a:lnTo>
                    <a:lnTo>
                      <a:pt x="73342" y="445"/>
                    </a:lnTo>
                    <a:lnTo>
                      <a:pt x="0" y="445"/>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393" name="Google Shape;393;p5"/>
              <p:cNvSpPr/>
              <p:nvPr/>
            </p:nvSpPr>
            <p:spPr>
              <a:xfrm rot="-2697569">
                <a:off x="4654112" y="10143593"/>
                <a:ext cx="26669" cy="444"/>
              </a:xfrm>
              <a:custGeom>
                <a:avLst/>
                <a:gdLst/>
                <a:ahLst/>
                <a:cxnLst/>
                <a:rect l="l" t="t" r="r" b="b"/>
                <a:pathLst>
                  <a:path w="26669" h="444" extrusionOk="0">
                    <a:moveTo>
                      <a:pt x="0" y="0"/>
                    </a:moveTo>
                    <a:lnTo>
                      <a:pt x="26670" y="0"/>
                    </a:lnTo>
                    <a:lnTo>
                      <a:pt x="26670" y="445"/>
                    </a:lnTo>
                    <a:lnTo>
                      <a:pt x="0" y="445"/>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sp>
        <p:nvSpPr>
          <p:cNvPr id="394" name="Google Shape;394;p5"/>
          <p:cNvSpPr txBox="1"/>
          <p:nvPr/>
        </p:nvSpPr>
        <p:spPr>
          <a:xfrm>
            <a:off x="772076" y="3581047"/>
            <a:ext cx="1474045" cy="257716"/>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chemeClr val="dk2"/>
              </a:buClr>
              <a:buSzPts val="1600"/>
              <a:buFont typeface="Arial"/>
              <a:buNone/>
            </a:pPr>
            <a:r>
              <a:rPr lang="es-ES" sz="1600">
                <a:solidFill>
                  <a:schemeClr val="dk2"/>
                </a:solidFill>
                <a:latin typeface="Quattrocento Sans"/>
                <a:ea typeface="Quattrocento Sans"/>
                <a:cs typeface="Quattrocento Sans"/>
                <a:sym typeface="Quattrocento Sans"/>
              </a:rPr>
              <a:t>MÍNIMA</a:t>
            </a:r>
            <a:endParaRPr/>
          </a:p>
        </p:txBody>
      </p:sp>
      <p:sp>
        <p:nvSpPr>
          <p:cNvPr id="395" name="Google Shape;395;p5"/>
          <p:cNvSpPr txBox="1"/>
          <p:nvPr/>
        </p:nvSpPr>
        <p:spPr>
          <a:xfrm>
            <a:off x="654603" y="3973590"/>
            <a:ext cx="1985500" cy="442515"/>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accent1"/>
              </a:buClr>
              <a:buSzPts val="3000"/>
              <a:buFont typeface="Arial"/>
              <a:buNone/>
            </a:pPr>
            <a:r>
              <a:rPr lang="es-ES" sz="3000">
                <a:solidFill>
                  <a:schemeClr val="accent1"/>
                </a:solidFill>
                <a:latin typeface="Quattrocento Sans"/>
                <a:ea typeface="Quattrocento Sans"/>
                <a:cs typeface="Quattrocento Sans"/>
                <a:sym typeface="Quattrocento Sans"/>
              </a:rPr>
              <a:t>944,40</a:t>
            </a:r>
            <a:r>
              <a:rPr lang="es-ES" sz="1600">
                <a:solidFill>
                  <a:schemeClr val="accent1"/>
                </a:solidFill>
                <a:latin typeface="Quattrocento Sans"/>
                <a:ea typeface="Quattrocento Sans"/>
                <a:cs typeface="Quattrocento Sans"/>
                <a:sym typeface="Quattrocento Sans"/>
              </a:rPr>
              <a:t>€/mes</a:t>
            </a:r>
            <a:endParaRPr/>
          </a:p>
        </p:txBody>
      </p:sp>
      <p:cxnSp>
        <p:nvCxnSpPr>
          <p:cNvPr id="396" name="Google Shape;396;p5"/>
          <p:cNvCxnSpPr/>
          <p:nvPr/>
        </p:nvCxnSpPr>
        <p:spPr>
          <a:xfrm>
            <a:off x="774442" y="3913996"/>
            <a:ext cx="1718893" cy="0"/>
          </a:xfrm>
          <a:prstGeom prst="straightConnector1">
            <a:avLst/>
          </a:prstGeom>
          <a:noFill/>
          <a:ln w="19050" cap="flat" cmpd="sng">
            <a:solidFill>
              <a:schemeClr val="dk2"/>
            </a:solidFill>
            <a:prstDash val="solid"/>
            <a:miter lim="800000"/>
            <a:headEnd type="none" w="sm" len="sm"/>
            <a:tailEnd type="none" w="sm" len="sm"/>
          </a:ln>
        </p:spPr>
      </p:cxnSp>
      <p:grpSp>
        <p:nvGrpSpPr>
          <p:cNvPr id="397" name="Google Shape;397;p5"/>
          <p:cNvGrpSpPr/>
          <p:nvPr/>
        </p:nvGrpSpPr>
        <p:grpSpPr>
          <a:xfrm>
            <a:off x="802909" y="2913979"/>
            <a:ext cx="616828" cy="445457"/>
            <a:chOff x="4277964" y="4699418"/>
            <a:chExt cx="247036" cy="178403"/>
          </a:xfrm>
        </p:grpSpPr>
        <p:grpSp>
          <p:nvGrpSpPr>
            <p:cNvPr id="398" name="Google Shape;398;p5"/>
            <p:cNvGrpSpPr/>
            <p:nvPr/>
          </p:nvGrpSpPr>
          <p:grpSpPr>
            <a:xfrm>
              <a:off x="4277964" y="4699418"/>
              <a:ext cx="247036" cy="172382"/>
              <a:chOff x="4277964" y="4699418"/>
              <a:chExt cx="247036" cy="172382"/>
            </a:xfrm>
          </p:grpSpPr>
          <p:grpSp>
            <p:nvGrpSpPr>
              <p:cNvPr id="399" name="Google Shape;399;p5"/>
              <p:cNvGrpSpPr/>
              <p:nvPr/>
            </p:nvGrpSpPr>
            <p:grpSpPr>
              <a:xfrm>
                <a:off x="4277964" y="4699418"/>
                <a:ext cx="229345" cy="81048"/>
                <a:chOff x="4277964" y="4699418"/>
                <a:chExt cx="229345" cy="81048"/>
              </a:xfrm>
            </p:grpSpPr>
            <p:sp>
              <p:nvSpPr>
                <p:cNvPr id="400" name="Google Shape;400;p5"/>
                <p:cNvSpPr/>
                <p:nvPr/>
              </p:nvSpPr>
              <p:spPr>
                <a:xfrm>
                  <a:off x="4480346" y="4699418"/>
                  <a:ext cx="26963" cy="29041"/>
                </a:xfrm>
                <a:custGeom>
                  <a:avLst/>
                  <a:gdLst/>
                  <a:ahLst/>
                  <a:cxnLst/>
                  <a:rect l="l" t="t" r="r" b="b"/>
                  <a:pathLst>
                    <a:path w="26963" h="29041" extrusionOk="0">
                      <a:moveTo>
                        <a:pt x="24832" y="29041"/>
                      </a:moveTo>
                      <a:lnTo>
                        <a:pt x="26963" y="2132"/>
                      </a:ln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01" name="Google Shape;401;p5"/>
                <p:cNvSpPr/>
                <p:nvPr/>
              </p:nvSpPr>
              <p:spPr>
                <a:xfrm>
                  <a:off x="4430790" y="4701922"/>
                  <a:ext cx="76413" cy="61386"/>
                </a:xfrm>
                <a:custGeom>
                  <a:avLst/>
                  <a:gdLst/>
                  <a:ahLst/>
                  <a:cxnLst/>
                  <a:rect l="l" t="t" r="r" b="b"/>
                  <a:pathLst>
                    <a:path w="76413" h="61386" extrusionOk="0">
                      <a:moveTo>
                        <a:pt x="0" y="61386"/>
                      </a:moveTo>
                      <a:lnTo>
                        <a:pt x="76413"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02" name="Google Shape;402;p5"/>
                <p:cNvSpPr/>
                <p:nvPr/>
              </p:nvSpPr>
              <p:spPr>
                <a:xfrm>
                  <a:off x="4352991" y="4734001"/>
                  <a:ext cx="60533" cy="31226"/>
                </a:xfrm>
                <a:custGeom>
                  <a:avLst/>
                  <a:gdLst/>
                  <a:ahLst/>
                  <a:cxnLst/>
                  <a:rect l="l" t="t" r="r" b="b"/>
                  <a:pathLst>
                    <a:path w="60533" h="31226" extrusionOk="0">
                      <a:moveTo>
                        <a:pt x="60534" y="31226"/>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03" name="Google Shape;403;p5"/>
                <p:cNvSpPr/>
                <p:nvPr/>
              </p:nvSpPr>
              <p:spPr>
                <a:xfrm>
                  <a:off x="4333328" y="4718761"/>
                  <a:ext cx="20888" cy="20888"/>
                </a:xfrm>
                <a:custGeom>
                  <a:avLst/>
                  <a:gdLst/>
                  <a:ahLst/>
                  <a:cxnLst/>
                  <a:rect l="l" t="t" r="r" b="b"/>
                  <a:pathLst>
                    <a:path w="20888" h="20888" extrusionOk="0">
                      <a:moveTo>
                        <a:pt x="20888" y="10444"/>
                      </a:moveTo>
                      <a:cubicBezTo>
                        <a:pt x="20888" y="16199"/>
                        <a:pt x="16199" y="20888"/>
                        <a:pt x="10444" y="20888"/>
                      </a:cubicBezTo>
                      <a:cubicBezTo>
                        <a:pt x="4689" y="20888"/>
                        <a:pt x="0" y="16199"/>
                        <a:pt x="0" y="10444"/>
                      </a:cubicBezTo>
                      <a:cubicBezTo>
                        <a:pt x="0" y="4689"/>
                        <a:pt x="4689" y="0"/>
                        <a:pt x="10444" y="0"/>
                      </a:cubicBezTo>
                      <a:cubicBezTo>
                        <a:pt x="16199" y="0"/>
                        <a:pt x="20888" y="4636"/>
                        <a:pt x="20888" y="10444"/>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04" name="Google Shape;404;p5"/>
                <p:cNvSpPr/>
                <p:nvPr/>
              </p:nvSpPr>
              <p:spPr>
                <a:xfrm>
                  <a:off x="4297946" y="4736612"/>
                  <a:ext cx="38366" cy="24884"/>
                </a:xfrm>
                <a:custGeom>
                  <a:avLst/>
                  <a:gdLst/>
                  <a:ahLst/>
                  <a:cxnLst/>
                  <a:rect l="l" t="t" r="r" b="b"/>
                  <a:pathLst>
                    <a:path w="38366" h="24884" extrusionOk="0">
                      <a:moveTo>
                        <a:pt x="38367" y="0"/>
                      </a:moveTo>
                      <a:lnTo>
                        <a:pt x="0" y="24885"/>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05" name="Google Shape;405;p5"/>
                <p:cNvSpPr/>
                <p:nvPr/>
              </p:nvSpPr>
              <p:spPr>
                <a:xfrm>
                  <a:off x="4277964" y="4757287"/>
                  <a:ext cx="20888" cy="20888"/>
                </a:xfrm>
                <a:custGeom>
                  <a:avLst/>
                  <a:gdLst/>
                  <a:ahLst/>
                  <a:cxnLst/>
                  <a:rect l="l" t="t" r="r" b="b"/>
                  <a:pathLst>
                    <a:path w="20888" h="20888" extrusionOk="0">
                      <a:moveTo>
                        <a:pt x="20888" y="10444"/>
                      </a:moveTo>
                      <a:cubicBezTo>
                        <a:pt x="20888" y="16199"/>
                        <a:pt x="16199" y="20888"/>
                        <a:pt x="10444" y="20888"/>
                      </a:cubicBezTo>
                      <a:cubicBezTo>
                        <a:pt x="4689" y="20888"/>
                        <a:pt x="0" y="16199"/>
                        <a:pt x="0" y="10444"/>
                      </a:cubicBezTo>
                      <a:cubicBezTo>
                        <a:pt x="0" y="4689"/>
                        <a:pt x="4689" y="0"/>
                        <a:pt x="10444" y="0"/>
                      </a:cubicBezTo>
                      <a:cubicBezTo>
                        <a:pt x="16199" y="0"/>
                        <a:pt x="20888" y="4636"/>
                        <a:pt x="20888" y="10444"/>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06" name="Google Shape;406;p5"/>
                <p:cNvSpPr/>
                <p:nvPr/>
              </p:nvSpPr>
              <p:spPr>
                <a:xfrm>
                  <a:off x="4412352" y="4759578"/>
                  <a:ext cx="20888" cy="20888"/>
                </a:xfrm>
                <a:custGeom>
                  <a:avLst/>
                  <a:gdLst/>
                  <a:ahLst/>
                  <a:cxnLst/>
                  <a:rect l="l" t="t" r="r" b="b"/>
                  <a:pathLst>
                    <a:path w="20888" h="20888" extrusionOk="0">
                      <a:moveTo>
                        <a:pt x="20889" y="10445"/>
                      </a:moveTo>
                      <a:cubicBezTo>
                        <a:pt x="20889" y="16200"/>
                        <a:pt x="16199" y="20889"/>
                        <a:pt x="10444" y="20889"/>
                      </a:cubicBezTo>
                      <a:cubicBezTo>
                        <a:pt x="4689" y="20889"/>
                        <a:pt x="0" y="16200"/>
                        <a:pt x="0" y="10445"/>
                      </a:cubicBezTo>
                      <a:cubicBezTo>
                        <a:pt x="0" y="4690"/>
                        <a:pt x="4689" y="0"/>
                        <a:pt x="10444" y="0"/>
                      </a:cubicBezTo>
                      <a:cubicBezTo>
                        <a:pt x="16199" y="-53"/>
                        <a:pt x="20889" y="4636"/>
                        <a:pt x="20889" y="10445"/>
                      </a:cubicBezTo>
                      <a:close/>
                    </a:path>
                  </a:pathLst>
                </a:custGeom>
                <a:noFill/>
                <a:ln w="9525" cap="rnd"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407" name="Google Shape;407;p5"/>
              <p:cNvGrpSpPr/>
              <p:nvPr/>
            </p:nvGrpSpPr>
            <p:grpSpPr>
              <a:xfrm>
                <a:off x="4375758" y="4722558"/>
                <a:ext cx="149242" cy="149242"/>
                <a:chOff x="4375758" y="4722558"/>
                <a:chExt cx="149242" cy="149242"/>
              </a:xfrm>
            </p:grpSpPr>
            <p:sp>
              <p:nvSpPr>
                <p:cNvPr id="408" name="Google Shape;408;p5"/>
                <p:cNvSpPr/>
                <p:nvPr/>
              </p:nvSpPr>
              <p:spPr>
                <a:xfrm>
                  <a:off x="4456101" y="4802901"/>
                  <a:ext cx="13428" cy="13374"/>
                </a:xfrm>
                <a:custGeom>
                  <a:avLst/>
                  <a:gdLst/>
                  <a:ahLst/>
                  <a:cxnLst/>
                  <a:rect l="l" t="t" r="r" b="b"/>
                  <a:pathLst>
                    <a:path w="13428" h="13374" extrusionOk="0">
                      <a:moveTo>
                        <a:pt x="0" y="0"/>
                      </a:moveTo>
                      <a:lnTo>
                        <a:pt x="13428" y="13375"/>
                      </a:lnTo>
                    </a:path>
                  </a:pathLst>
                </a:custGeom>
                <a:noFill/>
                <a:ln w="9525" cap="rnd"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09" name="Google Shape;409;p5"/>
                <p:cNvSpPr/>
                <p:nvPr/>
              </p:nvSpPr>
              <p:spPr>
                <a:xfrm>
                  <a:off x="4510187" y="4856987"/>
                  <a:ext cx="14813" cy="14813"/>
                </a:xfrm>
                <a:custGeom>
                  <a:avLst/>
                  <a:gdLst/>
                  <a:ahLst/>
                  <a:cxnLst/>
                  <a:rect l="l" t="t" r="r" b="b"/>
                  <a:pathLst>
                    <a:path w="14813" h="14813" extrusionOk="0">
                      <a:moveTo>
                        <a:pt x="14814" y="14814"/>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10" name="Google Shape;410;p5"/>
                <p:cNvSpPr/>
                <p:nvPr/>
              </p:nvSpPr>
              <p:spPr>
                <a:xfrm>
                  <a:off x="4469529" y="4816276"/>
                  <a:ext cx="48064" cy="48117"/>
                </a:xfrm>
                <a:custGeom>
                  <a:avLst/>
                  <a:gdLst/>
                  <a:ahLst/>
                  <a:cxnLst/>
                  <a:rect l="l" t="t" r="r" b="b"/>
                  <a:pathLst>
                    <a:path w="48064" h="48117" extrusionOk="0">
                      <a:moveTo>
                        <a:pt x="48064" y="33304"/>
                      </a:moveTo>
                      <a:lnTo>
                        <a:pt x="40658" y="40711"/>
                      </a:lnTo>
                      <a:lnTo>
                        <a:pt x="33251" y="48118"/>
                      </a:lnTo>
                      <a:lnTo>
                        <a:pt x="0" y="14814"/>
                      </a:lnTo>
                      <a:lnTo>
                        <a:pt x="0" y="0"/>
                      </a:lnTo>
                      <a:lnTo>
                        <a:pt x="14760" y="0"/>
                      </a:lnTo>
                      <a:close/>
                    </a:path>
                  </a:pathLst>
                </a:custGeom>
                <a:noFill/>
                <a:ln w="9525" cap="rnd"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11" name="Google Shape;411;p5"/>
                <p:cNvSpPr/>
                <p:nvPr/>
              </p:nvSpPr>
              <p:spPr>
                <a:xfrm>
                  <a:off x="4375758" y="4722558"/>
                  <a:ext cx="94184" cy="94184"/>
                </a:xfrm>
                <a:custGeom>
                  <a:avLst/>
                  <a:gdLst/>
                  <a:ahLst/>
                  <a:cxnLst/>
                  <a:rect l="l" t="t" r="r" b="b"/>
                  <a:pathLst>
                    <a:path w="94184" h="94184" extrusionOk="0">
                      <a:moveTo>
                        <a:pt x="13788" y="13788"/>
                      </a:moveTo>
                      <a:cubicBezTo>
                        <a:pt x="-4596" y="32172"/>
                        <a:pt x="-4596" y="62012"/>
                        <a:pt x="13788" y="80396"/>
                      </a:cubicBezTo>
                      <a:cubicBezTo>
                        <a:pt x="32172" y="98780"/>
                        <a:pt x="62012" y="98780"/>
                        <a:pt x="80396" y="80396"/>
                      </a:cubicBezTo>
                      <a:cubicBezTo>
                        <a:pt x="98780" y="62012"/>
                        <a:pt x="98780" y="32172"/>
                        <a:pt x="80396" y="13788"/>
                      </a:cubicBezTo>
                      <a:cubicBezTo>
                        <a:pt x="62012" y="-4596"/>
                        <a:pt x="32172" y="-4596"/>
                        <a:pt x="13788" y="13788"/>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412" name="Google Shape;412;p5"/>
            <p:cNvGrpSpPr/>
            <p:nvPr/>
          </p:nvGrpSpPr>
          <p:grpSpPr>
            <a:xfrm>
              <a:off x="4283292" y="4769650"/>
              <a:ext cx="196841" cy="108171"/>
              <a:chOff x="4283292" y="4769650"/>
              <a:chExt cx="196841" cy="108171"/>
            </a:xfrm>
          </p:grpSpPr>
          <p:grpSp>
            <p:nvGrpSpPr>
              <p:cNvPr id="413" name="Google Shape;413;p5"/>
              <p:cNvGrpSpPr/>
              <p:nvPr/>
            </p:nvGrpSpPr>
            <p:grpSpPr>
              <a:xfrm>
                <a:off x="4298958" y="4769650"/>
                <a:ext cx="151814" cy="87177"/>
                <a:chOff x="4298958" y="4769650"/>
                <a:chExt cx="151814" cy="87177"/>
              </a:xfrm>
            </p:grpSpPr>
            <p:sp>
              <p:nvSpPr>
                <p:cNvPr id="414" name="Google Shape;414;p5"/>
                <p:cNvSpPr/>
                <p:nvPr/>
              </p:nvSpPr>
              <p:spPr>
                <a:xfrm>
                  <a:off x="4298958" y="4804606"/>
                  <a:ext cx="5328" cy="52220"/>
                </a:xfrm>
                <a:custGeom>
                  <a:avLst/>
                  <a:gdLst/>
                  <a:ahLst/>
                  <a:cxnLst/>
                  <a:rect l="l" t="t" r="r" b="b"/>
                  <a:pathLst>
                    <a:path w="5328" h="52220" extrusionOk="0">
                      <a:moveTo>
                        <a:pt x="0" y="0"/>
                      </a:moveTo>
                      <a:lnTo>
                        <a:pt x="0" y="52221"/>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15" name="Google Shape;415;p5"/>
                <p:cNvSpPr/>
                <p:nvPr/>
              </p:nvSpPr>
              <p:spPr>
                <a:xfrm>
                  <a:off x="4319900" y="4785529"/>
                  <a:ext cx="5328" cy="71297"/>
                </a:xfrm>
                <a:custGeom>
                  <a:avLst/>
                  <a:gdLst/>
                  <a:ahLst/>
                  <a:cxnLst/>
                  <a:rect l="l" t="t" r="r" b="b"/>
                  <a:pathLst>
                    <a:path w="5328" h="71297" extrusionOk="0">
                      <a:moveTo>
                        <a:pt x="0" y="0"/>
                      </a:moveTo>
                      <a:lnTo>
                        <a:pt x="0" y="71298"/>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16" name="Google Shape;416;p5"/>
                <p:cNvSpPr/>
                <p:nvPr/>
              </p:nvSpPr>
              <p:spPr>
                <a:xfrm>
                  <a:off x="4340842" y="4769650"/>
                  <a:ext cx="5328" cy="87177"/>
                </a:xfrm>
                <a:custGeom>
                  <a:avLst/>
                  <a:gdLst/>
                  <a:ahLst/>
                  <a:cxnLst/>
                  <a:rect l="l" t="t" r="r" b="b"/>
                  <a:pathLst>
                    <a:path w="5328" h="87177" extrusionOk="0">
                      <a:moveTo>
                        <a:pt x="0" y="0"/>
                      </a:moveTo>
                      <a:lnTo>
                        <a:pt x="0" y="87177"/>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17" name="Google Shape;417;p5"/>
                <p:cNvSpPr/>
                <p:nvPr/>
              </p:nvSpPr>
              <p:spPr>
                <a:xfrm>
                  <a:off x="4361730" y="4792563"/>
                  <a:ext cx="5328" cy="64263"/>
                </a:xfrm>
                <a:custGeom>
                  <a:avLst/>
                  <a:gdLst/>
                  <a:ahLst/>
                  <a:cxnLst/>
                  <a:rect l="l" t="t" r="r" b="b"/>
                  <a:pathLst>
                    <a:path w="5328" h="64263" extrusionOk="0">
                      <a:moveTo>
                        <a:pt x="0" y="0"/>
                      </a:moveTo>
                      <a:lnTo>
                        <a:pt x="0" y="64264"/>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18" name="Google Shape;418;p5"/>
                <p:cNvSpPr/>
                <p:nvPr/>
              </p:nvSpPr>
              <p:spPr>
                <a:xfrm>
                  <a:off x="4382672" y="4819793"/>
                  <a:ext cx="5328" cy="37034"/>
                </a:xfrm>
                <a:custGeom>
                  <a:avLst/>
                  <a:gdLst/>
                  <a:ahLst/>
                  <a:cxnLst/>
                  <a:rect l="l" t="t" r="r" b="b"/>
                  <a:pathLst>
                    <a:path w="5328" h="37034" extrusionOk="0">
                      <a:moveTo>
                        <a:pt x="0" y="0"/>
                      </a:moveTo>
                      <a:lnTo>
                        <a:pt x="0" y="37034"/>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19" name="Google Shape;419;p5"/>
                <p:cNvSpPr/>
                <p:nvPr/>
              </p:nvSpPr>
              <p:spPr>
                <a:xfrm>
                  <a:off x="4403614" y="4828318"/>
                  <a:ext cx="5328" cy="28508"/>
                </a:xfrm>
                <a:custGeom>
                  <a:avLst/>
                  <a:gdLst/>
                  <a:ahLst/>
                  <a:cxnLst/>
                  <a:rect l="l" t="t" r="r" b="b"/>
                  <a:pathLst>
                    <a:path w="5328" h="28508" extrusionOk="0">
                      <a:moveTo>
                        <a:pt x="0" y="0"/>
                      </a:moveTo>
                      <a:lnTo>
                        <a:pt x="0" y="28508"/>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20" name="Google Shape;420;p5"/>
                <p:cNvSpPr/>
                <p:nvPr/>
              </p:nvSpPr>
              <p:spPr>
                <a:xfrm>
                  <a:off x="4424555" y="4832848"/>
                  <a:ext cx="5328" cy="23979"/>
                </a:xfrm>
                <a:custGeom>
                  <a:avLst/>
                  <a:gdLst/>
                  <a:ahLst/>
                  <a:cxnLst/>
                  <a:rect l="l" t="t" r="r" b="b"/>
                  <a:pathLst>
                    <a:path w="5328" h="23979" extrusionOk="0">
                      <a:moveTo>
                        <a:pt x="0" y="0"/>
                      </a:moveTo>
                      <a:lnTo>
                        <a:pt x="0" y="23979"/>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21" name="Google Shape;421;p5"/>
                <p:cNvSpPr/>
                <p:nvPr/>
              </p:nvSpPr>
              <p:spPr>
                <a:xfrm>
                  <a:off x="4445444" y="4828318"/>
                  <a:ext cx="5328" cy="28508"/>
                </a:xfrm>
                <a:custGeom>
                  <a:avLst/>
                  <a:gdLst/>
                  <a:ahLst/>
                  <a:cxnLst/>
                  <a:rect l="l" t="t" r="r" b="b"/>
                  <a:pathLst>
                    <a:path w="5328" h="28508" extrusionOk="0">
                      <a:moveTo>
                        <a:pt x="0" y="0"/>
                      </a:moveTo>
                      <a:lnTo>
                        <a:pt x="0" y="28508"/>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422" name="Google Shape;422;p5"/>
              <p:cNvSpPr/>
              <p:nvPr/>
            </p:nvSpPr>
            <p:spPr>
              <a:xfrm>
                <a:off x="4283292" y="4872493"/>
                <a:ext cx="196841" cy="5328"/>
              </a:xfrm>
              <a:custGeom>
                <a:avLst/>
                <a:gdLst/>
                <a:ahLst/>
                <a:cxnLst/>
                <a:rect l="l" t="t" r="r" b="b"/>
                <a:pathLst>
                  <a:path w="196841" h="5328" extrusionOk="0">
                    <a:moveTo>
                      <a:pt x="0" y="0"/>
                    </a:moveTo>
                    <a:lnTo>
                      <a:pt x="196841"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cxnSp>
        <p:nvCxnSpPr>
          <p:cNvPr id="423" name="Google Shape;423;p5"/>
          <p:cNvCxnSpPr/>
          <p:nvPr/>
        </p:nvCxnSpPr>
        <p:spPr>
          <a:xfrm>
            <a:off x="570084" y="861156"/>
            <a:ext cx="0" cy="258451"/>
          </a:xfrm>
          <a:prstGeom prst="straightConnector1">
            <a:avLst/>
          </a:prstGeom>
          <a:noFill/>
          <a:ln w="38100" cap="rnd" cmpd="sng">
            <a:solidFill>
              <a:schemeClr val="accent1"/>
            </a:solidFill>
            <a:prstDash val="solid"/>
            <a:round/>
            <a:headEnd type="none" w="sm" len="sm"/>
            <a:tailEnd type="none" w="sm" len="sm"/>
          </a:ln>
        </p:spPr>
      </p:cxnSp>
      <p:sp>
        <p:nvSpPr>
          <p:cNvPr id="424" name="Google Shape;424;p5"/>
          <p:cNvSpPr/>
          <p:nvPr/>
        </p:nvSpPr>
        <p:spPr>
          <a:xfrm>
            <a:off x="-162556" y="846389"/>
            <a:ext cx="621068" cy="287984"/>
          </a:xfrm>
          <a:prstGeom prst="roundRect">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425" name="Google Shape;425;p5"/>
          <p:cNvSpPr txBox="1"/>
          <p:nvPr/>
        </p:nvSpPr>
        <p:spPr>
          <a:xfrm>
            <a:off x="768694" y="5095721"/>
            <a:ext cx="2162466" cy="26224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lt1"/>
              </a:buClr>
              <a:buSzPts val="1800"/>
              <a:buFont typeface="Arial"/>
              <a:buNone/>
            </a:pPr>
            <a:r>
              <a:rPr lang="es-ES" sz="1800" b="0" i="0">
                <a:solidFill>
                  <a:schemeClr val="lt1"/>
                </a:solidFill>
                <a:latin typeface="Quattrocento Sans"/>
                <a:ea typeface="Quattrocento Sans"/>
                <a:cs typeface="Quattrocento Sans"/>
                <a:sym typeface="Quattrocento Sans"/>
              </a:rPr>
              <a:t>DESTACADO</a:t>
            </a:r>
            <a:endParaRPr/>
          </a:p>
        </p:txBody>
      </p:sp>
      <p:sp>
        <p:nvSpPr>
          <p:cNvPr id="426" name="Google Shape;426;p5"/>
          <p:cNvSpPr txBox="1"/>
          <p:nvPr/>
        </p:nvSpPr>
        <p:spPr>
          <a:xfrm>
            <a:off x="1542949" y="5624951"/>
            <a:ext cx="3420211" cy="553998"/>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s-ES" sz="1800">
                <a:solidFill>
                  <a:schemeClr val="lt1"/>
                </a:solidFill>
                <a:latin typeface="Quattrocento Sans"/>
                <a:ea typeface="Quattrocento Sans"/>
                <a:cs typeface="Quattrocento Sans"/>
                <a:sym typeface="Quattrocento Sans"/>
              </a:rPr>
              <a:t>A diferentes cotizaciones </a:t>
            </a:r>
            <a:r>
              <a:rPr lang="es-ES" sz="1800" b="0" i="0" u="none" strike="noStrike" cap="none">
                <a:solidFill>
                  <a:schemeClr val="lt1"/>
                </a:solidFill>
                <a:latin typeface="Quattrocento Sans"/>
                <a:ea typeface="Quattrocento Sans"/>
                <a:cs typeface="Quattrocento Sans"/>
                <a:sym typeface="Quattrocento Sans"/>
              </a:rPr>
              <a:t>diferentes coberturas</a:t>
            </a:r>
            <a:endParaRPr/>
          </a:p>
        </p:txBody>
      </p:sp>
      <p:cxnSp>
        <p:nvCxnSpPr>
          <p:cNvPr id="427" name="Google Shape;427;p5"/>
          <p:cNvCxnSpPr/>
          <p:nvPr/>
        </p:nvCxnSpPr>
        <p:spPr>
          <a:xfrm rot="10800000">
            <a:off x="1405905" y="5658601"/>
            <a:ext cx="0" cy="1121046"/>
          </a:xfrm>
          <a:prstGeom prst="straightConnector1">
            <a:avLst/>
          </a:prstGeom>
          <a:noFill/>
          <a:ln w="19050" cap="rnd" cmpd="sng">
            <a:solidFill>
              <a:schemeClr val="lt1"/>
            </a:solidFill>
            <a:prstDash val="solid"/>
            <a:round/>
            <a:headEnd type="none" w="sm" len="sm"/>
            <a:tailEnd type="none" w="sm" len="sm"/>
          </a:ln>
        </p:spPr>
      </p:cxnSp>
      <p:sp>
        <p:nvSpPr>
          <p:cNvPr id="428" name="Google Shape;428;p5"/>
          <p:cNvSpPr/>
          <p:nvPr/>
        </p:nvSpPr>
        <p:spPr>
          <a:xfrm>
            <a:off x="1307909" y="5527414"/>
            <a:ext cx="316960" cy="316960"/>
          </a:xfrm>
          <a:prstGeom prst="ellipse">
            <a:avLst/>
          </a:prstGeom>
          <a:solidFill>
            <a:schemeClr val="l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429" name="Google Shape;429;p5"/>
          <p:cNvSpPr txBox="1"/>
          <p:nvPr/>
        </p:nvSpPr>
        <p:spPr>
          <a:xfrm>
            <a:off x="5855289" y="5624951"/>
            <a:ext cx="3760713" cy="553998"/>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s-ES" sz="1800" b="0" i="0" u="none" strike="noStrike" cap="none">
                <a:solidFill>
                  <a:schemeClr val="lt1"/>
                </a:solidFill>
                <a:latin typeface="Quattrocento Sans"/>
                <a:ea typeface="Quattrocento Sans"/>
                <a:cs typeface="Quattrocento Sans"/>
                <a:sym typeface="Quattrocento Sans"/>
              </a:rPr>
              <a:t>Las bonificaciones en cuotas pueden </a:t>
            </a:r>
            <a:r>
              <a:rPr lang="es-ES" sz="1800">
                <a:solidFill>
                  <a:schemeClr val="lt1"/>
                </a:solidFill>
                <a:latin typeface="Quattrocento Sans"/>
                <a:ea typeface="Quattrocento Sans"/>
                <a:cs typeface="Quattrocento Sans"/>
                <a:sym typeface="Quattrocento Sans"/>
              </a:rPr>
              <a:t>no influir todas las coberturas</a:t>
            </a:r>
            <a:endParaRPr/>
          </a:p>
        </p:txBody>
      </p:sp>
      <p:cxnSp>
        <p:nvCxnSpPr>
          <p:cNvPr id="430" name="Google Shape;430;p5"/>
          <p:cNvCxnSpPr/>
          <p:nvPr/>
        </p:nvCxnSpPr>
        <p:spPr>
          <a:xfrm rot="10800000">
            <a:off x="5718246" y="5658601"/>
            <a:ext cx="0" cy="1121046"/>
          </a:xfrm>
          <a:prstGeom prst="straightConnector1">
            <a:avLst/>
          </a:prstGeom>
          <a:noFill/>
          <a:ln w="19050" cap="rnd" cmpd="sng">
            <a:solidFill>
              <a:schemeClr val="lt1"/>
            </a:solidFill>
            <a:prstDash val="solid"/>
            <a:round/>
            <a:headEnd type="none" w="sm" len="sm"/>
            <a:tailEnd type="none" w="sm" len="sm"/>
          </a:ln>
        </p:spPr>
      </p:cxnSp>
      <p:sp>
        <p:nvSpPr>
          <p:cNvPr id="431" name="Google Shape;431;p5"/>
          <p:cNvSpPr/>
          <p:nvPr/>
        </p:nvSpPr>
        <p:spPr>
          <a:xfrm>
            <a:off x="5620250" y="5527414"/>
            <a:ext cx="316960" cy="316960"/>
          </a:xfrm>
          <a:prstGeom prst="ellipse">
            <a:avLst/>
          </a:prstGeom>
          <a:solidFill>
            <a:schemeClr val="l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pic>
        <p:nvPicPr>
          <p:cNvPr id="432" name="Google Shape;432;p5"/>
          <p:cNvPicPr preferRelativeResize="0"/>
          <p:nvPr/>
        </p:nvPicPr>
        <p:blipFill rotWithShape="1">
          <a:blip r:embed="rId3">
            <a:alphaModFix/>
          </a:blip>
          <a:srcRect/>
          <a:stretch/>
        </p:blipFill>
        <p:spPr>
          <a:xfrm>
            <a:off x="768060" y="5618345"/>
            <a:ext cx="538525" cy="551049"/>
          </a:xfrm>
          <a:prstGeom prst="rect">
            <a:avLst/>
          </a:prstGeom>
          <a:noFill/>
          <a:ln>
            <a:noFill/>
          </a:ln>
        </p:spPr>
      </p:pic>
      <p:pic>
        <p:nvPicPr>
          <p:cNvPr id="433" name="Google Shape;433;p5"/>
          <p:cNvPicPr preferRelativeResize="0"/>
          <p:nvPr/>
        </p:nvPicPr>
        <p:blipFill rotWithShape="1">
          <a:blip r:embed="rId4">
            <a:alphaModFix/>
          </a:blip>
          <a:srcRect/>
          <a:stretch/>
        </p:blipFill>
        <p:spPr>
          <a:xfrm>
            <a:off x="5088668" y="5605314"/>
            <a:ext cx="561057" cy="573525"/>
          </a:xfrm>
          <a:prstGeom prst="rect">
            <a:avLst/>
          </a:prstGeom>
          <a:noFill/>
          <a:ln>
            <a:noFill/>
          </a:ln>
        </p:spPr>
      </p:pic>
      <p:sp>
        <p:nvSpPr>
          <p:cNvPr id="434" name="Google Shape;434;p5"/>
          <p:cNvSpPr txBox="1"/>
          <p:nvPr/>
        </p:nvSpPr>
        <p:spPr>
          <a:xfrm>
            <a:off x="11595386" y="6601396"/>
            <a:ext cx="407502" cy="170878"/>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s-ES" sz="900">
                <a:solidFill>
                  <a:schemeClr val="dk2"/>
                </a:solidFill>
                <a:latin typeface="Quattrocento Sans"/>
                <a:ea typeface="Quattrocento Sans"/>
                <a:cs typeface="Quattrocento Sans"/>
                <a:sym typeface="Quattrocento Sans"/>
              </a:rPr>
              <a:t>p. </a:t>
            </a:r>
            <a:fld id="{00000000-1234-1234-1234-123412341234}" type="slidenum">
              <a:rPr lang="es-ES" sz="900">
                <a:solidFill>
                  <a:schemeClr val="dk2"/>
                </a:solidFill>
                <a:latin typeface="Quattrocento Sans"/>
                <a:ea typeface="Quattrocento Sans"/>
                <a:cs typeface="Quattrocento Sans"/>
                <a:sym typeface="Quattrocento Sans"/>
              </a:rPr>
              <a:t>5</a:t>
            </a:fld>
            <a:endParaRPr sz="900">
              <a:solidFill>
                <a:schemeClr val="dk2"/>
              </a:solidFill>
              <a:latin typeface="Quattrocento Sans"/>
              <a:ea typeface="Quattrocento Sans"/>
              <a:cs typeface="Quattrocento Sans"/>
              <a:sym typeface="Quattrocento San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pic>
        <p:nvPicPr>
          <p:cNvPr id="440" name="Google Shape;440;p6"/>
          <p:cNvPicPr preferRelativeResize="0"/>
          <p:nvPr/>
        </p:nvPicPr>
        <p:blipFill rotWithShape="1">
          <a:blip r:embed="rId3">
            <a:alphaModFix/>
          </a:blip>
          <a:srcRect t="26404" b="1339"/>
          <a:stretch/>
        </p:blipFill>
        <p:spPr>
          <a:xfrm>
            <a:off x="4913322" y="1925345"/>
            <a:ext cx="7277355" cy="3506478"/>
          </a:xfrm>
          <a:prstGeom prst="rect">
            <a:avLst/>
          </a:prstGeom>
          <a:noFill/>
          <a:ln>
            <a:noFill/>
          </a:ln>
        </p:spPr>
      </p:pic>
      <p:sp>
        <p:nvSpPr>
          <p:cNvPr id="441" name="Google Shape;441;p6"/>
          <p:cNvSpPr txBox="1"/>
          <p:nvPr/>
        </p:nvSpPr>
        <p:spPr>
          <a:xfrm>
            <a:off x="4918127" y="1925345"/>
            <a:ext cx="7273873" cy="3263336"/>
          </a:xfrm>
          <a:prstGeom prst="rect">
            <a:avLst/>
          </a:prstGeom>
          <a:gradFill>
            <a:gsLst>
              <a:gs pos="0">
                <a:srgbClr val="009AD8">
                  <a:alpha val="7843"/>
                </a:srgbClr>
              </a:gs>
              <a:gs pos="18000">
                <a:srgbClr val="009AD8">
                  <a:alpha val="7843"/>
                </a:srgbClr>
              </a:gs>
              <a:gs pos="71000">
                <a:srgbClr val="4ABDF0">
                  <a:alpha val="9803"/>
                </a:srgbClr>
              </a:gs>
              <a:gs pos="87000">
                <a:srgbClr val="4ABDF0">
                  <a:alpha val="20000"/>
                </a:srgbClr>
              </a:gs>
              <a:gs pos="100000">
                <a:srgbClr val="4ABDF0">
                  <a:alpha val="11764"/>
                </a:srgbClr>
              </a:gs>
            </a:gsLst>
            <a:lin ang="8100000" scaled="0"/>
          </a:gra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FFFFFF"/>
              </a:buClr>
              <a:buSzPts val="1800"/>
              <a:buFont typeface="Arial"/>
              <a:buNone/>
            </a:pPr>
            <a:r>
              <a:rPr lang="es-ES" sz="1800">
                <a:solidFill>
                  <a:srgbClr val="FFFFFF"/>
                </a:solidFill>
                <a:latin typeface="Quattrocento Sans"/>
                <a:ea typeface="Quattrocento Sans"/>
                <a:cs typeface="Quattrocento Sans"/>
                <a:sym typeface="Quattrocento Sans"/>
              </a:rPr>
              <a:t>.</a:t>
            </a:r>
            <a:endParaRPr/>
          </a:p>
        </p:txBody>
      </p:sp>
      <p:sp>
        <p:nvSpPr>
          <p:cNvPr id="442" name="Google Shape;442;p6"/>
          <p:cNvSpPr/>
          <p:nvPr/>
        </p:nvSpPr>
        <p:spPr>
          <a:xfrm>
            <a:off x="0" y="6448425"/>
            <a:ext cx="12192000" cy="4095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443" name="Google Shape;443;p6"/>
          <p:cNvSpPr txBox="1"/>
          <p:nvPr/>
        </p:nvSpPr>
        <p:spPr>
          <a:xfrm>
            <a:off x="544077" y="6498930"/>
            <a:ext cx="3679539" cy="280717"/>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ES" sz="700" b="0" i="0" u="none" strike="noStrike" cap="none">
                <a:solidFill>
                  <a:schemeClr val="dk2"/>
                </a:solidFill>
                <a:latin typeface="Quattrocento Sans"/>
                <a:ea typeface="Quattrocento Sans"/>
                <a:cs typeface="Quattrocento Sans"/>
                <a:sym typeface="Quattrocento Sans"/>
              </a:rPr>
              <a:t>Asociación de Voluntarios de CaixaBank 2022</a:t>
            </a:r>
            <a:endParaRPr/>
          </a:p>
        </p:txBody>
      </p:sp>
      <p:sp>
        <p:nvSpPr>
          <p:cNvPr id="444" name="Google Shape;444;p6"/>
          <p:cNvSpPr txBox="1"/>
          <p:nvPr/>
        </p:nvSpPr>
        <p:spPr>
          <a:xfrm>
            <a:off x="755277" y="1510812"/>
            <a:ext cx="3818420" cy="26224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accent1"/>
              </a:buClr>
              <a:buSzPts val="1800"/>
              <a:buFont typeface="Arial"/>
              <a:buNone/>
            </a:pPr>
            <a:r>
              <a:rPr lang="es-ES" sz="1800" b="0" i="0">
                <a:solidFill>
                  <a:schemeClr val="accent1"/>
                </a:solidFill>
                <a:latin typeface="Quattrocento Sans"/>
                <a:ea typeface="Quattrocento Sans"/>
                <a:cs typeface="Quattrocento Sans"/>
                <a:sym typeface="Quattrocento Sans"/>
              </a:rPr>
              <a:t>BONIFICACIONES</a:t>
            </a:r>
            <a:endParaRPr/>
          </a:p>
        </p:txBody>
      </p:sp>
      <p:grpSp>
        <p:nvGrpSpPr>
          <p:cNvPr id="445" name="Google Shape;445;p6"/>
          <p:cNvGrpSpPr/>
          <p:nvPr/>
        </p:nvGrpSpPr>
        <p:grpSpPr>
          <a:xfrm>
            <a:off x="1391355" y="3024123"/>
            <a:ext cx="2436953" cy="769707"/>
            <a:chOff x="6718339" y="2788607"/>
            <a:chExt cx="2436953" cy="769707"/>
          </a:xfrm>
        </p:grpSpPr>
        <p:sp>
          <p:nvSpPr>
            <p:cNvPr id="446" name="Google Shape;446;p6"/>
            <p:cNvSpPr/>
            <p:nvPr/>
          </p:nvSpPr>
          <p:spPr>
            <a:xfrm>
              <a:off x="6718339" y="2788607"/>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447" name="Google Shape;447;p6"/>
            <p:cNvSpPr txBox="1"/>
            <p:nvPr/>
          </p:nvSpPr>
          <p:spPr>
            <a:xfrm>
              <a:off x="6947048" y="2911983"/>
              <a:ext cx="2208244" cy="64633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Siguientes</a:t>
              </a:r>
              <a:r>
                <a:rPr lang="es-ES" sz="1400">
                  <a:solidFill>
                    <a:srgbClr val="0C0C0C"/>
                  </a:solidFill>
                  <a:latin typeface="Open Sans Light"/>
                  <a:ea typeface="Open Sans Light"/>
                  <a:cs typeface="Open Sans Light"/>
                  <a:sym typeface="Open Sans Light"/>
                </a:rPr>
                <a:t> </a:t>
              </a:r>
              <a:r>
                <a:rPr lang="es-ES" sz="1400">
                  <a:solidFill>
                    <a:srgbClr val="0C0C0C"/>
                  </a:solidFill>
                  <a:latin typeface="Quattrocento Sans"/>
                  <a:ea typeface="Quattrocento Sans"/>
                  <a:cs typeface="Quattrocento Sans"/>
                  <a:sym typeface="Quattrocento Sans"/>
                </a:rPr>
                <a:t>6 meses reducción 50% base cotización</a:t>
              </a:r>
              <a:endParaRPr/>
            </a:p>
          </p:txBody>
        </p:sp>
      </p:grpSp>
      <p:grpSp>
        <p:nvGrpSpPr>
          <p:cNvPr id="448" name="Google Shape;448;p6"/>
          <p:cNvGrpSpPr/>
          <p:nvPr/>
        </p:nvGrpSpPr>
        <p:grpSpPr>
          <a:xfrm>
            <a:off x="1391355" y="4166285"/>
            <a:ext cx="1899983" cy="769707"/>
            <a:chOff x="6718339" y="3693317"/>
            <a:chExt cx="1899983" cy="769707"/>
          </a:xfrm>
        </p:grpSpPr>
        <p:sp>
          <p:nvSpPr>
            <p:cNvPr id="449" name="Google Shape;449;p6"/>
            <p:cNvSpPr/>
            <p:nvPr/>
          </p:nvSpPr>
          <p:spPr>
            <a:xfrm>
              <a:off x="6718339" y="3693317"/>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450" name="Google Shape;450;p6"/>
            <p:cNvSpPr txBox="1"/>
            <p:nvPr/>
          </p:nvSpPr>
          <p:spPr>
            <a:xfrm>
              <a:off x="6947047" y="3816693"/>
              <a:ext cx="1671275" cy="64633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Siguientes</a:t>
              </a:r>
              <a:r>
                <a:rPr lang="es-ES" sz="1400">
                  <a:solidFill>
                    <a:srgbClr val="0C0C0C"/>
                  </a:solidFill>
                  <a:latin typeface="Open Sans Light"/>
                  <a:ea typeface="Open Sans Light"/>
                  <a:cs typeface="Open Sans Light"/>
                  <a:sym typeface="Open Sans Light"/>
                </a:rPr>
                <a:t> </a:t>
              </a:r>
              <a:r>
                <a:rPr lang="es-ES" sz="1400">
                  <a:solidFill>
                    <a:srgbClr val="0C0C0C"/>
                  </a:solidFill>
                  <a:latin typeface="Quattrocento Sans"/>
                  <a:ea typeface="Quattrocento Sans"/>
                  <a:cs typeface="Quattrocento Sans"/>
                  <a:sym typeface="Quattrocento Sans"/>
                </a:rPr>
                <a:t>6 meses reducción 30% base cotización</a:t>
              </a:r>
              <a:endParaRPr/>
            </a:p>
          </p:txBody>
        </p:sp>
      </p:grpSp>
      <p:grpSp>
        <p:nvGrpSpPr>
          <p:cNvPr id="451" name="Google Shape;451;p6"/>
          <p:cNvGrpSpPr/>
          <p:nvPr/>
        </p:nvGrpSpPr>
        <p:grpSpPr>
          <a:xfrm>
            <a:off x="1386550" y="1874585"/>
            <a:ext cx="1899983" cy="777083"/>
            <a:chOff x="6713534" y="1874585"/>
            <a:chExt cx="1899983" cy="777083"/>
          </a:xfrm>
        </p:grpSpPr>
        <p:sp>
          <p:nvSpPr>
            <p:cNvPr id="452" name="Google Shape;452;p6"/>
            <p:cNvSpPr/>
            <p:nvPr/>
          </p:nvSpPr>
          <p:spPr>
            <a:xfrm>
              <a:off x="6713534" y="1874585"/>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453" name="Google Shape;453;p6"/>
            <p:cNvSpPr txBox="1"/>
            <p:nvPr/>
          </p:nvSpPr>
          <p:spPr>
            <a:xfrm>
              <a:off x="6942242" y="2005337"/>
              <a:ext cx="1671275" cy="64633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12 primeros meses 60€ (base mínima cotización)</a:t>
              </a:r>
              <a:endParaRPr/>
            </a:p>
          </p:txBody>
        </p:sp>
      </p:grpSp>
      <p:cxnSp>
        <p:nvCxnSpPr>
          <p:cNvPr id="454" name="Google Shape;454;p6"/>
          <p:cNvCxnSpPr/>
          <p:nvPr/>
        </p:nvCxnSpPr>
        <p:spPr>
          <a:xfrm rot="10800000">
            <a:off x="1457324" y="2053614"/>
            <a:ext cx="0" cy="4392000"/>
          </a:xfrm>
          <a:prstGeom prst="straightConnector1">
            <a:avLst/>
          </a:prstGeom>
          <a:noFill/>
          <a:ln w="19050" cap="rnd" cmpd="sng">
            <a:solidFill>
              <a:schemeClr val="accent2"/>
            </a:solidFill>
            <a:prstDash val="solid"/>
            <a:round/>
            <a:headEnd type="none" w="sm" len="sm"/>
            <a:tailEnd type="none" w="sm" len="sm"/>
          </a:ln>
        </p:spPr>
      </p:cxnSp>
      <p:sp>
        <p:nvSpPr>
          <p:cNvPr id="455" name="Google Shape;455;p6"/>
          <p:cNvSpPr txBox="1"/>
          <p:nvPr/>
        </p:nvSpPr>
        <p:spPr>
          <a:xfrm>
            <a:off x="752739" y="740459"/>
            <a:ext cx="7582483" cy="405588"/>
          </a:xfrm>
          <a:prstGeom prst="rect">
            <a:avLst/>
          </a:prstGeom>
          <a:noFill/>
          <a:ln>
            <a:noFill/>
          </a:ln>
        </p:spPr>
        <p:txBody>
          <a:bodyPr spcFirstLastPara="1" wrap="square" lIns="0" tIns="0" rIns="0" bIns="0" anchor="t" anchorCtr="0">
            <a:noAutofit/>
          </a:bodyPr>
          <a:lstStyle/>
          <a:p>
            <a:pPr marL="0" marR="0" lvl="0" indent="0" algn="l" rtl="0">
              <a:lnSpc>
                <a:spcPct val="142857"/>
              </a:lnSpc>
              <a:spcBef>
                <a:spcPts val="0"/>
              </a:spcBef>
              <a:spcAft>
                <a:spcPts val="0"/>
              </a:spcAft>
              <a:buClr>
                <a:schemeClr val="accent1"/>
              </a:buClr>
              <a:buSzPts val="2000"/>
              <a:buFont typeface="Arial"/>
              <a:buNone/>
            </a:pPr>
            <a:r>
              <a:rPr lang="es-ES" sz="2800" b="0" i="0">
                <a:solidFill>
                  <a:schemeClr val="accent1"/>
                </a:solidFill>
                <a:latin typeface="Quattrocento Sans"/>
                <a:ea typeface="Quattrocento Sans"/>
                <a:cs typeface="Quattrocento Sans"/>
                <a:sym typeface="Quattrocento Sans"/>
              </a:rPr>
              <a:t>02</a:t>
            </a:r>
            <a:r>
              <a:rPr lang="es-ES" sz="2800" b="1" i="0">
                <a:solidFill>
                  <a:schemeClr val="accent1"/>
                </a:solidFill>
                <a:latin typeface="Quattrocento Sans"/>
                <a:ea typeface="Quattrocento Sans"/>
                <a:cs typeface="Quattrocento Sans"/>
                <a:sym typeface="Quattrocento Sans"/>
              </a:rPr>
              <a:t>. </a:t>
            </a:r>
            <a:r>
              <a:rPr lang="es-ES" sz="2800" b="0" i="0" u="none" strike="noStrike" cap="none">
                <a:solidFill>
                  <a:schemeClr val="dk1"/>
                </a:solidFill>
                <a:latin typeface="Quattrocento Sans"/>
                <a:ea typeface="Quattrocento Sans"/>
                <a:cs typeface="Quattrocento Sans"/>
                <a:sym typeface="Quattrocento Sans"/>
              </a:rPr>
              <a:t>ALTA SEGURIDAD SOCIAL</a:t>
            </a:r>
            <a:r>
              <a:rPr lang="es-ES" sz="2800" b="0" i="0" u="none" strike="noStrike" cap="none" baseline="30000">
                <a:solidFill>
                  <a:schemeClr val="dk1"/>
                </a:solidFill>
                <a:latin typeface="Quattrocento Sans"/>
                <a:ea typeface="Quattrocento Sans"/>
                <a:cs typeface="Quattrocento Sans"/>
                <a:sym typeface="Quattrocento Sans"/>
              </a:rPr>
              <a:t>(2)</a:t>
            </a:r>
            <a:endParaRPr sz="2000" b="0" i="0" u="none" strike="noStrike" cap="none">
              <a:solidFill>
                <a:schemeClr val="dk1"/>
              </a:solidFill>
              <a:latin typeface="Quattrocento Sans"/>
              <a:ea typeface="Quattrocento Sans"/>
              <a:cs typeface="Quattrocento Sans"/>
              <a:sym typeface="Quattrocento Sans"/>
            </a:endParaRPr>
          </a:p>
        </p:txBody>
      </p:sp>
      <p:cxnSp>
        <p:nvCxnSpPr>
          <p:cNvPr id="456" name="Google Shape;456;p6"/>
          <p:cNvCxnSpPr/>
          <p:nvPr/>
        </p:nvCxnSpPr>
        <p:spPr>
          <a:xfrm>
            <a:off x="570084" y="861156"/>
            <a:ext cx="0" cy="258451"/>
          </a:xfrm>
          <a:prstGeom prst="straightConnector1">
            <a:avLst/>
          </a:prstGeom>
          <a:noFill/>
          <a:ln w="38100" cap="rnd" cmpd="sng">
            <a:solidFill>
              <a:schemeClr val="accent1"/>
            </a:solidFill>
            <a:prstDash val="solid"/>
            <a:round/>
            <a:headEnd type="none" w="sm" len="sm"/>
            <a:tailEnd type="none" w="sm" len="sm"/>
          </a:ln>
        </p:spPr>
      </p:cxnSp>
      <p:sp>
        <p:nvSpPr>
          <p:cNvPr id="457" name="Google Shape;457;p6"/>
          <p:cNvSpPr/>
          <p:nvPr/>
        </p:nvSpPr>
        <p:spPr>
          <a:xfrm>
            <a:off x="-162556" y="846389"/>
            <a:ext cx="621068" cy="287984"/>
          </a:xfrm>
          <a:prstGeom prst="roundRect">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458" name="Google Shape;458;p6"/>
          <p:cNvSpPr/>
          <p:nvPr/>
        </p:nvSpPr>
        <p:spPr>
          <a:xfrm>
            <a:off x="4436956" y="3539175"/>
            <a:ext cx="7753721" cy="2912832"/>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459" name="Google Shape;459;p6"/>
          <p:cNvSpPr txBox="1"/>
          <p:nvPr/>
        </p:nvSpPr>
        <p:spPr>
          <a:xfrm>
            <a:off x="5654827" y="4253389"/>
            <a:ext cx="2647449" cy="830997"/>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s-ES" sz="1800" b="0" i="0" u="none" strike="noStrike" cap="none">
                <a:solidFill>
                  <a:schemeClr val="lt1"/>
                </a:solidFill>
                <a:latin typeface="Quattrocento Sans"/>
                <a:ea typeface="Quattrocento Sans"/>
                <a:cs typeface="Quattrocento Sans"/>
                <a:sym typeface="Quattrocento Sans"/>
              </a:rPr>
              <a:t>En bonificación sólo se cotiza por contingencias  comunes y profesionales</a:t>
            </a:r>
            <a:endParaRPr/>
          </a:p>
        </p:txBody>
      </p:sp>
      <p:cxnSp>
        <p:nvCxnSpPr>
          <p:cNvPr id="460" name="Google Shape;460;p6"/>
          <p:cNvCxnSpPr/>
          <p:nvPr/>
        </p:nvCxnSpPr>
        <p:spPr>
          <a:xfrm rot="10800000">
            <a:off x="5496894" y="4287040"/>
            <a:ext cx="0" cy="2329065"/>
          </a:xfrm>
          <a:prstGeom prst="straightConnector1">
            <a:avLst/>
          </a:prstGeom>
          <a:noFill/>
          <a:ln w="19050" cap="rnd" cmpd="sng">
            <a:solidFill>
              <a:schemeClr val="lt1"/>
            </a:solidFill>
            <a:prstDash val="solid"/>
            <a:round/>
            <a:headEnd type="none" w="sm" len="sm"/>
            <a:tailEnd type="none" w="sm" len="sm"/>
          </a:ln>
        </p:spPr>
      </p:cxnSp>
      <p:sp>
        <p:nvSpPr>
          <p:cNvPr id="461" name="Google Shape;461;p6"/>
          <p:cNvSpPr/>
          <p:nvPr/>
        </p:nvSpPr>
        <p:spPr>
          <a:xfrm>
            <a:off x="5392299" y="4155852"/>
            <a:ext cx="316960" cy="316960"/>
          </a:xfrm>
          <a:prstGeom prst="ellipse">
            <a:avLst/>
          </a:prstGeom>
          <a:solidFill>
            <a:schemeClr val="l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462" name="Google Shape;462;p6"/>
          <p:cNvSpPr txBox="1"/>
          <p:nvPr/>
        </p:nvSpPr>
        <p:spPr>
          <a:xfrm>
            <a:off x="9243605" y="4253389"/>
            <a:ext cx="2786100" cy="1938992"/>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s-ES" sz="1800" b="0" i="0" u="none" strike="noStrike" cap="none">
                <a:solidFill>
                  <a:schemeClr val="lt1"/>
                </a:solidFill>
                <a:latin typeface="Quattrocento Sans"/>
                <a:ea typeface="Quattrocento Sans"/>
                <a:cs typeface="Quattrocento Sans"/>
                <a:sym typeface="Quattrocento Sans"/>
              </a:rPr>
              <a:t>La Baja en periodo de bonificación implica la pérdida  de las mismas si se tramita nueva alta. </a:t>
            </a:r>
            <a:br>
              <a:rPr lang="es-ES" sz="1800" b="0" i="0" u="none" strike="noStrike" cap="none">
                <a:solidFill>
                  <a:schemeClr val="lt1"/>
                </a:solidFill>
                <a:latin typeface="Quattrocento Sans"/>
                <a:ea typeface="Quattrocento Sans"/>
                <a:cs typeface="Quattrocento Sans"/>
                <a:sym typeface="Quattrocento Sans"/>
              </a:rPr>
            </a:br>
            <a:r>
              <a:rPr lang="es-ES" sz="1800" b="0" i="0" u="none" strike="noStrike" cap="none">
                <a:solidFill>
                  <a:schemeClr val="lt1"/>
                </a:solidFill>
                <a:latin typeface="Quattrocento Sans"/>
                <a:ea typeface="Quattrocento Sans"/>
                <a:cs typeface="Quattrocento Sans"/>
                <a:sym typeface="Quattrocento Sans"/>
              </a:rPr>
              <a:t>Es necesario esperar tres años para volver a disfrutar de bonificaciones</a:t>
            </a:r>
            <a:endParaRPr/>
          </a:p>
        </p:txBody>
      </p:sp>
      <p:cxnSp>
        <p:nvCxnSpPr>
          <p:cNvPr id="463" name="Google Shape;463;p6"/>
          <p:cNvCxnSpPr/>
          <p:nvPr/>
        </p:nvCxnSpPr>
        <p:spPr>
          <a:xfrm rot="10800000">
            <a:off x="9106560" y="4287040"/>
            <a:ext cx="0" cy="2329065"/>
          </a:xfrm>
          <a:prstGeom prst="straightConnector1">
            <a:avLst/>
          </a:prstGeom>
          <a:noFill/>
          <a:ln w="19050" cap="rnd" cmpd="sng">
            <a:solidFill>
              <a:schemeClr val="lt1"/>
            </a:solidFill>
            <a:prstDash val="solid"/>
            <a:round/>
            <a:headEnd type="none" w="sm" len="sm"/>
            <a:tailEnd type="none" w="sm" len="sm"/>
          </a:ln>
        </p:spPr>
      </p:cxnSp>
      <p:sp>
        <p:nvSpPr>
          <p:cNvPr id="464" name="Google Shape;464;p6"/>
          <p:cNvSpPr/>
          <p:nvPr/>
        </p:nvSpPr>
        <p:spPr>
          <a:xfrm>
            <a:off x="9008564" y="4155852"/>
            <a:ext cx="316960" cy="316960"/>
          </a:xfrm>
          <a:prstGeom prst="ellipse">
            <a:avLst/>
          </a:prstGeom>
          <a:solidFill>
            <a:schemeClr val="l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465" name="Google Shape;465;p6"/>
          <p:cNvSpPr txBox="1"/>
          <p:nvPr/>
        </p:nvSpPr>
        <p:spPr>
          <a:xfrm>
            <a:off x="4808264" y="3722010"/>
            <a:ext cx="2162466" cy="26224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lt1"/>
              </a:buClr>
              <a:buSzPts val="1800"/>
              <a:buFont typeface="Arial"/>
              <a:buNone/>
            </a:pPr>
            <a:r>
              <a:rPr lang="es-ES" sz="1800" b="0" i="0">
                <a:solidFill>
                  <a:schemeClr val="lt1"/>
                </a:solidFill>
                <a:latin typeface="Quattrocento Sans"/>
                <a:ea typeface="Quattrocento Sans"/>
                <a:cs typeface="Quattrocento Sans"/>
                <a:sym typeface="Quattrocento Sans"/>
              </a:rPr>
              <a:t>DESTACADO</a:t>
            </a:r>
            <a:endParaRPr/>
          </a:p>
        </p:txBody>
      </p:sp>
      <p:grpSp>
        <p:nvGrpSpPr>
          <p:cNvPr id="466" name="Google Shape;466;p6"/>
          <p:cNvGrpSpPr/>
          <p:nvPr/>
        </p:nvGrpSpPr>
        <p:grpSpPr>
          <a:xfrm>
            <a:off x="1391355" y="5308447"/>
            <a:ext cx="2871353" cy="985150"/>
            <a:chOff x="6718339" y="3693317"/>
            <a:chExt cx="2871353" cy="985150"/>
          </a:xfrm>
        </p:grpSpPr>
        <p:sp>
          <p:nvSpPr>
            <p:cNvPr id="467" name="Google Shape;467;p6"/>
            <p:cNvSpPr/>
            <p:nvPr/>
          </p:nvSpPr>
          <p:spPr>
            <a:xfrm>
              <a:off x="6718339" y="3693317"/>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468" name="Google Shape;468;p6"/>
            <p:cNvSpPr txBox="1"/>
            <p:nvPr/>
          </p:nvSpPr>
          <p:spPr>
            <a:xfrm>
              <a:off x="6947047" y="3816693"/>
              <a:ext cx="2642645" cy="86177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Siguientes</a:t>
              </a:r>
              <a:r>
                <a:rPr lang="es-ES" sz="1400">
                  <a:solidFill>
                    <a:srgbClr val="0C0C0C"/>
                  </a:solidFill>
                  <a:latin typeface="Open Sans Light"/>
                  <a:ea typeface="Open Sans Light"/>
                  <a:cs typeface="Open Sans Light"/>
                  <a:sym typeface="Open Sans Light"/>
                </a:rPr>
                <a:t> </a:t>
              </a:r>
              <a:r>
                <a:rPr lang="es-ES" sz="1400">
                  <a:solidFill>
                    <a:srgbClr val="0C0C0C"/>
                  </a:solidFill>
                  <a:latin typeface="Quattrocento Sans"/>
                  <a:ea typeface="Quattrocento Sans"/>
                  <a:cs typeface="Quattrocento Sans"/>
                  <a:sym typeface="Quattrocento Sans"/>
                </a:rPr>
                <a:t>12 meses reducción 30% base cotización. (solo para Hombres &lt;30 años y mujeres &lt;35 años)</a:t>
              </a:r>
              <a:endParaRPr/>
            </a:p>
          </p:txBody>
        </p:sp>
      </p:grpSp>
      <p:grpSp>
        <p:nvGrpSpPr>
          <p:cNvPr id="469" name="Google Shape;469;p6"/>
          <p:cNvGrpSpPr/>
          <p:nvPr/>
        </p:nvGrpSpPr>
        <p:grpSpPr>
          <a:xfrm>
            <a:off x="735265" y="3178071"/>
            <a:ext cx="457199" cy="387287"/>
            <a:chOff x="66492" y="3178071"/>
            <a:chExt cx="457199" cy="387287"/>
          </a:xfrm>
        </p:grpSpPr>
        <p:sp>
          <p:nvSpPr>
            <p:cNvPr id="470" name="Google Shape;470;p6"/>
            <p:cNvSpPr/>
            <p:nvPr/>
          </p:nvSpPr>
          <p:spPr>
            <a:xfrm>
              <a:off x="432252" y="3460868"/>
              <a:ext cx="9525" cy="94964"/>
            </a:xfrm>
            <a:custGeom>
              <a:avLst/>
              <a:gdLst/>
              <a:ahLst/>
              <a:cxnLst/>
              <a:rect l="l" t="t" r="r" b="b"/>
              <a:pathLst>
                <a:path w="9525" h="94964" extrusionOk="0">
                  <a:moveTo>
                    <a:pt x="0" y="0"/>
                  </a:moveTo>
                  <a:lnTo>
                    <a:pt x="0" y="94964"/>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71" name="Google Shape;471;p6"/>
            <p:cNvSpPr/>
            <p:nvPr/>
          </p:nvSpPr>
          <p:spPr>
            <a:xfrm>
              <a:off x="383770" y="3412577"/>
              <a:ext cx="9525" cy="143255"/>
            </a:xfrm>
            <a:custGeom>
              <a:avLst/>
              <a:gdLst/>
              <a:ahLst/>
              <a:cxnLst/>
              <a:rect l="l" t="t" r="r" b="b"/>
              <a:pathLst>
                <a:path w="9525" h="143255" extrusionOk="0">
                  <a:moveTo>
                    <a:pt x="0" y="0"/>
                  </a:moveTo>
                  <a:lnTo>
                    <a:pt x="0" y="143256"/>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72" name="Google Shape;472;p6"/>
            <p:cNvSpPr/>
            <p:nvPr/>
          </p:nvSpPr>
          <p:spPr>
            <a:xfrm>
              <a:off x="335192" y="3364190"/>
              <a:ext cx="9525" cy="191642"/>
            </a:xfrm>
            <a:custGeom>
              <a:avLst/>
              <a:gdLst/>
              <a:ahLst/>
              <a:cxnLst/>
              <a:rect l="l" t="t" r="r" b="b"/>
              <a:pathLst>
                <a:path w="9525" h="191642" extrusionOk="0">
                  <a:moveTo>
                    <a:pt x="0" y="0"/>
                  </a:moveTo>
                  <a:lnTo>
                    <a:pt x="0" y="191643"/>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73" name="Google Shape;473;p6"/>
            <p:cNvSpPr/>
            <p:nvPr/>
          </p:nvSpPr>
          <p:spPr>
            <a:xfrm>
              <a:off x="286710" y="3316469"/>
              <a:ext cx="9525" cy="239363"/>
            </a:xfrm>
            <a:custGeom>
              <a:avLst/>
              <a:gdLst/>
              <a:ahLst/>
              <a:cxnLst/>
              <a:rect l="l" t="t" r="r" b="b"/>
              <a:pathLst>
                <a:path w="9525" h="239363" extrusionOk="0">
                  <a:moveTo>
                    <a:pt x="0" y="0"/>
                  </a:moveTo>
                  <a:lnTo>
                    <a:pt x="0" y="239363"/>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74" name="Google Shape;474;p6"/>
            <p:cNvSpPr/>
            <p:nvPr/>
          </p:nvSpPr>
          <p:spPr>
            <a:xfrm>
              <a:off x="238228" y="3287990"/>
              <a:ext cx="9525" cy="267843"/>
            </a:xfrm>
            <a:custGeom>
              <a:avLst/>
              <a:gdLst/>
              <a:ahLst/>
              <a:cxnLst/>
              <a:rect l="l" t="t" r="r" b="b"/>
              <a:pathLst>
                <a:path w="9525" h="267843" extrusionOk="0">
                  <a:moveTo>
                    <a:pt x="0" y="0"/>
                  </a:moveTo>
                  <a:lnTo>
                    <a:pt x="0" y="267843"/>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75" name="Google Shape;475;p6"/>
            <p:cNvSpPr/>
            <p:nvPr/>
          </p:nvSpPr>
          <p:spPr>
            <a:xfrm>
              <a:off x="189746" y="3493063"/>
              <a:ext cx="9525" cy="62769"/>
            </a:xfrm>
            <a:custGeom>
              <a:avLst/>
              <a:gdLst/>
              <a:ahLst/>
              <a:cxnLst/>
              <a:rect l="l" t="t" r="r" b="b"/>
              <a:pathLst>
                <a:path w="9525" h="62769" extrusionOk="0">
                  <a:moveTo>
                    <a:pt x="0" y="0"/>
                  </a:moveTo>
                  <a:lnTo>
                    <a:pt x="0" y="6277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76" name="Google Shape;476;p6"/>
            <p:cNvSpPr/>
            <p:nvPr/>
          </p:nvSpPr>
          <p:spPr>
            <a:xfrm>
              <a:off x="189746" y="3221029"/>
              <a:ext cx="9525" cy="112680"/>
            </a:xfrm>
            <a:custGeom>
              <a:avLst/>
              <a:gdLst/>
              <a:ahLst/>
              <a:cxnLst/>
              <a:rect l="l" t="t" r="r" b="b"/>
              <a:pathLst>
                <a:path w="9525" h="112680" extrusionOk="0">
                  <a:moveTo>
                    <a:pt x="0" y="0"/>
                  </a:moveTo>
                  <a:lnTo>
                    <a:pt x="0" y="112681"/>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77" name="Google Shape;477;p6"/>
            <p:cNvSpPr/>
            <p:nvPr/>
          </p:nvSpPr>
          <p:spPr>
            <a:xfrm>
              <a:off x="480734" y="3504969"/>
              <a:ext cx="9525" cy="50863"/>
            </a:xfrm>
            <a:custGeom>
              <a:avLst/>
              <a:gdLst/>
              <a:ahLst/>
              <a:cxnLst/>
              <a:rect l="l" t="t" r="r" b="b"/>
              <a:pathLst>
                <a:path w="9525" h="50863" extrusionOk="0">
                  <a:moveTo>
                    <a:pt x="0" y="0"/>
                  </a:moveTo>
                  <a:lnTo>
                    <a:pt x="0" y="50864"/>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78" name="Google Shape;478;p6"/>
            <p:cNvSpPr/>
            <p:nvPr/>
          </p:nvSpPr>
          <p:spPr>
            <a:xfrm>
              <a:off x="116879" y="3555833"/>
              <a:ext cx="406812" cy="9525"/>
            </a:xfrm>
            <a:custGeom>
              <a:avLst/>
              <a:gdLst/>
              <a:ahLst/>
              <a:cxnLst/>
              <a:rect l="l" t="t" r="r" b="b"/>
              <a:pathLst>
                <a:path w="406812" h="9525" extrusionOk="0">
                  <a:moveTo>
                    <a:pt x="0" y="0"/>
                  </a:moveTo>
                  <a:lnTo>
                    <a:pt x="406813"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479" name="Google Shape;479;p6"/>
            <p:cNvGrpSpPr/>
            <p:nvPr/>
          </p:nvGrpSpPr>
          <p:grpSpPr>
            <a:xfrm>
              <a:off x="116879" y="3178071"/>
              <a:ext cx="406812" cy="284035"/>
              <a:chOff x="116879" y="3178071"/>
              <a:chExt cx="406812" cy="284035"/>
            </a:xfrm>
          </p:grpSpPr>
          <p:sp>
            <p:nvSpPr>
              <p:cNvPr id="480" name="Google Shape;480;p6"/>
              <p:cNvSpPr/>
              <p:nvPr/>
            </p:nvSpPr>
            <p:spPr>
              <a:xfrm>
                <a:off x="480734" y="3419149"/>
                <a:ext cx="42957" cy="42957"/>
              </a:xfrm>
              <a:custGeom>
                <a:avLst/>
                <a:gdLst/>
                <a:ahLst/>
                <a:cxnLst/>
                <a:rect l="l" t="t" r="r" b="b"/>
                <a:pathLst>
                  <a:path w="42957" h="42957" extrusionOk="0">
                    <a:moveTo>
                      <a:pt x="0" y="42958"/>
                    </a:moveTo>
                    <a:lnTo>
                      <a:pt x="42958" y="42958"/>
                    </a:lnTo>
                    <a:lnTo>
                      <a:pt x="42958" y="0"/>
                    </a:ln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81" name="Google Shape;481;p6"/>
              <p:cNvSpPr/>
              <p:nvPr/>
            </p:nvSpPr>
            <p:spPr>
              <a:xfrm>
                <a:off x="116879" y="3178071"/>
                <a:ext cx="399669" cy="276796"/>
              </a:xfrm>
              <a:custGeom>
                <a:avLst/>
                <a:gdLst/>
                <a:ahLst/>
                <a:cxnLst/>
                <a:rect l="l" t="t" r="r" b="b"/>
                <a:pathLst>
                  <a:path w="399669" h="276796" extrusionOk="0">
                    <a:moveTo>
                      <a:pt x="399669" y="276797"/>
                    </a:moveTo>
                    <a:lnTo>
                      <a:pt x="122777" y="0"/>
                    </a:lnTo>
                    <a:lnTo>
                      <a:pt x="0" y="0"/>
                    </a:ln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482" name="Google Shape;482;p6"/>
            <p:cNvGrpSpPr/>
            <p:nvPr/>
          </p:nvGrpSpPr>
          <p:grpSpPr>
            <a:xfrm>
              <a:off x="66492" y="3329900"/>
              <a:ext cx="171831" cy="171831"/>
              <a:chOff x="66492" y="3329900"/>
              <a:chExt cx="171831" cy="171831"/>
            </a:xfrm>
          </p:grpSpPr>
          <p:sp>
            <p:nvSpPr>
              <p:cNvPr id="483" name="Google Shape;483;p6"/>
              <p:cNvSpPr/>
              <p:nvPr/>
            </p:nvSpPr>
            <p:spPr>
              <a:xfrm>
                <a:off x="66492" y="3329900"/>
                <a:ext cx="171831" cy="171831"/>
              </a:xfrm>
              <a:custGeom>
                <a:avLst/>
                <a:gdLst/>
                <a:ahLst/>
                <a:cxnLst/>
                <a:rect l="l" t="t" r="r" b="b"/>
                <a:pathLst>
                  <a:path w="171831" h="171831" extrusionOk="0">
                    <a:moveTo>
                      <a:pt x="171831" y="85915"/>
                    </a:moveTo>
                    <a:cubicBezTo>
                      <a:pt x="171831" y="133365"/>
                      <a:pt x="133365" y="171831"/>
                      <a:pt x="85916" y="171831"/>
                    </a:cubicBezTo>
                    <a:cubicBezTo>
                      <a:pt x="38466" y="171831"/>
                      <a:pt x="0" y="133365"/>
                      <a:pt x="0" y="85915"/>
                    </a:cubicBezTo>
                    <a:cubicBezTo>
                      <a:pt x="0" y="38466"/>
                      <a:pt x="38466" y="0"/>
                      <a:pt x="85916" y="0"/>
                    </a:cubicBezTo>
                    <a:cubicBezTo>
                      <a:pt x="133365" y="0"/>
                      <a:pt x="171831" y="38466"/>
                      <a:pt x="171831" y="85915"/>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484" name="Google Shape;484;p6"/>
              <p:cNvGrpSpPr/>
              <p:nvPr/>
            </p:nvGrpSpPr>
            <p:grpSpPr>
              <a:xfrm>
                <a:off x="131072" y="3358665"/>
                <a:ext cx="42481" cy="114299"/>
                <a:chOff x="131072" y="3358665"/>
                <a:chExt cx="42481" cy="114299"/>
              </a:xfrm>
            </p:grpSpPr>
            <p:sp>
              <p:nvSpPr>
                <p:cNvPr id="485" name="Google Shape;485;p6"/>
                <p:cNvSpPr/>
                <p:nvPr/>
              </p:nvSpPr>
              <p:spPr>
                <a:xfrm>
                  <a:off x="131072" y="3380096"/>
                  <a:ext cx="42481" cy="71247"/>
                </a:xfrm>
                <a:custGeom>
                  <a:avLst/>
                  <a:gdLst/>
                  <a:ahLst/>
                  <a:cxnLst/>
                  <a:rect l="l" t="t" r="r" b="b"/>
                  <a:pathLst>
                    <a:path w="42481" h="71247" extrusionOk="0">
                      <a:moveTo>
                        <a:pt x="0" y="53435"/>
                      </a:moveTo>
                      <a:cubicBezTo>
                        <a:pt x="0" y="63246"/>
                        <a:pt x="9525" y="71247"/>
                        <a:pt x="21241" y="71247"/>
                      </a:cubicBezTo>
                      <a:cubicBezTo>
                        <a:pt x="32956" y="71247"/>
                        <a:pt x="42481" y="63246"/>
                        <a:pt x="42481" y="53435"/>
                      </a:cubicBezTo>
                      <a:cubicBezTo>
                        <a:pt x="42481" y="43625"/>
                        <a:pt x="34957" y="35624"/>
                        <a:pt x="21241" y="35624"/>
                      </a:cubicBezTo>
                      <a:cubicBezTo>
                        <a:pt x="7049" y="35624"/>
                        <a:pt x="0" y="27623"/>
                        <a:pt x="0" y="17812"/>
                      </a:cubicBezTo>
                      <a:cubicBezTo>
                        <a:pt x="0" y="8001"/>
                        <a:pt x="9525" y="0"/>
                        <a:pt x="21241" y="0"/>
                      </a:cubicBezTo>
                      <a:cubicBezTo>
                        <a:pt x="32956" y="0"/>
                        <a:pt x="42481" y="8001"/>
                        <a:pt x="42481" y="17812"/>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86" name="Google Shape;486;p6"/>
                <p:cNvSpPr/>
                <p:nvPr/>
              </p:nvSpPr>
              <p:spPr>
                <a:xfrm>
                  <a:off x="152408" y="3358665"/>
                  <a:ext cx="9525" cy="21526"/>
                </a:xfrm>
                <a:custGeom>
                  <a:avLst/>
                  <a:gdLst/>
                  <a:ahLst/>
                  <a:cxnLst/>
                  <a:rect l="l" t="t" r="r" b="b"/>
                  <a:pathLst>
                    <a:path w="9525" h="21526" extrusionOk="0">
                      <a:moveTo>
                        <a:pt x="0" y="21526"/>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87" name="Google Shape;487;p6"/>
                <p:cNvSpPr/>
                <p:nvPr/>
              </p:nvSpPr>
              <p:spPr>
                <a:xfrm>
                  <a:off x="152408" y="3451343"/>
                  <a:ext cx="9525" cy="21621"/>
                </a:xfrm>
                <a:custGeom>
                  <a:avLst/>
                  <a:gdLst/>
                  <a:ahLst/>
                  <a:cxnLst/>
                  <a:rect l="l" t="t" r="r" b="b"/>
                  <a:pathLst>
                    <a:path w="9525" h="21621" extrusionOk="0">
                      <a:moveTo>
                        <a:pt x="0" y="21622"/>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sp>
          <p:nvSpPr>
            <p:cNvPr id="488" name="Google Shape;488;p6"/>
            <p:cNvSpPr/>
            <p:nvPr/>
          </p:nvSpPr>
          <p:spPr>
            <a:xfrm>
              <a:off x="463494" y="3329042"/>
              <a:ext cx="19811" cy="19907"/>
            </a:xfrm>
            <a:custGeom>
              <a:avLst/>
              <a:gdLst/>
              <a:ahLst/>
              <a:cxnLst/>
              <a:rect l="l" t="t" r="r" b="b"/>
              <a:pathLst>
                <a:path w="19811" h="19907" extrusionOk="0">
                  <a:moveTo>
                    <a:pt x="0" y="19907"/>
                  </a:moveTo>
                  <a:lnTo>
                    <a:pt x="19812" y="19907"/>
                  </a:lnTo>
                  <a:lnTo>
                    <a:pt x="19812"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89" name="Google Shape;489;p6"/>
            <p:cNvSpPr/>
            <p:nvPr/>
          </p:nvSpPr>
          <p:spPr>
            <a:xfrm>
              <a:off x="238228" y="3248175"/>
              <a:ext cx="16382" cy="9525"/>
            </a:xfrm>
            <a:custGeom>
              <a:avLst/>
              <a:gdLst/>
              <a:ahLst/>
              <a:cxnLst/>
              <a:rect l="l" t="t" r="r" b="b"/>
              <a:pathLst>
                <a:path w="16382" h="9525" extrusionOk="0">
                  <a:moveTo>
                    <a:pt x="16383"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90" name="Google Shape;490;p6"/>
            <p:cNvSpPr/>
            <p:nvPr/>
          </p:nvSpPr>
          <p:spPr>
            <a:xfrm>
              <a:off x="309856" y="3248175"/>
              <a:ext cx="164306" cy="91535"/>
            </a:xfrm>
            <a:custGeom>
              <a:avLst/>
              <a:gdLst/>
              <a:ahLst/>
              <a:cxnLst/>
              <a:rect l="l" t="t" r="r" b="b"/>
              <a:pathLst>
                <a:path w="164306" h="91535" extrusionOk="0">
                  <a:moveTo>
                    <a:pt x="164306" y="91535"/>
                  </a:moveTo>
                  <a:lnTo>
                    <a:pt x="72771" y="0"/>
                  </a:ln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491" name="Google Shape;491;p6"/>
          <p:cNvGrpSpPr/>
          <p:nvPr/>
        </p:nvGrpSpPr>
        <p:grpSpPr>
          <a:xfrm>
            <a:off x="868723" y="2011967"/>
            <a:ext cx="318202" cy="473163"/>
            <a:chOff x="211919" y="2011967"/>
            <a:chExt cx="318202" cy="473163"/>
          </a:xfrm>
        </p:grpSpPr>
        <p:sp>
          <p:nvSpPr>
            <p:cNvPr id="492" name="Google Shape;492;p6"/>
            <p:cNvSpPr/>
            <p:nvPr/>
          </p:nvSpPr>
          <p:spPr>
            <a:xfrm>
              <a:off x="281385" y="2241005"/>
              <a:ext cx="248736" cy="244125"/>
            </a:xfrm>
            <a:custGeom>
              <a:avLst/>
              <a:gdLst/>
              <a:ahLst/>
              <a:cxnLst/>
              <a:rect l="l" t="t" r="r" b="b"/>
              <a:pathLst>
                <a:path w="248736" h="244125" extrusionOk="0">
                  <a:moveTo>
                    <a:pt x="193939" y="0"/>
                  </a:moveTo>
                  <a:cubicBezTo>
                    <a:pt x="227048" y="29442"/>
                    <a:pt x="248736" y="76905"/>
                    <a:pt x="248736" y="119758"/>
                  </a:cubicBezTo>
                  <a:cubicBezTo>
                    <a:pt x="248736" y="188385"/>
                    <a:pt x="193101" y="244126"/>
                    <a:pt x="124368" y="244126"/>
                  </a:cubicBezTo>
                  <a:cubicBezTo>
                    <a:pt x="55740" y="244126"/>
                    <a:pt x="0" y="188490"/>
                    <a:pt x="0" y="119758"/>
                  </a:cubicBezTo>
                  <a:cubicBezTo>
                    <a:pt x="0" y="76800"/>
                    <a:pt x="21793" y="29442"/>
                    <a:pt x="54797" y="0"/>
                  </a:cubicBezTo>
                  <a:lnTo>
                    <a:pt x="193939"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93" name="Google Shape;493;p6"/>
            <p:cNvSpPr/>
            <p:nvPr/>
          </p:nvSpPr>
          <p:spPr>
            <a:xfrm>
              <a:off x="348756" y="2011967"/>
              <a:ext cx="114204" cy="68103"/>
            </a:xfrm>
            <a:custGeom>
              <a:avLst/>
              <a:gdLst/>
              <a:ahLst/>
              <a:cxnLst/>
              <a:rect l="l" t="t" r="r" b="b"/>
              <a:pathLst>
                <a:path w="114204" h="68103" extrusionOk="0">
                  <a:moveTo>
                    <a:pt x="114205" y="0"/>
                  </a:moveTo>
                  <a:lnTo>
                    <a:pt x="89478" y="68104"/>
                  </a:lnTo>
                  <a:lnTo>
                    <a:pt x="24727" y="68104"/>
                  </a:lnTo>
                  <a:lnTo>
                    <a:pt x="0"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94" name="Google Shape;494;p6"/>
            <p:cNvSpPr/>
            <p:nvPr/>
          </p:nvSpPr>
          <p:spPr>
            <a:xfrm>
              <a:off x="263364" y="2039523"/>
              <a:ext cx="92306" cy="33108"/>
            </a:xfrm>
            <a:custGeom>
              <a:avLst/>
              <a:gdLst/>
              <a:ahLst/>
              <a:cxnLst/>
              <a:rect l="l" t="t" r="r" b="b"/>
              <a:pathLst>
                <a:path w="92306" h="33108" extrusionOk="0">
                  <a:moveTo>
                    <a:pt x="0" y="33109"/>
                  </a:moveTo>
                  <a:lnTo>
                    <a:pt x="30699" y="33109"/>
                  </a:lnTo>
                  <a:cubicBezTo>
                    <a:pt x="35833" y="33109"/>
                    <a:pt x="40758" y="30909"/>
                    <a:pt x="44110" y="27032"/>
                  </a:cubicBezTo>
                  <a:lnTo>
                    <a:pt x="50292" y="20012"/>
                  </a:lnTo>
                  <a:cubicBezTo>
                    <a:pt x="62656" y="3353"/>
                    <a:pt x="77953" y="419"/>
                    <a:pt x="92307" y="0"/>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95" name="Google Shape;495;p6"/>
            <p:cNvSpPr/>
            <p:nvPr/>
          </p:nvSpPr>
          <p:spPr>
            <a:xfrm>
              <a:off x="263364" y="2212192"/>
              <a:ext cx="125311" cy="27974"/>
            </a:xfrm>
            <a:custGeom>
              <a:avLst/>
              <a:gdLst/>
              <a:ahLst/>
              <a:cxnLst/>
              <a:rect l="l" t="t" r="r" b="b"/>
              <a:pathLst>
                <a:path w="125311" h="27974" extrusionOk="0">
                  <a:moveTo>
                    <a:pt x="0" y="0"/>
                  </a:moveTo>
                  <a:lnTo>
                    <a:pt x="22317" y="0"/>
                  </a:lnTo>
                  <a:cubicBezTo>
                    <a:pt x="26718" y="0"/>
                    <a:pt x="31013" y="1467"/>
                    <a:pt x="34576" y="4086"/>
                  </a:cubicBezTo>
                  <a:lnTo>
                    <a:pt x="58465" y="22003"/>
                  </a:lnTo>
                  <a:cubicBezTo>
                    <a:pt x="62970" y="25356"/>
                    <a:pt x="68313" y="27241"/>
                    <a:pt x="73866" y="27241"/>
                  </a:cubicBezTo>
                  <a:lnTo>
                    <a:pt x="125311" y="27975"/>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96" name="Google Shape;496;p6"/>
            <p:cNvSpPr/>
            <p:nvPr/>
          </p:nvSpPr>
          <p:spPr>
            <a:xfrm>
              <a:off x="211919" y="2062259"/>
              <a:ext cx="51444" cy="167220"/>
            </a:xfrm>
            <a:custGeom>
              <a:avLst/>
              <a:gdLst/>
              <a:ahLst/>
              <a:cxnLst/>
              <a:rect l="l" t="t" r="r" b="b"/>
              <a:pathLst>
                <a:path w="51444" h="167220" extrusionOk="0">
                  <a:moveTo>
                    <a:pt x="0" y="0"/>
                  </a:moveTo>
                  <a:lnTo>
                    <a:pt x="51445" y="0"/>
                  </a:lnTo>
                  <a:lnTo>
                    <a:pt x="51445" y="167221"/>
                  </a:lnTo>
                  <a:lnTo>
                    <a:pt x="0" y="167221"/>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97" name="Google Shape;497;p6"/>
            <p:cNvSpPr/>
            <p:nvPr/>
          </p:nvSpPr>
          <p:spPr>
            <a:xfrm>
              <a:off x="360386" y="2080804"/>
              <a:ext cx="151085" cy="159677"/>
            </a:xfrm>
            <a:custGeom>
              <a:avLst/>
              <a:gdLst/>
              <a:ahLst/>
              <a:cxnLst/>
              <a:rect l="l" t="t" r="r" b="b"/>
              <a:pathLst>
                <a:path w="151085" h="159677" extrusionOk="0">
                  <a:moveTo>
                    <a:pt x="0" y="0"/>
                  </a:moveTo>
                  <a:lnTo>
                    <a:pt x="126464" y="0"/>
                  </a:lnTo>
                  <a:cubicBezTo>
                    <a:pt x="137360" y="0"/>
                    <a:pt x="146161" y="8801"/>
                    <a:pt x="146161" y="19698"/>
                  </a:cubicBezTo>
                  <a:lnTo>
                    <a:pt x="146161" y="20222"/>
                  </a:lnTo>
                  <a:cubicBezTo>
                    <a:pt x="146161" y="31118"/>
                    <a:pt x="137360" y="39919"/>
                    <a:pt x="126464" y="39919"/>
                  </a:cubicBezTo>
                  <a:lnTo>
                    <a:pt x="122692" y="39919"/>
                  </a:lnTo>
                  <a:lnTo>
                    <a:pt x="131388" y="39919"/>
                  </a:lnTo>
                  <a:cubicBezTo>
                    <a:pt x="142285" y="39919"/>
                    <a:pt x="151086" y="48720"/>
                    <a:pt x="151086" y="59617"/>
                  </a:cubicBezTo>
                  <a:lnTo>
                    <a:pt x="151086" y="60141"/>
                  </a:lnTo>
                  <a:cubicBezTo>
                    <a:pt x="151086" y="71037"/>
                    <a:pt x="142285" y="79839"/>
                    <a:pt x="131388" y="79839"/>
                  </a:cubicBezTo>
                  <a:lnTo>
                    <a:pt x="116196" y="79839"/>
                  </a:lnTo>
                  <a:lnTo>
                    <a:pt x="124892" y="79839"/>
                  </a:lnTo>
                  <a:cubicBezTo>
                    <a:pt x="135789" y="79839"/>
                    <a:pt x="144590" y="88640"/>
                    <a:pt x="144590" y="99536"/>
                  </a:cubicBezTo>
                  <a:lnTo>
                    <a:pt x="144590" y="100060"/>
                  </a:lnTo>
                  <a:cubicBezTo>
                    <a:pt x="144590" y="110957"/>
                    <a:pt x="135789" y="119758"/>
                    <a:pt x="124892" y="119758"/>
                  </a:cubicBezTo>
                  <a:lnTo>
                    <a:pt x="107709" y="119758"/>
                  </a:lnTo>
                  <a:lnTo>
                    <a:pt x="116405" y="119758"/>
                  </a:lnTo>
                  <a:cubicBezTo>
                    <a:pt x="127302" y="119758"/>
                    <a:pt x="136103" y="128559"/>
                    <a:pt x="136103" y="139456"/>
                  </a:cubicBezTo>
                  <a:lnTo>
                    <a:pt x="136103" y="139979"/>
                  </a:lnTo>
                  <a:cubicBezTo>
                    <a:pt x="136103" y="150876"/>
                    <a:pt x="127302" y="159677"/>
                    <a:pt x="116405" y="159677"/>
                  </a:cubicBezTo>
                  <a:lnTo>
                    <a:pt x="28185" y="159677"/>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498" name="Google Shape;498;p6"/>
            <p:cNvSpPr/>
            <p:nvPr/>
          </p:nvSpPr>
          <p:spPr>
            <a:xfrm>
              <a:off x="211919" y="2188408"/>
              <a:ext cx="20535" cy="10477"/>
            </a:xfrm>
            <a:custGeom>
              <a:avLst/>
              <a:gdLst/>
              <a:ahLst/>
              <a:cxnLst/>
              <a:rect l="l" t="t" r="r" b="b"/>
              <a:pathLst>
                <a:path w="20535" h="10477" extrusionOk="0">
                  <a:moveTo>
                    <a:pt x="20536"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499" name="Google Shape;499;p6"/>
            <p:cNvGrpSpPr/>
            <p:nvPr/>
          </p:nvGrpSpPr>
          <p:grpSpPr>
            <a:xfrm>
              <a:off x="376521" y="2285640"/>
              <a:ext cx="58674" cy="141550"/>
              <a:chOff x="376521" y="2285640"/>
              <a:chExt cx="58674" cy="141550"/>
            </a:xfrm>
          </p:grpSpPr>
          <p:sp>
            <p:nvSpPr>
              <p:cNvPr id="500" name="Google Shape;500;p6"/>
              <p:cNvSpPr/>
              <p:nvPr/>
            </p:nvSpPr>
            <p:spPr>
              <a:xfrm>
                <a:off x="376521" y="2307328"/>
                <a:ext cx="58674" cy="98069"/>
              </a:xfrm>
              <a:custGeom>
                <a:avLst/>
                <a:gdLst/>
                <a:ahLst/>
                <a:cxnLst/>
                <a:rect l="l" t="t" r="r" b="b"/>
                <a:pathLst>
                  <a:path w="58674" h="98069" extrusionOk="0">
                    <a:moveTo>
                      <a:pt x="0" y="73552"/>
                    </a:moveTo>
                    <a:cubicBezTo>
                      <a:pt x="0" y="87068"/>
                      <a:pt x="13097" y="98069"/>
                      <a:pt x="29337" y="98069"/>
                    </a:cubicBezTo>
                    <a:cubicBezTo>
                      <a:pt x="45577" y="98069"/>
                      <a:pt x="58674" y="87068"/>
                      <a:pt x="58674" y="73552"/>
                    </a:cubicBezTo>
                    <a:cubicBezTo>
                      <a:pt x="58674" y="60036"/>
                      <a:pt x="48301" y="49035"/>
                      <a:pt x="29337" y="49035"/>
                    </a:cubicBezTo>
                    <a:cubicBezTo>
                      <a:pt x="9744" y="49035"/>
                      <a:pt x="0" y="38033"/>
                      <a:pt x="0" y="24517"/>
                    </a:cubicBezTo>
                    <a:cubicBezTo>
                      <a:pt x="0" y="11001"/>
                      <a:pt x="13097" y="0"/>
                      <a:pt x="29337" y="0"/>
                    </a:cubicBezTo>
                    <a:cubicBezTo>
                      <a:pt x="45577" y="0"/>
                      <a:pt x="58674" y="11001"/>
                      <a:pt x="58674" y="24517"/>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01" name="Google Shape;501;p6"/>
              <p:cNvSpPr/>
              <p:nvPr/>
            </p:nvSpPr>
            <p:spPr>
              <a:xfrm>
                <a:off x="405858" y="2285640"/>
                <a:ext cx="10477" cy="21688"/>
              </a:xfrm>
              <a:custGeom>
                <a:avLst/>
                <a:gdLst/>
                <a:ahLst/>
                <a:cxnLst/>
                <a:rect l="l" t="t" r="r" b="b"/>
                <a:pathLst>
                  <a:path w="10477" h="21688" extrusionOk="0">
                    <a:moveTo>
                      <a:pt x="0" y="21688"/>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02" name="Google Shape;502;p6"/>
              <p:cNvSpPr/>
              <p:nvPr/>
            </p:nvSpPr>
            <p:spPr>
              <a:xfrm>
                <a:off x="405858" y="2405502"/>
                <a:ext cx="10477" cy="21688"/>
              </a:xfrm>
              <a:custGeom>
                <a:avLst/>
                <a:gdLst/>
                <a:ahLst/>
                <a:cxnLst/>
                <a:rect l="l" t="t" r="r" b="b"/>
                <a:pathLst>
                  <a:path w="10477" h="21688" extrusionOk="0">
                    <a:moveTo>
                      <a:pt x="0" y="21688"/>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503" name="Google Shape;503;p6"/>
          <p:cNvGrpSpPr/>
          <p:nvPr/>
        </p:nvGrpSpPr>
        <p:grpSpPr>
          <a:xfrm>
            <a:off x="753457" y="4247702"/>
            <a:ext cx="457199" cy="452152"/>
            <a:chOff x="753457" y="4247702"/>
            <a:chExt cx="457199" cy="452152"/>
          </a:xfrm>
        </p:grpSpPr>
        <p:grpSp>
          <p:nvGrpSpPr>
            <p:cNvPr id="504" name="Google Shape;504;p6"/>
            <p:cNvGrpSpPr/>
            <p:nvPr/>
          </p:nvGrpSpPr>
          <p:grpSpPr>
            <a:xfrm>
              <a:off x="1123503" y="4559646"/>
              <a:ext cx="87153" cy="130683"/>
              <a:chOff x="1123503" y="4559646"/>
              <a:chExt cx="87153" cy="130683"/>
            </a:xfrm>
          </p:grpSpPr>
          <p:sp>
            <p:nvSpPr>
              <p:cNvPr id="505" name="Google Shape;505;p6"/>
              <p:cNvSpPr/>
              <p:nvPr/>
            </p:nvSpPr>
            <p:spPr>
              <a:xfrm>
                <a:off x="1123503" y="4646800"/>
                <a:ext cx="87153" cy="43529"/>
              </a:xfrm>
              <a:custGeom>
                <a:avLst/>
                <a:gdLst/>
                <a:ahLst/>
                <a:cxnLst/>
                <a:rect l="l" t="t" r="r" b="b"/>
                <a:pathLst>
                  <a:path w="87153" h="43529" extrusionOk="0">
                    <a:moveTo>
                      <a:pt x="0" y="0"/>
                    </a:moveTo>
                    <a:lnTo>
                      <a:pt x="87154" y="0"/>
                    </a:lnTo>
                    <a:lnTo>
                      <a:pt x="87154" y="43529"/>
                    </a:lnTo>
                    <a:lnTo>
                      <a:pt x="0" y="43529"/>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06" name="Google Shape;506;p6"/>
              <p:cNvSpPr/>
              <p:nvPr/>
            </p:nvSpPr>
            <p:spPr>
              <a:xfrm>
                <a:off x="1123503" y="4603270"/>
                <a:ext cx="87153" cy="43529"/>
              </a:xfrm>
              <a:custGeom>
                <a:avLst/>
                <a:gdLst/>
                <a:ahLst/>
                <a:cxnLst/>
                <a:rect l="l" t="t" r="r" b="b"/>
                <a:pathLst>
                  <a:path w="87153" h="43529" extrusionOk="0">
                    <a:moveTo>
                      <a:pt x="0" y="0"/>
                    </a:moveTo>
                    <a:lnTo>
                      <a:pt x="87154" y="0"/>
                    </a:lnTo>
                    <a:lnTo>
                      <a:pt x="87154" y="43529"/>
                    </a:lnTo>
                    <a:lnTo>
                      <a:pt x="0" y="43529"/>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07" name="Google Shape;507;p6"/>
              <p:cNvSpPr/>
              <p:nvPr/>
            </p:nvSpPr>
            <p:spPr>
              <a:xfrm>
                <a:off x="1123503" y="4559646"/>
                <a:ext cx="87153" cy="43529"/>
              </a:xfrm>
              <a:custGeom>
                <a:avLst/>
                <a:gdLst/>
                <a:ahLst/>
                <a:cxnLst/>
                <a:rect l="l" t="t" r="r" b="b"/>
                <a:pathLst>
                  <a:path w="87153" h="43529" extrusionOk="0">
                    <a:moveTo>
                      <a:pt x="0" y="0"/>
                    </a:moveTo>
                    <a:lnTo>
                      <a:pt x="87154" y="0"/>
                    </a:lnTo>
                    <a:lnTo>
                      <a:pt x="87154" y="43529"/>
                    </a:lnTo>
                    <a:lnTo>
                      <a:pt x="0" y="43529"/>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508" name="Google Shape;508;p6"/>
            <p:cNvGrpSpPr/>
            <p:nvPr/>
          </p:nvGrpSpPr>
          <p:grpSpPr>
            <a:xfrm>
              <a:off x="835277" y="4428677"/>
              <a:ext cx="87153" cy="87058"/>
              <a:chOff x="835277" y="4428677"/>
              <a:chExt cx="87153" cy="87058"/>
            </a:xfrm>
          </p:grpSpPr>
          <p:sp>
            <p:nvSpPr>
              <p:cNvPr id="509" name="Google Shape;509;p6"/>
              <p:cNvSpPr/>
              <p:nvPr/>
            </p:nvSpPr>
            <p:spPr>
              <a:xfrm>
                <a:off x="835277" y="4472206"/>
                <a:ext cx="87153" cy="43529"/>
              </a:xfrm>
              <a:custGeom>
                <a:avLst/>
                <a:gdLst/>
                <a:ahLst/>
                <a:cxnLst/>
                <a:rect l="l" t="t" r="r" b="b"/>
                <a:pathLst>
                  <a:path w="87153" h="43529" extrusionOk="0">
                    <a:moveTo>
                      <a:pt x="0" y="0"/>
                    </a:moveTo>
                    <a:lnTo>
                      <a:pt x="87154" y="0"/>
                    </a:lnTo>
                    <a:lnTo>
                      <a:pt x="87154" y="43529"/>
                    </a:lnTo>
                    <a:lnTo>
                      <a:pt x="0" y="43529"/>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10" name="Google Shape;510;p6"/>
              <p:cNvSpPr/>
              <p:nvPr/>
            </p:nvSpPr>
            <p:spPr>
              <a:xfrm>
                <a:off x="835277" y="4428677"/>
                <a:ext cx="87153" cy="43529"/>
              </a:xfrm>
              <a:custGeom>
                <a:avLst/>
                <a:gdLst/>
                <a:ahLst/>
                <a:cxnLst/>
                <a:rect l="l" t="t" r="r" b="b"/>
                <a:pathLst>
                  <a:path w="87153" h="43529" extrusionOk="0">
                    <a:moveTo>
                      <a:pt x="0" y="0"/>
                    </a:moveTo>
                    <a:lnTo>
                      <a:pt x="87154" y="0"/>
                    </a:lnTo>
                    <a:lnTo>
                      <a:pt x="87154" y="43529"/>
                    </a:lnTo>
                    <a:lnTo>
                      <a:pt x="0" y="43529"/>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511" name="Google Shape;511;p6"/>
            <p:cNvGrpSpPr/>
            <p:nvPr/>
          </p:nvGrpSpPr>
          <p:grpSpPr>
            <a:xfrm>
              <a:off x="882997" y="4247702"/>
              <a:ext cx="305943" cy="452152"/>
              <a:chOff x="882997" y="4247702"/>
              <a:chExt cx="305943" cy="452152"/>
            </a:xfrm>
          </p:grpSpPr>
          <p:sp>
            <p:nvSpPr>
              <p:cNvPr id="512" name="Google Shape;512;p6"/>
              <p:cNvSpPr/>
              <p:nvPr/>
            </p:nvSpPr>
            <p:spPr>
              <a:xfrm>
                <a:off x="974052" y="4247702"/>
                <a:ext cx="123642" cy="109537"/>
              </a:xfrm>
              <a:custGeom>
                <a:avLst/>
                <a:gdLst/>
                <a:ahLst/>
                <a:cxnLst/>
                <a:rect l="l" t="t" r="r" b="b"/>
                <a:pathLst>
                  <a:path w="123642" h="109537" extrusionOk="0">
                    <a:moveTo>
                      <a:pt x="861" y="20955"/>
                    </a:moveTo>
                    <a:cubicBezTo>
                      <a:pt x="-2282" y="11335"/>
                      <a:pt x="3528" y="190"/>
                      <a:pt x="12577" y="0"/>
                    </a:cubicBezTo>
                    <a:cubicBezTo>
                      <a:pt x="12672" y="0"/>
                      <a:pt x="12768" y="0"/>
                      <a:pt x="12863" y="0"/>
                    </a:cubicBezTo>
                    <a:cubicBezTo>
                      <a:pt x="18197" y="0"/>
                      <a:pt x="40104" y="26480"/>
                      <a:pt x="53535" y="24289"/>
                    </a:cubicBezTo>
                    <a:cubicBezTo>
                      <a:pt x="80109" y="20098"/>
                      <a:pt x="105446" y="0"/>
                      <a:pt x="110780" y="0"/>
                    </a:cubicBezTo>
                    <a:cubicBezTo>
                      <a:pt x="110875" y="0"/>
                      <a:pt x="110970" y="0"/>
                      <a:pt x="111066" y="0"/>
                    </a:cubicBezTo>
                    <a:cubicBezTo>
                      <a:pt x="120114" y="190"/>
                      <a:pt x="125925" y="11239"/>
                      <a:pt x="122781" y="20955"/>
                    </a:cubicBezTo>
                    <a:lnTo>
                      <a:pt x="109923" y="52769"/>
                    </a:lnTo>
                    <a:cubicBezTo>
                      <a:pt x="107351" y="59055"/>
                      <a:pt x="106113" y="65818"/>
                      <a:pt x="106113" y="72581"/>
                    </a:cubicBezTo>
                    <a:lnTo>
                      <a:pt x="106113" y="109538"/>
                    </a:lnTo>
                    <a:lnTo>
                      <a:pt x="17530" y="109538"/>
                    </a:lnTo>
                    <a:lnTo>
                      <a:pt x="17530" y="72581"/>
                    </a:lnTo>
                    <a:cubicBezTo>
                      <a:pt x="17530" y="65818"/>
                      <a:pt x="16197" y="59055"/>
                      <a:pt x="13720" y="52769"/>
                    </a:cubicBezTo>
                    <a:lnTo>
                      <a:pt x="861" y="20955"/>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13" name="Google Shape;513;p6"/>
              <p:cNvSpPr/>
              <p:nvPr/>
            </p:nvSpPr>
            <p:spPr>
              <a:xfrm>
                <a:off x="991582" y="4317520"/>
                <a:ext cx="88582" cy="9525"/>
              </a:xfrm>
              <a:custGeom>
                <a:avLst/>
                <a:gdLst/>
                <a:ahLst/>
                <a:cxnLst/>
                <a:rect l="l" t="t" r="r" b="b"/>
                <a:pathLst>
                  <a:path w="88582" h="9525" extrusionOk="0">
                    <a:moveTo>
                      <a:pt x="88582"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14" name="Google Shape;514;p6"/>
              <p:cNvSpPr/>
              <p:nvPr/>
            </p:nvSpPr>
            <p:spPr>
              <a:xfrm>
                <a:off x="922430" y="4357240"/>
                <a:ext cx="69151" cy="71437"/>
              </a:xfrm>
              <a:custGeom>
                <a:avLst/>
                <a:gdLst/>
                <a:ahLst/>
                <a:cxnLst/>
                <a:rect l="l" t="t" r="r" b="b"/>
                <a:pathLst>
                  <a:path w="69151" h="71437" extrusionOk="0">
                    <a:moveTo>
                      <a:pt x="0" y="71438"/>
                    </a:moveTo>
                    <a:cubicBezTo>
                      <a:pt x="13049" y="40005"/>
                      <a:pt x="34576" y="15049"/>
                      <a:pt x="69152" y="0"/>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15" name="Google Shape;515;p6"/>
              <p:cNvSpPr/>
              <p:nvPr/>
            </p:nvSpPr>
            <p:spPr>
              <a:xfrm>
                <a:off x="882997" y="4690329"/>
                <a:ext cx="305943" cy="9525"/>
              </a:xfrm>
              <a:custGeom>
                <a:avLst/>
                <a:gdLst/>
                <a:ahLst/>
                <a:cxnLst/>
                <a:rect l="l" t="t" r="r" b="b"/>
                <a:pathLst>
                  <a:path w="305943" h="9525" extrusionOk="0">
                    <a:moveTo>
                      <a:pt x="305943"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16" name="Google Shape;516;p6"/>
              <p:cNvSpPr/>
              <p:nvPr/>
            </p:nvSpPr>
            <p:spPr>
              <a:xfrm>
                <a:off x="1080355" y="4357240"/>
                <a:ext cx="86772" cy="202406"/>
              </a:xfrm>
              <a:custGeom>
                <a:avLst/>
                <a:gdLst/>
                <a:ahLst/>
                <a:cxnLst/>
                <a:rect l="l" t="t" r="r" b="b"/>
                <a:pathLst>
                  <a:path w="86772" h="202406" extrusionOk="0">
                    <a:moveTo>
                      <a:pt x="0" y="0"/>
                    </a:moveTo>
                    <a:cubicBezTo>
                      <a:pt x="69914" y="30385"/>
                      <a:pt x="86773" y="101537"/>
                      <a:pt x="86773" y="184118"/>
                    </a:cubicBezTo>
                    <a:lnTo>
                      <a:pt x="86773" y="202406"/>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517" name="Google Shape;517;p6"/>
            <p:cNvGrpSpPr/>
            <p:nvPr/>
          </p:nvGrpSpPr>
          <p:grpSpPr>
            <a:xfrm>
              <a:off x="753457" y="4516497"/>
              <a:ext cx="326707" cy="173546"/>
              <a:chOff x="753457" y="4516497"/>
              <a:chExt cx="326707" cy="173546"/>
            </a:xfrm>
          </p:grpSpPr>
          <p:sp>
            <p:nvSpPr>
              <p:cNvPr id="518" name="Google Shape;518;p6"/>
              <p:cNvSpPr/>
              <p:nvPr/>
            </p:nvSpPr>
            <p:spPr>
              <a:xfrm>
                <a:off x="753457" y="4516498"/>
                <a:ext cx="326707" cy="173545"/>
              </a:xfrm>
              <a:custGeom>
                <a:avLst/>
                <a:gdLst/>
                <a:ahLst/>
                <a:cxnLst/>
                <a:rect l="l" t="t" r="r" b="b"/>
                <a:pathLst>
                  <a:path w="326707" h="173545" extrusionOk="0">
                    <a:moveTo>
                      <a:pt x="0" y="0"/>
                    </a:moveTo>
                    <a:lnTo>
                      <a:pt x="326708" y="0"/>
                    </a:lnTo>
                    <a:lnTo>
                      <a:pt x="326708" y="173545"/>
                    </a:lnTo>
                    <a:lnTo>
                      <a:pt x="0" y="173545"/>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19" name="Google Shape;519;p6"/>
              <p:cNvSpPr/>
              <p:nvPr/>
            </p:nvSpPr>
            <p:spPr>
              <a:xfrm>
                <a:off x="1036635" y="4646419"/>
                <a:ext cx="43529" cy="43529"/>
              </a:xfrm>
              <a:custGeom>
                <a:avLst/>
                <a:gdLst/>
                <a:ahLst/>
                <a:cxnLst/>
                <a:rect l="l" t="t" r="r" b="b"/>
                <a:pathLst>
                  <a:path w="43529" h="43529" extrusionOk="0">
                    <a:moveTo>
                      <a:pt x="0" y="43529"/>
                    </a:moveTo>
                    <a:cubicBezTo>
                      <a:pt x="0" y="19431"/>
                      <a:pt x="19526" y="0"/>
                      <a:pt x="43529" y="0"/>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20" name="Google Shape;520;p6"/>
              <p:cNvSpPr/>
              <p:nvPr/>
            </p:nvSpPr>
            <p:spPr>
              <a:xfrm>
                <a:off x="753457" y="4646419"/>
                <a:ext cx="43529" cy="43529"/>
              </a:xfrm>
              <a:custGeom>
                <a:avLst/>
                <a:gdLst/>
                <a:ahLst/>
                <a:cxnLst/>
                <a:rect l="l" t="t" r="r" b="b"/>
                <a:pathLst>
                  <a:path w="43529" h="43529" extrusionOk="0">
                    <a:moveTo>
                      <a:pt x="0" y="0"/>
                    </a:moveTo>
                    <a:cubicBezTo>
                      <a:pt x="24098" y="0"/>
                      <a:pt x="43529" y="19526"/>
                      <a:pt x="43529" y="43529"/>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21" name="Google Shape;521;p6"/>
              <p:cNvSpPr/>
              <p:nvPr/>
            </p:nvSpPr>
            <p:spPr>
              <a:xfrm>
                <a:off x="753457" y="4516497"/>
                <a:ext cx="43529" cy="43529"/>
              </a:xfrm>
              <a:custGeom>
                <a:avLst/>
                <a:gdLst/>
                <a:ahLst/>
                <a:cxnLst/>
                <a:rect l="l" t="t" r="r" b="b"/>
                <a:pathLst>
                  <a:path w="43529" h="43529" extrusionOk="0">
                    <a:moveTo>
                      <a:pt x="43529" y="0"/>
                    </a:moveTo>
                    <a:cubicBezTo>
                      <a:pt x="43529" y="24098"/>
                      <a:pt x="24003" y="43529"/>
                      <a:pt x="0" y="43529"/>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22" name="Google Shape;522;p6"/>
              <p:cNvSpPr/>
              <p:nvPr/>
            </p:nvSpPr>
            <p:spPr>
              <a:xfrm>
                <a:off x="1036635" y="4516497"/>
                <a:ext cx="43529" cy="43529"/>
              </a:xfrm>
              <a:custGeom>
                <a:avLst/>
                <a:gdLst/>
                <a:ahLst/>
                <a:cxnLst/>
                <a:rect l="l" t="t" r="r" b="b"/>
                <a:pathLst>
                  <a:path w="43529" h="43529" extrusionOk="0">
                    <a:moveTo>
                      <a:pt x="43529" y="43529"/>
                    </a:moveTo>
                    <a:cubicBezTo>
                      <a:pt x="19431" y="43529"/>
                      <a:pt x="0" y="24003"/>
                      <a:pt x="0" y="0"/>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523" name="Google Shape;523;p6"/>
              <p:cNvGrpSpPr/>
              <p:nvPr/>
            </p:nvGrpSpPr>
            <p:grpSpPr>
              <a:xfrm>
                <a:off x="896713" y="4549168"/>
                <a:ext cx="40195" cy="108109"/>
                <a:chOff x="896713" y="4549168"/>
                <a:chExt cx="40195" cy="108109"/>
              </a:xfrm>
            </p:grpSpPr>
            <p:sp>
              <p:nvSpPr>
                <p:cNvPr id="524" name="Google Shape;524;p6"/>
                <p:cNvSpPr/>
                <p:nvPr/>
              </p:nvSpPr>
              <p:spPr>
                <a:xfrm>
                  <a:off x="896713" y="4569456"/>
                  <a:ext cx="40195" cy="67437"/>
                </a:xfrm>
                <a:custGeom>
                  <a:avLst/>
                  <a:gdLst/>
                  <a:ahLst/>
                  <a:cxnLst/>
                  <a:rect l="l" t="t" r="r" b="b"/>
                  <a:pathLst>
                    <a:path w="40195" h="67437" extrusionOk="0">
                      <a:moveTo>
                        <a:pt x="0" y="50578"/>
                      </a:moveTo>
                      <a:cubicBezTo>
                        <a:pt x="0" y="59912"/>
                        <a:pt x="9049" y="67437"/>
                        <a:pt x="20098" y="67437"/>
                      </a:cubicBezTo>
                      <a:cubicBezTo>
                        <a:pt x="31242" y="67437"/>
                        <a:pt x="40196" y="59912"/>
                        <a:pt x="40196" y="50578"/>
                      </a:cubicBezTo>
                      <a:cubicBezTo>
                        <a:pt x="40196" y="41243"/>
                        <a:pt x="33052" y="33719"/>
                        <a:pt x="20098" y="33719"/>
                      </a:cubicBezTo>
                      <a:cubicBezTo>
                        <a:pt x="6667" y="33719"/>
                        <a:pt x="0" y="26194"/>
                        <a:pt x="0" y="16859"/>
                      </a:cubicBezTo>
                      <a:cubicBezTo>
                        <a:pt x="0" y="7525"/>
                        <a:pt x="9049" y="0"/>
                        <a:pt x="20098" y="0"/>
                      </a:cubicBezTo>
                      <a:cubicBezTo>
                        <a:pt x="31242" y="0"/>
                        <a:pt x="40196" y="7525"/>
                        <a:pt x="40196" y="16859"/>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25" name="Google Shape;525;p6"/>
                <p:cNvSpPr/>
                <p:nvPr/>
              </p:nvSpPr>
              <p:spPr>
                <a:xfrm>
                  <a:off x="916811" y="4549168"/>
                  <a:ext cx="9525" cy="20383"/>
                </a:xfrm>
                <a:custGeom>
                  <a:avLst/>
                  <a:gdLst/>
                  <a:ahLst/>
                  <a:cxnLst/>
                  <a:rect l="l" t="t" r="r" b="b"/>
                  <a:pathLst>
                    <a:path w="9525" h="20383" extrusionOk="0">
                      <a:moveTo>
                        <a:pt x="0" y="20384"/>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26" name="Google Shape;526;p6"/>
                <p:cNvSpPr/>
                <p:nvPr/>
              </p:nvSpPr>
              <p:spPr>
                <a:xfrm>
                  <a:off x="916811" y="4636894"/>
                  <a:ext cx="9525" cy="20383"/>
                </a:xfrm>
                <a:custGeom>
                  <a:avLst/>
                  <a:gdLst/>
                  <a:ahLst/>
                  <a:cxnLst/>
                  <a:rect l="l" t="t" r="r" b="b"/>
                  <a:pathLst>
                    <a:path w="9525" h="20383" extrusionOk="0">
                      <a:moveTo>
                        <a:pt x="0" y="20384"/>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grpSp>
        <p:nvGrpSpPr>
          <p:cNvPr id="527" name="Google Shape;527;p6"/>
          <p:cNvGrpSpPr/>
          <p:nvPr/>
        </p:nvGrpSpPr>
        <p:grpSpPr>
          <a:xfrm>
            <a:off x="760309" y="5378603"/>
            <a:ext cx="457200" cy="463486"/>
            <a:chOff x="760309" y="5378603"/>
            <a:chExt cx="457200" cy="463486"/>
          </a:xfrm>
        </p:grpSpPr>
        <p:grpSp>
          <p:nvGrpSpPr>
            <p:cNvPr id="528" name="Google Shape;528;p6"/>
            <p:cNvGrpSpPr/>
            <p:nvPr/>
          </p:nvGrpSpPr>
          <p:grpSpPr>
            <a:xfrm>
              <a:off x="760309" y="5378603"/>
              <a:ext cx="457200" cy="463486"/>
              <a:chOff x="760309" y="5378603"/>
              <a:chExt cx="457200" cy="463486"/>
            </a:xfrm>
          </p:grpSpPr>
          <p:sp>
            <p:nvSpPr>
              <p:cNvPr id="529" name="Google Shape;529;p6"/>
              <p:cNvSpPr/>
              <p:nvPr/>
            </p:nvSpPr>
            <p:spPr>
              <a:xfrm>
                <a:off x="770215" y="5434515"/>
                <a:ext cx="437387" cy="298227"/>
              </a:xfrm>
              <a:custGeom>
                <a:avLst/>
                <a:gdLst/>
                <a:ahLst/>
                <a:cxnLst/>
                <a:rect l="l" t="t" r="r" b="b"/>
                <a:pathLst>
                  <a:path w="437387" h="298227" extrusionOk="0">
                    <a:moveTo>
                      <a:pt x="19907" y="0"/>
                    </a:moveTo>
                    <a:lnTo>
                      <a:pt x="417481" y="0"/>
                    </a:lnTo>
                    <a:cubicBezTo>
                      <a:pt x="428435" y="0"/>
                      <a:pt x="437388" y="8858"/>
                      <a:pt x="437388" y="19907"/>
                    </a:cubicBezTo>
                    <a:lnTo>
                      <a:pt x="437388" y="298228"/>
                    </a:lnTo>
                    <a:lnTo>
                      <a:pt x="0" y="298228"/>
                    </a:lnTo>
                    <a:lnTo>
                      <a:pt x="0" y="19812"/>
                    </a:lnTo>
                    <a:cubicBezTo>
                      <a:pt x="0" y="8858"/>
                      <a:pt x="8954" y="0"/>
                      <a:pt x="19907" y="0"/>
                    </a:cubicBez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30" name="Google Shape;530;p6"/>
              <p:cNvSpPr/>
              <p:nvPr/>
            </p:nvSpPr>
            <p:spPr>
              <a:xfrm>
                <a:off x="849558" y="5378603"/>
                <a:ext cx="258889" cy="55911"/>
              </a:xfrm>
              <a:custGeom>
                <a:avLst/>
                <a:gdLst/>
                <a:ahLst/>
                <a:cxnLst/>
                <a:rect l="l" t="t" r="r" b="b"/>
                <a:pathLst>
                  <a:path w="258889" h="55911" extrusionOk="0">
                    <a:moveTo>
                      <a:pt x="0" y="55912"/>
                    </a:moveTo>
                    <a:lnTo>
                      <a:pt x="129445" y="0"/>
                    </a:lnTo>
                    <a:lnTo>
                      <a:pt x="258890" y="55912"/>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31" name="Google Shape;531;p6"/>
              <p:cNvSpPr/>
              <p:nvPr/>
            </p:nvSpPr>
            <p:spPr>
              <a:xfrm>
                <a:off x="979003" y="5378603"/>
                <a:ext cx="9525" cy="55911"/>
              </a:xfrm>
              <a:custGeom>
                <a:avLst/>
                <a:gdLst/>
                <a:ahLst/>
                <a:cxnLst/>
                <a:rect l="l" t="t" r="r" b="b"/>
                <a:pathLst>
                  <a:path w="9525" h="55911" extrusionOk="0">
                    <a:moveTo>
                      <a:pt x="0" y="0"/>
                    </a:moveTo>
                    <a:lnTo>
                      <a:pt x="0" y="55912"/>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32" name="Google Shape;532;p6"/>
              <p:cNvSpPr/>
              <p:nvPr/>
            </p:nvSpPr>
            <p:spPr>
              <a:xfrm>
                <a:off x="893373" y="5732647"/>
                <a:ext cx="85629" cy="109442"/>
              </a:xfrm>
              <a:custGeom>
                <a:avLst/>
                <a:gdLst/>
                <a:ahLst/>
                <a:cxnLst/>
                <a:rect l="l" t="t" r="r" b="b"/>
                <a:pathLst>
                  <a:path w="85629" h="109442" extrusionOk="0">
                    <a:moveTo>
                      <a:pt x="85630" y="0"/>
                    </a:moveTo>
                    <a:lnTo>
                      <a:pt x="0" y="109442"/>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33" name="Google Shape;533;p6"/>
              <p:cNvSpPr/>
              <p:nvPr/>
            </p:nvSpPr>
            <p:spPr>
              <a:xfrm>
                <a:off x="979003" y="5732647"/>
                <a:ext cx="85534" cy="109442"/>
              </a:xfrm>
              <a:custGeom>
                <a:avLst/>
                <a:gdLst/>
                <a:ahLst/>
                <a:cxnLst/>
                <a:rect l="l" t="t" r="r" b="b"/>
                <a:pathLst>
                  <a:path w="85534" h="109442" extrusionOk="0">
                    <a:moveTo>
                      <a:pt x="85534" y="109442"/>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34" name="Google Shape;534;p6"/>
              <p:cNvSpPr/>
              <p:nvPr/>
            </p:nvSpPr>
            <p:spPr>
              <a:xfrm>
                <a:off x="979003" y="5732647"/>
                <a:ext cx="9525" cy="109442"/>
              </a:xfrm>
              <a:custGeom>
                <a:avLst/>
                <a:gdLst/>
                <a:ahLst/>
                <a:cxnLst/>
                <a:rect l="l" t="t" r="r" b="b"/>
                <a:pathLst>
                  <a:path w="9525" h="109442" extrusionOk="0">
                    <a:moveTo>
                      <a:pt x="0" y="0"/>
                    </a:moveTo>
                    <a:lnTo>
                      <a:pt x="0" y="109442"/>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35" name="Google Shape;535;p6"/>
              <p:cNvSpPr/>
              <p:nvPr/>
            </p:nvSpPr>
            <p:spPr>
              <a:xfrm>
                <a:off x="760309" y="5732647"/>
                <a:ext cx="457200" cy="9525"/>
              </a:xfrm>
              <a:custGeom>
                <a:avLst/>
                <a:gdLst/>
                <a:ahLst/>
                <a:cxnLst/>
                <a:rect l="l" t="t" r="r" b="b"/>
                <a:pathLst>
                  <a:path w="457200" h="9525" extrusionOk="0">
                    <a:moveTo>
                      <a:pt x="457200"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536" name="Google Shape;536;p6"/>
            <p:cNvGrpSpPr/>
            <p:nvPr/>
          </p:nvGrpSpPr>
          <p:grpSpPr>
            <a:xfrm>
              <a:off x="1127212" y="5470234"/>
              <a:ext cx="41338" cy="111155"/>
              <a:chOff x="1127212" y="5470234"/>
              <a:chExt cx="41338" cy="111155"/>
            </a:xfrm>
          </p:grpSpPr>
          <p:sp>
            <p:nvSpPr>
              <p:cNvPr id="537" name="Google Shape;537;p6"/>
              <p:cNvSpPr/>
              <p:nvPr/>
            </p:nvSpPr>
            <p:spPr>
              <a:xfrm>
                <a:off x="1127212" y="5491093"/>
                <a:ext cx="41338" cy="69341"/>
              </a:xfrm>
              <a:custGeom>
                <a:avLst/>
                <a:gdLst/>
                <a:ahLst/>
                <a:cxnLst/>
                <a:rect l="l" t="t" r="r" b="b"/>
                <a:pathLst>
                  <a:path w="41338" h="69341" extrusionOk="0">
                    <a:moveTo>
                      <a:pt x="0" y="52007"/>
                    </a:moveTo>
                    <a:cubicBezTo>
                      <a:pt x="0" y="61532"/>
                      <a:pt x="9239" y="69342"/>
                      <a:pt x="20669" y="69342"/>
                    </a:cubicBezTo>
                    <a:cubicBezTo>
                      <a:pt x="32099" y="69342"/>
                      <a:pt x="41339" y="61627"/>
                      <a:pt x="41339" y="52007"/>
                    </a:cubicBezTo>
                    <a:cubicBezTo>
                      <a:pt x="41339" y="42482"/>
                      <a:pt x="34004" y="34671"/>
                      <a:pt x="20669" y="34671"/>
                    </a:cubicBezTo>
                    <a:cubicBezTo>
                      <a:pt x="6858" y="34671"/>
                      <a:pt x="0" y="26956"/>
                      <a:pt x="0" y="17335"/>
                    </a:cubicBezTo>
                    <a:cubicBezTo>
                      <a:pt x="0" y="7715"/>
                      <a:pt x="9239" y="0"/>
                      <a:pt x="20669" y="0"/>
                    </a:cubicBezTo>
                    <a:cubicBezTo>
                      <a:pt x="32099" y="0"/>
                      <a:pt x="41339" y="7715"/>
                      <a:pt x="41339" y="17335"/>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38" name="Google Shape;538;p6"/>
              <p:cNvSpPr/>
              <p:nvPr/>
            </p:nvSpPr>
            <p:spPr>
              <a:xfrm>
                <a:off x="1147977" y="5470234"/>
                <a:ext cx="9525" cy="20955"/>
              </a:xfrm>
              <a:custGeom>
                <a:avLst/>
                <a:gdLst/>
                <a:ahLst/>
                <a:cxnLst/>
                <a:rect l="l" t="t" r="r" b="b"/>
                <a:pathLst>
                  <a:path w="9525" h="20955" extrusionOk="0">
                    <a:moveTo>
                      <a:pt x="0" y="20955"/>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39" name="Google Shape;539;p6"/>
              <p:cNvSpPr/>
              <p:nvPr/>
            </p:nvSpPr>
            <p:spPr>
              <a:xfrm>
                <a:off x="1147977" y="5560435"/>
                <a:ext cx="9525" cy="20954"/>
              </a:xfrm>
              <a:custGeom>
                <a:avLst/>
                <a:gdLst/>
                <a:ahLst/>
                <a:cxnLst/>
                <a:rect l="l" t="t" r="r" b="b"/>
                <a:pathLst>
                  <a:path w="9525" h="20954" extrusionOk="0">
                    <a:moveTo>
                      <a:pt x="0" y="20955"/>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540" name="Google Shape;540;p6"/>
            <p:cNvGrpSpPr/>
            <p:nvPr/>
          </p:nvGrpSpPr>
          <p:grpSpPr>
            <a:xfrm>
              <a:off x="826222" y="5511858"/>
              <a:ext cx="208788" cy="184213"/>
              <a:chOff x="826222" y="5511858"/>
              <a:chExt cx="208788" cy="184213"/>
            </a:xfrm>
          </p:grpSpPr>
          <p:sp>
            <p:nvSpPr>
              <p:cNvPr id="541" name="Google Shape;541;p6"/>
              <p:cNvSpPr/>
              <p:nvPr/>
            </p:nvSpPr>
            <p:spPr>
              <a:xfrm>
                <a:off x="1015103" y="5656352"/>
                <a:ext cx="19907" cy="39719"/>
              </a:xfrm>
              <a:custGeom>
                <a:avLst/>
                <a:gdLst/>
                <a:ahLst/>
                <a:cxnLst/>
                <a:rect l="l" t="t" r="r" b="b"/>
                <a:pathLst>
                  <a:path w="19907" h="39719" extrusionOk="0">
                    <a:moveTo>
                      <a:pt x="0" y="0"/>
                    </a:moveTo>
                    <a:lnTo>
                      <a:pt x="19907" y="19907"/>
                    </a:lnTo>
                    <a:lnTo>
                      <a:pt x="0" y="39719"/>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542" name="Google Shape;542;p6"/>
              <p:cNvGrpSpPr/>
              <p:nvPr/>
            </p:nvGrpSpPr>
            <p:grpSpPr>
              <a:xfrm>
                <a:off x="826222" y="5511858"/>
                <a:ext cx="198881" cy="164401"/>
                <a:chOff x="826222" y="5511858"/>
                <a:chExt cx="198881" cy="164401"/>
              </a:xfrm>
            </p:grpSpPr>
            <p:sp>
              <p:nvSpPr>
                <p:cNvPr id="543" name="Google Shape;543;p6"/>
                <p:cNvSpPr/>
                <p:nvPr/>
              </p:nvSpPr>
              <p:spPr>
                <a:xfrm>
                  <a:off x="826222" y="5511858"/>
                  <a:ext cx="198881" cy="164401"/>
                </a:xfrm>
                <a:custGeom>
                  <a:avLst/>
                  <a:gdLst/>
                  <a:ahLst/>
                  <a:cxnLst/>
                  <a:rect l="l" t="t" r="r" b="b"/>
                  <a:pathLst>
                    <a:path w="198881" h="164401" extrusionOk="0">
                      <a:moveTo>
                        <a:pt x="0" y="0"/>
                      </a:moveTo>
                      <a:lnTo>
                        <a:pt x="0" y="164402"/>
                      </a:lnTo>
                      <a:lnTo>
                        <a:pt x="198882" y="164402"/>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44" name="Google Shape;544;p6"/>
                <p:cNvSpPr/>
                <p:nvPr/>
              </p:nvSpPr>
              <p:spPr>
                <a:xfrm>
                  <a:off x="865941" y="5616633"/>
                  <a:ext cx="9525" cy="59626"/>
                </a:xfrm>
                <a:custGeom>
                  <a:avLst/>
                  <a:gdLst/>
                  <a:ahLst/>
                  <a:cxnLst/>
                  <a:rect l="l" t="t" r="r" b="b"/>
                  <a:pathLst>
                    <a:path w="9525" h="59626" extrusionOk="0">
                      <a:moveTo>
                        <a:pt x="0" y="59627"/>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45" name="Google Shape;545;p6"/>
                <p:cNvSpPr/>
                <p:nvPr/>
              </p:nvSpPr>
              <p:spPr>
                <a:xfrm>
                  <a:off x="905661" y="5568532"/>
                  <a:ext cx="9525" cy="107727"/>
                </a:xfrm>
                <a:custGeom>
                  <a:avLst/>
                  <a:gdLst/>
                  <a:ahLst/>
                  <a:cxnLst/>
                  <a:rect l="l" t="t" r="r" b="b"/>
                  <a:pathLst>
                    <a:path w="9525" h="107727" extrusionOk="0">
                      <a:moveTo>
                        <a:pt x="0" y="107728"/>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46" name="Google Shape;546;p6"/>
                <p:cNvSpPr/>
                <p:nvPr/>
              </p:nvSpPr>
              <p:spPr>
                <a:xfrm>
                  <a:off x="945475" y="5616633"/>
                  <a:ext cx="9525" cy="59626"/>
                </a:xfrm>
                <a:custGeom>
                  <a:avLst/>
                  <a:gdLst/>
                  <a:ahLst/>
                  <a:cxnLst/>
                  <a:rect l="l" t="t" r="r" b="b"/>
                  <a:pathLst>
                    <a:path w="9525" h="59626" extrusionOk="0">
                      <a:moveTo>
                        <a:pt x="0" y="59627"/>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47" name="Google Shape;547;p6"/>
                <p:cNvSpPr/>
                <p:nvPr/>
              </p:nvSpPr>
              <p:spPr>
                <a:xfrm>
                  <a:off x="985194" y="5596726"/>
                  <a:ext cx="9525" cy="79533"/>
                </a:xfrm>
                <a:custGeom>
                  <a:avLst/>
                  <a:gdLst/>
                  <a:ahLst/>
                  <a:cxnLst/>
                  <a:rect l="l" t="t" r="r" b="b"/>
                  <a:pathLst>
                    <a:path w="9525" h="79533" extrusionOk="0">
                      <a:moveTo>
                        <a:pt x="0" y="79534"/>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48" name="Google Shape;548;p6"/>
                <p:cNvSpPr/>
                <p:nvPr/>
              </p:nvSpPr>
              <p:spPr>
                <a:xfrm>
                  <a:off x="864703" y="5511858"/>
                  <a:ext cx="122586" cy="49625"/>
                </a:xfrm>
                <a:custGeom>
                  <a:avLst/>
                  <a:gdLst/>
                  <a:ahLst/>
                  <a:cxnLst/>
                  <a:rect l="l" t="t" r="r" b="b"/>
                  <a:pathLst>
                    <a:path w="122586" h="49625" extrusionOk="0">
                      <a:moveTo>
                        <a:pt x="122587" y="24860"/>
                      </a:moveTo>
                      <a:lnTo>
                        <a:pt x="117062" y="24860"/>
                      </a:lnTo>
                      <a:lnTo>
                        <a:pt x="83915" y="49625"/>
                      </a:lnTo>
                      <a:lnTo>
                        <a:pt x="74581" y="49625"/>
                      </a:lnTo>
                      <a:lnTo>
                        <a:pt x="44101" y="0"/>
                      </a:lnTo>
                      <a:lnTo>
                        <a:pt x="35719" y="0"/>
                      </a:lnTo>
                      <a:lnTo>
                        <a:pt x="4667" y="45148"/>
                      </a:lnTo>
                      <a:lnTo>
                        <a:pt x="0" y="45148"/>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549" name="Google Shape;549;p6"/>
            <p:cNvGrpSpPr/>
            <p:nvPr/>
          </p:nvGrpSpPr>
          <p:grpSpPr>
            <a:xfrm>
              <a:off x="1027295" y="5480711"/>
              <a:ext cx="40195" cy="90010"/>
              <a:chOff x="1027295" y="5480711"/>
              <a:chExt cx="40195" cy="90010"/>
            </a:xfrm>
          </p:grpSpPr>
          <p:sp>
            <p:nvSpPr>
              <p:cNvPr id="550" name="Google Shape;550;p6"/>
              <p:cNvSpPr/>
              <p:nvPr/>
            </p:nvSpPr>
            <p:spPr>
              <a:xfrm>
                <a:off x="1047393" y="5480711"/>
                <a:ext cx="9525" cy="81724"/>
              </a:xfrm>
              <a:custGeom>
                <a:avLst/>
                <a:gdLst/>
                <a:ahLst/>
                <a:cxnLst/>
                <a:rect l="l" t="t" r="r" b="b"/>
                <a:pathLst>
                  <a:path w="9525" h="81724" extrusionOk="0">
                    <a:moveTo>
                      <a:pt x="0" y="0"/>
                    </a:moveTo>
                    <a:lnTo>
                      <a:pt x="0" y="81724"/>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51" name="Google Shape;551;p6"/>
              <p:cNvSpPr/>
              <p:nvPr/>
            </p:nvSpPr>
            <p:spPr>
              <a:xfrm>
                <a:off x="1027295" y="5550624"/>
                <a:ext cx="40195" cy="20097"/>
              </a:xfrm>
              <a:custGeom>
                <a:avLst/>
                <a:gdLst/>
                <a:ahLst/>
                <a:cxnLst/>
                <a:rect l="l" t="t" r="r" b="b"/>
                <a:pathLst>
                  <a:path w="40195" h="20097" extrusionOk="0">
                    <a:moveTo>
                      <a:pt x="40195" y="0"/>
                    </a:moveTo>
                    <a:lnTo>
                      <a:pt x="20098" y="20098"/>
                    </a:ln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552" name="Google Shape;552;p6"/>
            <p:cNvGrpSpPr/>
            <p:nvPr/>
          </p:nvGrpSpPr>
          <p:grpSpPr>
            <a:xfrm>
              <a:off x="1074443" y="5584057"/>
              <a:ext cx="39814" cy="86011"/>
              <a:chOff x="1074443" y="5584057"/>
              <a:chExt cx="39814" cy="86011"/>
            </a:xfrm>
          </p:grpSpPr>
          <p:sp>
            <p:nvSpPr>
              <p:cNvPr id="553" name="Google Shape;553;p6"/>
              <p:cNvSpPr/>
              <p:nvPr/>
            </p:nvSpPr>
            <p:spPr>
              <a:xfrm>
                <a:off x="1094351" y="5592249"/>
                <a:ext cx="9525" cy="77819"/>
              </a:xfrm>
              <a:custGeom>
                <a:avLst/>
                <a:gdLst/>
                <a:ahLst/>
                <a:cxnLst/>
                <a:rect l="l" t="t" r="r" b="b"/>
                <a:pathLst>
                  <a:path w="9525" h="77819" extrusionOk="0">
                    <a:moveTo>
                      <a:pt x="0" y="77819"/>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54" name="Google Shape;554;p6"/>
              <p:cNvSpPr/>
              <p:nvPr/>
            </p:nvSpPr>
            <p:spPr>
              <a:xfrm>
                <a:off x="1074443" y="5584057"/>
                <a:ext cx="39814" cy="19907"/>
              </a:xfrm>
              <a:custGeom>
                <a:avLst/>
                <a:gdLst/>
                <a:ahLst/>
                <a:cxnLst/>
                <a:rect l="l" t="t" r="r" b="b"/>
                <a:pathLst>
                  <a:path w="39814" h="19907" extrusionOk="0">
                    <a:moveTo>
                      <a:pt x="0" y="19907"/>
                    </a:moveTo>
                    <a:lnTo>
                      <a:pt x="19907" y="0"/>
                    </a:lnTo>
                    <a:lnTo>
                      <a:pt x="39815" y="19907"/>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555" name="Google Shape;555;p6"/>
          <p:cNvGrpSpPr/>
          <p:nvPr/>
        </p:nvGrpSpPr>
        <p:grpSpPr>
          <a:xfrm>
            <a:off x="4689426" y="4222540"/>
            <a:ext cx="547552" cy="498364"/>
            <a:chOff x="4689426" y="4222540"/>
            <a:chExt cx="547552" cy="498364"/>
          </a:xfrm>
        </p:grpSpPr>
        <p:grpSp>
          <p:nvGrpSpPr>
            <p:cNvPr id="556" name="Google Shape;556;p6"/>
            <p:cNvGrpSpPr/>
            <p:nvPr/>
          </p:nvGrpSpPr>
          <p:grpSpPr>
            <a:xfrm>
              <a:off x="4689426" y="4457430"/>
              <a:ext cx="547552" cy="263474"/>
              <a:chOff x="4689426" y="4457430"/>
              <a:chExt cx="547552" cy="263474"/>
            </a:xfrm>
          </p:grpSpPr>
          <p:sp>
            <p:nvSpPr>
              <p:cNvPr id="557" name="Google Shape;557;p6"/>
              <p:cNvSpPr/>
              <p:nvPr/>
            </p:nvSpPr>
            <p:spPr>
              <a:xfrm>
                <a:off x="4689426" y="4511087"/>
                <a:ext cx="168234" cy="209817"/>
              </a:xfrm>
              <a:custGeom>
                <a:avLst/>
                <a:gdLst/>
                <a:ahLst/>
                <a:cxnLst/>
                <a:rect l="l" t="t" r="r" b="b"/>
                <a:pathLst>
                  <a:path w="168234" h="209817" extrusionOk="0">
                    <a:moveTo>
                      <a:pt x="0" y="35878"/>
                    </a:moveTo>
                    <a:lnTo>
                      <a:pt x="55275" y="0"/>
                    </a:lnTo>
                    <a:lnTo>
                      <a:pt x="168234" y="173939"/>
                    </a:lnTo>
                    <a:lnTo>
                      <a:pt x="112959" y="209817"/>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58" name="Google Shape;558;p6"/>
              <p:cNvSpPr/>
              <p:nvPr/>
            </p:nvSpPr>
            <p:spPr>
              <a:xfrm>
                <a:off x="4718205" y="4576884"/>
                <a:ext cx="22059" cy="14325"/>
              </a:xfrm>
              <a:custGeom>
                <a:avLst/>
                <a:gdLst/>
                <a:ahLst/>
                <a:cxnLst/>
                <a:rect l="l" t="t" r="r" b="b"/>
                <a:pathLst>
                  <a:path w="22059" h="14325" extrusionOk="0">
                    <a:moveTo>
                      <a:pt x="0" y="14326"/>
                    </a:moveTo>
                    <a:lnTo>
                      <a:pt x="22059"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59" name="Google Shape;559;p6"/>
              <p:cNvSpPr/>
              <p:nvPr/>
            </p:nvSpPr>
            <p:spPr>
              <a:xfrm>
                <a:off x="4762324" y="4457430"/>
                <a:ext cx="304146" cy="96253"/>
              </a:xfrm>
              <a:custGeom>
                <a:avLst/>
                <a:gdLst/>
                <a:ahLst/>
                <a:cxnLst/>
                <a:rect l="l" t="t" r="r" b="b"/>
                <a:pathLst>
                  <a:path w="304146" h="96253" extrusionOk="0">
                    <a:moveTo>
                      <a:pt x="202084" y="96254"/>
                    </a:moveTo>
                    <a:lnTo>
                      <a:pt x="271178" y="92577"/>
                    </a:lnTo>
                    <a:cubicBezTo>
                      <a:pt x="289434" y="91563"/>
                      <a:pt x="303759" y="76730"/>
                      <a:pt x="304140" y="58474"/>
                    </a:cubicBezTo>
                    <a:lnTo>
                      <a:pt x="304140" y="58474"/>
                    </a:lnTo>
                    <a:cubicBezTo>
                      <a:pt x="304520" y="38697"/>
                      <a:pt x="288293" y="22596"/>
                      <a:pt x="268515" y="23103"/>
                    </a:cubicBezTo>
                    <a:lnTo>
                      <a:pt x="212353" y="23864"/>
                    </a:lnTo>
                    <a:cubicBezTo>
                      <a:pt x="205507" y="23991"/>
                      <a:pt x="194984" y="23230"/>
                      <a:pt x="191688" y="20187"/>
                    </a:cubicBezTo>
                    <a:lnTo>
                      <a:pt x="191688" y="20187"/>
                    </a:lnTo>
                    <a:cubicBezTo>
                      <a:pt x="159360" y="-8972"/>
                      <a:pt x="92167" y="-8084"/>
                      <a:pt x="55275" y="32992"/>
                    </a:cubicBezTo>
                    <a:lnTo>
                      <a:pt x="20792" y="64940"/>
                    </a:lnTo>
                    <a:lnTo>
                      <a:pt x="0" y="79012"/>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60" name="Google Shape;560;p6"/>
              <p:cNvSpPr/>
              <p:nvPr/>
            </p:nvSpPr>
            <p:spPr>
              <a:xfrm>
                <a:off x="4841686" y="4488403"/>
                <a:ext cx="395292" cy="170126"/>
              </a:xfrm>
              <a:custGeom>
                <a:avLst/>
                <a:gdLst/>
                <a:ahLst/>
                <a:cxnLst/>
                <a:rect l="l" t="t" r="r" b="b"/>
                <a:pathLst>
                  <a:path w="395292" h="170126" extrusionOk="0">
                    <a:moveTo>
                      <a:pt x="0" y="170126"/>
                    </a:moveTo>
                    <a:lnTo>
                      <a:pt x="41963" y="141982"/>
                    </a:lnTo>
                    <a:lnTo>
                      <a:pt x="183828" y="137925"/>
                    </a:lnTo>
                    <a:cubicBezTo>
                      <a:pt x="228453" y="137925"/>
                      <a:pt x="235807" y="127402"/>
                      <a:pt x="278911" y="103061"/>
                    </a:cubicBezTo>
                    <a:cubicBezTo>
                      <a:pt x="302618" y="89623"/>
                      <a:pt x="335200" y="68831"/>
                      <a:pt x="358147" y="54252"/>
                    </a:cubicBezTo>
                    <a:lnTo>
                      <a:pt x="371839" y="45377"/>
                    </a:lnTo>
                    <a:cubicBezTo>
                      <a:pt x="380840" y="39672"/>
                      <a:pt x="390349" y="33206"/>
                      <a:pt x="395293" y="28642"/>
                    </a:cubicBezTo>
                    <a:cubicBezTo>
                      <a:pt x="381981" y="1132"/>
                      <a:pt x="357894" y="-7489"/>
                      <a:pt x="329369" y="6837"/>
                    </a:cubicBezTo>
                    <a:cubicBezTo>
                      <a:pt x="322649" y="10133"/>
                      <a:pt x="315803" y="13683"/>
                      <a:pt x="308704" y="15965"/>
                    </a:cubicBezTo>
                    <a:cubicBezTo>
                      <a:pt x="248611" y="35488"/>
                      <a:pt x="221861" y="40560"/>
                      <a:pt x="221861" y="40560"/>
                    </a:cubicBez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561" name="Google Shape;561;p6"/>
            <p:cNvGrpSpPr/>
            <p:nvPr/>
          </p:nvGrpSpPr>
          <p:grpSpPr>
            <a:xfrm>
              <a:off x="4928022" y="4222540"/>
              <a:ext cx="269275" cy="224523"/>
              <a:chOff x="4928022" y="4222540"/>
              <a:chExt cx="269275" cy="224523"/>
            </a:xfrm>
          </p:grpSpPr>
          <p:grpSp>
            <p:nvGrpSpPr>
              <p:cNvPr id="562" name="Google Shape;562;p6"/>
              <p:cNvGrpSpPr/>
              <p:nvPr/>
            </p:nvGrpSpPr>
            <p:grpSpPr>
              <a:xfrm>
                <a:off x="5030712" y="4268307"/>
                <a:ext cx="63388" cy="177742"/>
                <a:chOff x="5030712" y="4268307"/>
                <a:chExt cx="63388" cy="177742"/>
              </a:xfrm>
            </p:grpSpPr>
            <p:sp>
              <p:nvSpPr>
                <p:cNvPr id="563" name="Google Shape;563;p6"/>
                <p:cNvSpPr/>
                <p:nvPr/>
              </p:nvSpPr>
              <p:spPr>
                <a:xfrm>
                  <a:off x="5030712" y="4293789"/>
                  <a:ext cx="63388" cy="126777"/>
                </a:xfrm>
                <a:custGeom>
                  <a:avLst/>
                  <a:gdLst/>
                  <a:ahLst/>
                  <a:cxnLst/>
                  <a:rect l="l" t="t" r="r" b="b"/>
                  <a:pathLst>
                    <a:path w="63388" h="126777" extrusionOk="0">
                      <a:moveTo>
                        <a:pt x="0" y="95083"/>
                      </a:moveTo>
                      <a:cubicBezTo>
                        <a:pt x="0" y="112579"/>
                        <a:pt x="14199" y="126778"/>
                        <a:pt x="31694" y="126778"/>
                      </a:cubicBezTo>
                      <a:cubicBezTo>
                        <a:pt x="49190" y="126778"/>
                        <a:pt x="63389" y="112579"/>
                        <a:pt x="63389" y="95083"/>
                      </a:cubicBezTo>
                      <a:cubicBezTo>
                        <a:pt x="63389" y="77588"/>
                        <a:pt x="49190" y="63389"/>
                        <a:pt x="31694" y="63389"/>
                      </a:cubicBezTo>
                      <a:cubicBezTo>
                        <a:pt x="14199" y="63389"/>
                        <a:pt x="0" y="49190"/>
                        <a:pt x="0" y="31694"/>
                      </a:cubicBezTo>
                      <a:cubicBezTo>
                        <a:pt x="0" y="14199"/>
                        <a:pt x="14199" y="0"/>
                        <a:pt x="31694" y="0"/>
                      </a:cubicBezTo>
                      <a:cubicBezTo>
                        <a:pt x="49190" y="0"/>
                        <a:pt x="63389" y="14199"/>
                        <a:pt x="63389" y="31694"/>
                      </a:cubicBez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64" name="Google Shape;564;p6"/>
                <p:cNvSpPr/>
                <p:nvPr/>
              </p:nvSpPr>
              <p:spPr>
                <a:xfrm>
                  <a:off x="5062533" y="4268307"/>
                  <a:ext cx="12677" cy="25355"/>
                </a:xfrm>
                <a:custGeom>
                  <a:avLst/>
                  <a:gdLst/>
                  <a:ahLst/>
                  <a:cxnLst/>
                  <a:rect l="l" t="t" r="r" b="b"/>
                  <a:pathLst>
                    <a:path w="12677" h="25355" extrusionOk="0">
                      <a:moveTo>
                        <a:pt x="0" y="25356"/>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65" name="Google Shape;565;p6"/>
                <p:cNvSpPr/>
                <p:nvPr/>
              </p:nvSpPr>
              <p:spPr>
                <a:xfrm>
                  <a:off x="5062533" y="4420694"/>
                  <a:ext cx="12677" cy="25355"/>
                </a:xfrm>
                <a:custGeom>
                  <a:avLst/>
                  <a:gdLst/>
                  <a:ahLst/>
                  <a:cxnLst/>
                  <a:rect l="l" t="t" r="r" b="b"/>
                  <a:pathLst>
                    <a:path w="12677" h="25355" extrusionOk="0">
                      <a:moveTo>
                        <a:pt x="0" y="25356"/>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566" name="Google Shape;566;p6"/>
              <p:cNvSpPr/>
              <p:nvPr/>
            </p:nvSpPr>
            <p:spPr>
              <a:xfrm>
                <a:off x="4928022" y="4222540"/>
                <a:ext cx="269275" cy="224523"/>
              </a:xfrm>
              <a:custGeom>
                <a:avLst/>
                <a:gdLst/>
                <a:ahLst/>
                <a:cxnLst/>
                <a:rect l="l" t="t" r="r" b="b"/>
                <a:pathLst>
                  <a:path w="269275" h="224523" extrusionOk="0">
                    <a:moveTo>
                      <a:pt x="15847" y="198154"/>
                    </a:moveTo>
                    <a:cubicBezTo>
                      <a:pt x="5705" y="179264"/>
                      <a:pt x="0" y="157585"/>
                      <a:pt x="0" y="134638"/>
                    </a:cubicBezTo>
                    <a:cubicBezTo>
                      <a:pt x="0" y="60346"/>
                      <a:pt x="60219" y="0"/>
                      <a:pt x="134638" y="0"/>
                    </a:cubicBezTo>
                    <a:cubicBezTo>
                      <a:pt x="208930" y="0"/>
                      <a:pt x="269276" y="60219"/>
                      <a:pt x="269276" y="134638"/>
                    </a:cubicBezTo>
                    <a:cubicBezTo>
                      <a:pt x="269276" y="169248"/>
                      <a:pt x="256218" y="200689"/>
                      <a:pt x="234792" y="224523"/>
                    </a:cubicBez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567" name="Google Shape;567;p6"/>
          <p:cNvGrpSpPr/>
          <p:nvPr/>
        </p:nvGrpSpPr>
        <p:grpSpPr>
          <a:xfrm>
            <a:off x="8373856" y="4222539"/>
            <a:ext cx="534182" cy="490535"/>
            <a:chOff x="8373855" y="4197551"/>
            <a:chExt cx="561395" cy="515524"/>
          </a:xfrm>
        </p:grpSpPr>
        <p:sp>
          <p:nvSpPr>
            <p:cNvPr id="568" name="Google Shape;568;p6"/>
            <p:cNvSpPr/>
            <p:nvPr/>
          </p:nvSpPr>
          <p:spPr>
            <a:xfrm>
              <a:off x="8428024" y="4363284"/>
              <a:ext cx="11525" cy="79870"/>
            </a:xfrm>
            <a:custGeom>
              <a:avLst/>
              <a:gdLst/>
              <a:ahLst/>
              <a:cxnLst/>
              <a:rect l="l" t="t" r="r" b="b"/>
              <a:pathLst>
                <a:path w="11525" h="79870" extrusionOk="0">
                  <a:moveTo>
                    <a:pt x="0" y="79870"/>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69" name="Google Shape;569;p6"/>
            <p:cNvSpPr/>
            <p:nvPr/>
          </p:nvSpPr>
          <p:spPr>
            <a:xfrm>
              <a:off x="8428024" y="4363284"/>
              <a:ext cx="507226" cy="349791"/>
            </a:xfrm>
            <a:custGeom>
              <a:avLst/>
              <a:gdLst/>
              <a:ahLst/>
              <a:cxnLst/>
              <a:rect l="l" t="t" r="r" b="b"/>
              <a:pathLst>
                <a:path w="507226" h="349791" extrusionOk="0">
                  <a:moveTo>
                    <a:pt x="507227" y="0"/>
                  </a:moveTo>
                  <a:lnTo>
                    <a:pt x="507227" y="333887"/>
                  </a:lnTo>
                  <a:cubicBezTo>
                    <a:pt x="507227" y="342646"/>
                    <a:pt x="500081" y="349792"/>
                    <a:pt x="491322" y="349792"/>
                  </a:cubicBezTo>
                  <a:lnTo>
                    <a:pt x="15905" y="349792"/>
                  </a:lnTo>
                  <a:cubicBezTo>
                    <a:pt x="7146" y="349792"/>
                    <a:pt x="0" y="342646"/>
                    <a:pt x="0" y="333887"/>
                  </a:cubicBezTo>
                  <a:lnTo>
                    <a:pt x="0" y="269922"/>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70" name="Google Shape;570;p6"/>
            <p:cNvSpPr/>
            <p:nvPr/>
          </p:nvSpPr>
          <p:spPr>
            <a:xfrm>
              <a:off x="8801788" y="4197551"/>
              <a:ext cx="48290" cy="96696"/>
            </a:xfrm>
            <a:custGeom>
              <a:avLst/>
              <a:gdLst/>
              <a:ahLst/>
              <a:cxnLst/>
              <a:rect l="l" t="t" r="r" b="b"/>
              <a:pathLst>
                <a:path w="48290" h="96696" extrusionOk="0">
                  <a:moveTo>
                    <a:pt x="24088" y="0"/>
                  </a:moveTo>
                  <a:lnTo>
                    <a:pt x="24088" y="0"/>
                  </a:lnTo>
                  <a:cubicBezTo>
                    <a:pt x="37457" y="0"/>
                    <a:pt x="48291" y="10834"/>
                    <a:pt x="48291" y="24203"/>
                  </a:cubicBezTo>
                  <a:lnTo>
                    <a:pt x="48291" y="96697"/>
                  </a:lnTo>
                  <a:lnTo>
                    <a:pt x="0" y="96697"/>
                  </a:lnTo>
                  <a:lnTo>
                    <a:pt x="0" y="24203"/>
                  </a:lnTo>
                  <a:cubicBezTo>
                    <a:pt x="0" y="10834"/>
                    <a:pt x="10834" y="0"/>
                    <a:pt x="24088" y="0"/>
                  </a:cubicBez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71" name="Google Shape;571;p6"/>
            <p:cNvSpPr/>
            <p:nvPr/>
          </p:nvSpPr>
          <p:spPr>
            <a:xfrm>
              <a:off x="8657492" y="4197551"/>
              <a:ext cx="48290" cy="96696"/>
            </a:xfrm>
            <a:custGeom>
              <a:avLst/>
              <a:gdLst/>
              <a:ahLst/>
              <a:cxnLst/>
              <a:rect l="l" t="t" r="r" b="b"/>
              <a:pathLst>
                <a:path w="48290" h="96696" extrusionOk="0">
                  <a:moveTo>
                    <a:pt x="24088" y="0"/>
                  </a:moveTo>
                  <a:lnTo>
                    <a:pt x="24088" y="0"/>
                  </a:lnTo>
                  <a:cubicBezTo>
                    <a:pt x="37457" y="0"/>
                    <a:pt x="48291" y="10834"/>
                    <a:pt x="48291" y="24203"/>
                  </a:cubicBezTo>
                  <a:lnTo>
                    <a:pt x="48291" y="96697"/>
                  </a:lnTo>
                  <a:lnTo>
                    <a:pt x="0" y="96697"/>
                  </a:lnTo>
                  <a:lnTo>
                    <a:pt x="0" y="24203"/>
                  </a:lnTo>
                  <a:cubicBezTo>
                    <a:pt x="0" y="10834"/>
                    <a:pt x="10834" y="0"/>
                    <a:pt x="24088" y="0"/>
                  </a:cubicBez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72" name="Google Shape;572;p6"/>
            <p:cNvSpPr/>
            <p:nvPr/>
          </p:nvSpPr>
          <p:spPr>
            <a:xfrm>
              <a:off x="8513310" y="4197551"/>
              <a:ext cx="48291" cy="96696"/>
            </a:xfrm>
            <a:custGeom>
              <a:avLst/>
              <a:gdLst/>
              <a:ahLst/>
              <a:cxnLst/>
              <a:rect l="l" t="t" r="r" b="b"/>
              <a:pathLst>
                <a:path w="48291" h="96696" extrusionOk="0">
                  <a:moveTo>
                    <a:pt x="24089" y="0"/>
                  </a:moveTo>
                  <a:lnTo>
                    <a:pt x="24089" y="0"/>
                  </a:lnTo>
                  <a:cubicBezTo>
                    <a:pt x="37458" y="0"/>
                    <a:pt x="48292" y="10834"/>
                    <a:pt x="48292" y="24203"/>
                  </a:cubicBezTo>
                  <a:lnTo>
                    <a:pt x="48292" y="96697"/>
                  </a:lnTo>
                  <a:lnTo>
                    <a:pt x="1" y="96697"/>
                  </a:lnTo>
                  <a:lnTo>
                    <a:pt x="1" y="24203"/>
                  </a:lnTo>
                  <a:cubicBezTo>
                    <a:pt x="-114" y="10834"/>
                    <a:pt x="10719" y="0"/>
                    <a:pt x="24089" y="0"/>
                  </a:cubicBez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73" name="Google Shape;573;p6"/>
            <p:cNvSpPr/>
            <p:nvPr/>
          </p:nvSpPr>
          <p:spPr>
            <a:xfrm>
              <a:off x="8428024" y="4245842"/>
              <a:ext cx="507111" cy="117442"/>
            </a:xfrm>
            <a:custGeom>
              <a:avLst/>
              <a:gdLst/>
              <a:ahLst/>
              <a:cxnLst/>
              <a:rect l="l" t="t" r="r" b="b"/>
              <a:pathLst>
                <a:path w="507111" h="117442" extrusionOk="0">
                  <a:moveTo>
                    <a:pt x="85172" y="0"/>
                  </a:moveTo>
                  <a:lnTo>
                    <a:pt x="15905" y="0"/>
                  </a:lnTo>
                  <a:cubicBezTo>
                    <a:pt x="7146" y="0"/>
                    <a:pt x="0" y="7146"/>
                    <a:pt x="0" y="15905"/>
                  </a:cubicBezTo>
                  <a:lnTo>
                    <a:pt x="0" y="117442"/>
                  </a:lnTo>
                  <a:lnTo>
                    <a:pt x="507111" y="117442"/>
                  </a:lnTo>
                  <a:lnTo>
                    <a:pt x="507111" y="15905"/>
                  </a:lnTo>
                  <a:cubicBezTo>
                    <a:pt x="507111" y="7146"/>
                    <a:pt x="499966" y="0"/>
                    <a:pt x="491207" y="0"/>
                  </a:cubicBezTo>
                  <a:lnTo>
                    <a:pt x="42194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74" name="Google Shape;574;p6"/>
            <p:cNvSpPr/>
            <p:nvPr/>
          </p:nvSpPr>
          <p:spPr>
            <a:xfrm>
              <a:off x="8561486" y="4245842"/>
              <a:ext cx="95659" cy="11525"/>
            </a:xfrm>
            <a:custGeom>
              <a:avLst/>
              <a:gdLst/>
              <a:ahLst/>
              <a:cxnLst/>
              <a:rect l="l" t="t" r="r" b="b"/>
              <a:pathLst>
                <a:path w="95659" h="11525" extrusionOk="0">
                  <a:moveTo>
                    <a:pt x="95660" y="0"/>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75" name="Google Shape;575;p6"/>
            <p:cNvSpPr/>
            <p:nvPr/>
          </p:nvSpPr>
          <p:spPr>
            <a:xfrm>
              <a:off x="8705437" y="4245842"/>
              <a:ext cx="96351" cy="11525"/>
            </a:xfrm>
            <a:custGeom>
              <a:avLst/>
              <a:gdLst/>
              <a:ahLst/>
              <a:cxnLst/>
              <a:rect l="l" t="t" r="r" b="b"/>
              <a:pathLst>
                <a:path w="96351" h="11525" extrusionOk="0">
                  <a:moveTo>
                    <a:pt x="96351" y="0"/>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76" name="Google Shape;576;p6"/>
            <p:cNvSpPr/>
            <p:nvPr/>
          </p:nvSpPr>
          <p:spPr>
            <a:xfrm>
              <a:off x="8589377" y="4434510"/>
              <a:ext cx="23050" cy="11525"/>
            </a:xfrm>
            <a:custGeom>
              <a:avLst/>
              <a:gdLst/>
              <a:ahLst/>
              <a:cxnLst/>
              <a:rect l="l" t="t" r="r" b="b"/>
              <a:pathLst>
                <a:path w="23050" h="11525" extrusionOk="0">
                  <a:moveTo>
                    <a:pt x="0" y="0"/>
                  </a:moveTo>
                  <a:lnTo>
                    <a:pt x="23051"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77" name="Google Shape;577;p6"/>
            <p:cNvSpPr/>
            <p:nvPr/>
          </p:nvSpPr>
          <p:spPr>
            <a:xfrm>
              <a:off x="8658529" y="4434510"/>
              <a:ext cx="23050" cy="11525"/>
            </a:xfrm>
            <a:custGeom>
              <a:avLst/>
              <a:gdLst/>
              <a:ahLst/>
              <a:cxnLst/>
              <a:rect l="l" t="t" r="r" b="b"/>
              <a:pathLst>
                <a:path w="23050" h="11525" extrusionOk="0">
                  <a:moveTo>
                    <a:pt x="0" y="0"/>
                  </a:moveTo>
                  <a:lnTo>
                    <a:pt x="23051"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78" name="Google Shape;578;p6"/>
            <p:cNvSpPr/>
            <p:nvPr/>
          </p:nvSpPr>
          <p:spPr>
            <a:xfrm>
              <a:off x="8727681" y="4434510"/>
              <a:ext cx="23165" cy="11525"/>
            </a:xfrm>
            <a:custGeom>
              <a:avLst/>
              <a:gdLst/>
              <a:ahLst/>
              <a:cxnLst/>
              <a:rect l="l" t="t" r="r" b="b"/>
              <a:pathLst>
                <a:path w="23165" h="11525" extrusionOk="0">
                  <a:moveTo>
                    <a:pt x="0" y="0"/>
                  </a:moveTo>
                  <a:lnTo>
                    <a:pt x="23166"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79" name="Google Shape;579;p6"/>
            <p:cNvSpPr/>
            <p:nvPr/>
          </p:nvSpPr>
          <p:spPr>
            <a:xfrm>
              <a:off x="8658529" y="4503662"/>
              <a:ext cx="23050" cy="11525"/>
            </a:xfrm>
            <a:custGeom>
              <a:avLst/>
              <a:gdLst/>
              <a:ahLst/>
              <a:cxnLst/>
              <a:rect l="l" t="t" r="r" b="b"/>
              <a:pathLst>
                <a:path w="23050" h="11525" extrusionOk="0">
                  <a:moveTo>
                    <a:pt x="0" y="0"/>
                  </a:moveTo>
                  <a:lnTo>
                    <a:pt x="23051"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80" name="Google Shape;580;p6"/>
            <p:cNvSpPr/>
            <p:nvPr/>
          </p:nvSpPr>
          <p:spPr>
            <a:xfrm>
              <a:off x="8796947" y="4503662"/>
              <a:ext cx="23050" cy="11525"/>
            </a:xfrm>
            <a:custGeom>
              <a:avLst/>
              <a:gdLst/>
              <a:ahLst/>
              <a:cxnLst/>
              <a:rect l="l" t="t" r="r" b="b"/>
              <a:pathLst>
                <a:path w="23050" h="11525" extrusionOk="0">
                  <a:moveTo>
                    <a:pt x="0" y="0"/>
                  </a:moveTo>
                  <a:lnTo>
                    <a:pt x="23051"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81" name="Google Shape;581;p6"/>
            <p:cNvSpPr/>
            <p:nvPr/>
          </p:nvSpPr>
          <p:spPr>
            <a:xfrm>
              <a:off x="8658529" y="4572814"/>
              <a:ext cx="23050" cy="11525"/>
            </a:xfrm>
            <a:custGeom>
              <a:avLst/>
              <a:gdLst/>
              <a:ahLst/>
              <a:cxnLst/>
              <a:rect l="l" t="t" r="r" b="b"/>
              <a:pathLst>
                <a:path w="23050" h="11525" extrusionOk="0">
                  <a:moveTo>
                    <a:pt x="0" y="0"/>
                  </a:moveTo>
                  <a:lnTo>
                    <a:pt x="23051"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82" name="Google Shape;582;p6"/>
            <p:cNvSpPr/>
            <p:nvPr/>
          </p:nvSpPr>
          <p:spPr>
            <a:xfrm>
              <a:off x="8727681" y="4572814"/>
              <a:ext cx="23165" cy="11525"/>
            </a:xfrm>
            <a:custGeom>
              <a:avLst/>
              <a:gdLst/>
              <a:ahLst/>
              <a:cxnLst/>
              <a:rect l="l" t="t" r="r" b="b"/>
              <a:pathLst>
                <a:path w="23165" h="11525" extrusionOk="0">
                  <a:moveTo>
                    <a:pt x="0" y="0"/>
                  </a:moveTo>
                  <a:lnTo>
                    <a:pt x="23166"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83" name="Google Shape;583;p6"/>
            <p:cNvSpPr/>
            <p:nvPr/>
          </p:nvSpPr>
          <p:spPr>
            <a:xfrm>
              <a:off x="8866099" y="4434510"/>
              <a:ext cx="23050" cy="11525"/>
            </a:xfrm>
            <a:custGeom>
              <a:avLst/>
              <a:gdLst/>
              <a:ahLst/>
              <a:cxnLst/>
              <a:rect l="l" t="t" r="r" b="b"/>
              <a:pathLst>
                <a:path w="23050" h="11525" extrusionOk="0">
                  <a:moveTo>
                    <a:pt x="0" y="0"/>
                  </a:moveTo>
                  <a:lnTo>
                    <a:pt x="23051"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84" name="Google Shape;584;p6"/>
            <p:cNvSpPr/>
            <p:nvPr/>
          </p:nvSpPr>
          <p:spPr>
            <a:xfrm>
              <a:off x="8866099" y="4572814"/>
              <a:ext cx="23050" cy="11525"/>
            </a:xfrm>
            <a:custGeom>
              <a:avLst/>
              <a:gdLst/>
              <a:ahLst/>
              <a:cxnLst/>
              <a:rect l="l" t="t" r="r" b="b"/>
              <a:pathLst>
                <a:path w="23050" h="11525" extrusionOk="0">
                  <a:moveTo>
                    <a:pt x="0" y="0"/>
                  </a:moveTo>
                  <a:lnTo>
                    <a:pt x="23051"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85" name="Google Shape;585;p6"/>
            <p:cNvSpPr/>
            <p:nvPr/>
          </p:nvSpPr>
          <p:spPr>
            <a:xfrm>
              <a:off x="8866099" y="4641965"/>
              <a:ext cx="23050" cy="11525"/>
            </a:xfrm>
            <a:custGeom>
              <a:avLst/>
              <a:gdLst/>
              <a:ahLst/>
              <a:cxnLst/>
              <a:rect l="l" t="t" r="r" b="b"/>
              <a:pathLst>
                <a:path w="23050" h="11525" extrusionOk="0">
                  <a:moveTo>
                    <a:pt x="0" y="0"/>
                  </a:moveTo>
                  <a:lnTo>
                    <a:pt x="23051"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86" name="Google Shape;586;p6"/>
            <p:cNvSpPr/>
            <p:nvPr/>
          </p:nvSpPr>
          <p:spPr>
            <a:xfrm>
              <a:off x="8543276" y="4363284"/>
              <a:ext cx="11525" cy="81598"/>
            </a:xfrm>
            <a:custGeom>
              <a:avLst/>
              <a:gdLst/>
              <a:ahLst/>
              <a:cxnLst/>
              <a:rect l="l" t="t" r="r" b="b"/>
              <a:pathLst>
                <a:path w="11525" h="81598" extrusionOk="0">
                  <a:moveTo>
                    <a:pt x="0" y="81599"/>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87" name="Google Shape;587;p6"/>
            <p:cNvSpPr/>
            <p:nvPr/>
          </p:nvSpPr>
          <p:spPr>
            <a:xfrm>
              <a:off x="8543276" y="4631477"/>
              <a:ext cx="11525" cy="81598"/>
            </a:xfrm>
            <a:custGeom>
              <a:avLst/>
              <a:gdLst/>
              <a:ahLst/>
              <a:cxnLst/>
              <a:rect l="l" t="t" r="r" b="b"/>
              <a:pathLst>
                <a:path w="11525" h="81598" extrusionOk="0">
                  <a:moveTo>
                    <a:pt x="0" y="81599"/>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588" name="Google Shape;588;p6"/>
            <p:cNvGrpSpPr/>
            <p:nvPr/>
          </p:nvGrpSpPr>
          <p:grpSpPr>
            <a:xfrm>
              <a:off x="8373855" y="4427826"/>
              <a:ext cx="220823" cy="220823"/>
              <a:chOff x="8373855" y="4427826"/>
              <a:chExt cx="220823" cy="220823"/>
            </a:xfrm>
          </p:grpSpPr>
          <p:grpSp>
            <p:nvGrpSpPr>
              <p:cNvPr id="589" name="Google Shape;589;p6"/>
              <p:cNvGrpSpPr/>
              <p:nvPr/>
            </p:nvGrpSpPr>
            <p:grpSpPr>
              <a:xfrm>
                <a:off x="8459949" y="4474849"/>
                <a:ext cx="48636" cy="126777"/>
                <a:chOff x="8459949" y="4474849"/>
                <a:chExt cx="48636" cy="126777"/>
              </a:xfrm>
            </p:grpSpPr>
            <p:sp>
              <p:nvSpPr>
                <p:cNvPr id="590" name="Google Shape;590;p6"/>
                <p:cNvSpPr/>
                <p:nvPr/>
              </p:nvSpPr>
              <p:spPr>
                <a:xfrm>
                  <a:off x="8459949" y="4497323"/>
                  <a:ext cx="48636" cy="81598"/>
                </a:xfrm>
                <a:custGeom>
                  <a:avLst/>
                  <a:gdLst/>
                  <a:ahLst/>
                  <a:cxnLst/>
                  <a:rect l="l" t="t" r="r" b="b"/>
                  <a:pathLst>
                    <a:path w="48636" h="81598" extrusionOk="0">
                      <a:moveTo>
                        <a:pt x="0" y="61199"/>
                      </a:moveTo>
                      <a:cubicBezTo>
                        <a:pt x="0" y="72494"/>
                        <a:pt x="10949" y="81599"/>
                        <a:pt x="24318" y="81599"/>
                      </a:cubicBezTo>
                      <a:cubicBezTo>
                        <a:pt x="37688" y="81599"/>
                        <a:pt x="48637" y="72494"/>
                        <a:pt x="48637" y="61199"/>
                      </a:cubicBezTo>
                      <a:cubicBezTo>
                        <a:pt x="48637" y="49904"/>
                        <a:pt x="39993" y="40799"/>
                        <a:pt x="24318" y="40799"/>
                      </a:cubicBezTo>
                      <a:cubicBezTo>
                        <a:pt x="8068" y="40799"/>
                        <a:pt x="0" y="31694"/>
                        <a:pt x="0" y="20400"/>
                      </a:cubicBezTo>
                      <a:cubicBezTo>
                        <a:pt x="0" y="9105"/>
                        <a:pt x="10949" y="0"/>
                        <a:pt x="24318" y="0"/>
                      </a:cubicBezTo>
                      <a:cubicBezTo>
                        <a:pt x="37688" y="0"/>
                        <a:pt x="48637" y="9105"/>
                        <a:pt x="48637" y="20400"/>
                      </a:cubicBez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91" name="Google Shape;591;p6"/>
                <p:cNvSpPr/>
                <p:nvPr/>
              </p:nvSpPr>
              <p:spPr>
                <a:xfrm>
                  <a:off x="8484267" y="4474849"/>
                  <a:ext cx="11525" cy="22589"/>
                </a:xfrm>
                <a:custGeom>
                  <a:avLst/>
                  <a:gdLst/>
                  <a:ahLst/>
                  <a:cxnLst/>
                  <a:rect l="l" t="t" r="r" b="b"/>
                  <a:pathLst>
                    <a:path w="11525" h="22589" extrusionOk="0">
                      <a:moveTo>
                        <a:pt x="0" y="22590"/>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92" name="Google Shape;592;p6"/>
                <p:cNvSpPr/>
                <p:nvPr/>
              </p:nvSpPr>
              <p:spPr>
                <a:xfrm>
                  <a:off x="8484267" y="4578922"/>
                  <a:ext cx="11525" cy="22704"/>
                </a:xfrm>
                <a:custGeom>
                  <a:avLst/>
                  <a:gdLst/>
                  <a:ahLst/>
                  <a:cxnLst/>
                  <a:rect l="l" t="t" r="r" b="b"/>
                  <a:pathLst>
                    <a:path w="11525" h="22704" extrusionOk="0">
                      <a:moveTo>
                        <a:pt x="0" y="22705"/>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593" name="Google Shape;593;p6"/>
              <p:cNvSpPr/>
              <p:nvPr/>
            </p:nvSpPr>
            <p:spPr>
              <a:xfrm>
                <a:off x="8373855" y="4427826"/>
                <a:ext cx="220823" cy="220823"/>
              </a:xfrm>
              <a:custGeom>
                <a:avLst/>
                <a:gdLst/>
                <a:ahLst/>
                <a:cxnLst/>
                <a:rect l="l" t="t" r="r" b="b"/>
                <a:pathLst>
                  <a:path w="220823" h="220823" extrusionOk="0">
                    <a:moveTo>
                      <a:pt x="220824" y="110412"/>
                    </a:moveTo>
                    <a:cubicBezTo>
                      <a:pt x="220824" y="171391"/>
                      <a:pt x="171391" y="220824"/>
                      <a:pt x="110412" y="220824"/>
                    </a:cubicBezTo>
                    <a:cubicBezTo>
                      <a:pt x="49433" y="220824"/>
                      <a:pt x="0" y="171391"/>
                      <a:pt x="0" y="110412"/>
                    </a:cubicBezTo>
                    <a:cubicBezTo>
                      <a:pt x="0" y="49433"/>
                      <a:pt x="49433" y="0"/>
                      <a:pt x="110412" y="0"/>
                    </a:cubicBezTo>
                    <a:cubicBezTo>
                      <a:pt x="171391" y="0"/>
                      <a:pt x="220824" y="49433"/>
                      <a:pt x="220824" y="110412"/>
                    </a:cubicBez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594" name="Google Shape;594;p6"/>
            <p:cNvSpPr/>
            <p:nvPr/>
          </p:nvSpPr>
          <p:spPr>
            <a:xfrm>
              <a:off x="8762372" y="4457561"/>
              <a:ext cx="92202" cy="92202"/>
            </a:xfrm>
            <a:custGeom>
              <a:avLst/>
              <a:gdLst/>
              <a:ahLst/>
              <a:cxnLst/>
              <a:rect l="l" t="t" r="r" b="b"/>
              <a:pathLst>
                <a:path w="92202" h="92202" extrusionOk="0">
                  <a:moveTo>
                    <a:pt x="92202" y="46101"/>
                  </a:moveTo>
                  <a:cubicBezTo>
                    <a:pt x="92202" y="71572"/>
                    <a:pt x="71572" y="92202"/>
                    <a:pt x="46101" y="92202"/>
                  </a:cubicBezTo>
                  <a:cubicBezTo>
                    <a:pt x="20630" y="92202"/>
                    <a:pt x="0" y="71572"/>
                    <a:pt x="0" y="46101"/>
                  </a:cubicBezTo>
                  <a:cubicBezTo>
                    <a:pt x="0" y="20630"/>
                    <a:pt x="20630" y="0"/>
                    <a:pt x="46101" y="0"/>
                  </a:cubicBezTo>
                  <a:cubicBezTo>
                    <a:pt x="71457" y="0"/>
                    <a:pt x="92202" y="20630"/>
                    <a:pt x="92202" y="46101"/>
                  </a:cubicBez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95" name="Google Shape;595;p6"/>
            <p:cNvSpPr/>
            <p:nvPr/>
          </p:nvSpPr>
          <p:spPr>
            <a:xfrm>
              <a:off x="8589378" y="4587451"/>
              <a:ext cx="218979" cy="61199"/>
            </a:xfrm>
            <a:custGeom>
              <a:avLst/>
              <a:gdLst/>
              <a:ahLst/>
              <a:cxnLst/>
              <a:rect l="l" t="t" r="r" b="b"/>
              <a:pathLst>
                <a:path w="218979" h="61199" extrusionOk="0">
                  <a:moveTo>
                    <a:pt x="0" y="61199"/>
                  </a:moveTo>
                  <a:lnTo>
                    <a:pt x="195929" y="61199"/>
                  </a:lnTo>
                  <a:cubicBezTo>
                    <a:pt x="208607" y="61199"/>
                    <a:pt x="218980" y="50826"/>
                    <a:pt x="218980" y="38149"/>
                  </a:cubicBezTo>
                  <a:lnTo>
                    <a:pt x="21898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596" name="Google Shape;596;p6"/>
            <p:cNvSpPr/>
            <p:nvPr/>
          </p:nvSpPr>
          <p:spPr>
            <a:xfrm>
              <a:off x="8785422" y="4587220"/>
              <a:ext cx="46101" cy="23050"/>
            </a:xfrm>
            <a:custGeom>
              <a:avLst/>
              <a:gdLst/>
              <a:ahLst/>
              <a:cxnLst/>
              <a:rect l="l" t="t" r="r" b="b"/>
              <a:pathLst>
                <a:path w="46101" h="23050" extrusionOk="0">
                  <a:moveTo>
                    <a:pt x="0" y="23051"/>
                  </a:moveTo>
                  <a:lnTo>
                    <a:pt x="23051" y="0"/>
                  </a:lnTo>
                  <a:lnTo>
                    <a:pt x="46101" y="23051"/>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597" name="Google Shape;597;p6"/>
          <p:cNvSpPr txBox="1"/>
          <p:nvPr/>
        </p:nvSpPr>
        <p:spPr>
          <a:xfrm>
            <a:off x="11595386" y="6601396"/>
            <a:ext cx="407502" cy="170878"/>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s-ES" sz="900">
                <a:solidFill>
                  <a:schemeClr val="dk2"/>
                </a:solidFill>
                <a:latin typeface="Quattrocento Sans"/>
                <a:ea typeface="Quattrocento Sans"/>
                <a:cs typeface="Quattrocento Sans"/>
                <a:sym typeface="Quattrocento Sans"/>
              </a:rPr>
              <a:t>p. </a:t>
            </a:r>
            <a:fld id="{00000000-1234-1234-1234-123412341234}" type="slidenum">
              <a:rPr lang="es-ES" sz="900">
                <a:solidFill>
                  <a:schemeClr val="dk2"/>
                </a:solidFill>
                <a:latin typeface="Quattrocento Sans"/>
                <a:ea typeface="Quattrocento Sans"/>
                <a:cs typeface="Quattrocento Sans"/>
                <a:sym typeface="Quattrocento Sans"/>
              </a:rPr>
              <a:t>6</a:t>
            </a:fld>
            <a:endParaRPr sz="900">
              <a:solidFill>
                <a:schemeClr val="dk2"/>
              </a:solidFill>
              <a:latin typeface="Quattrocento Sans"/>
              <a:ea typeface="Quattrocento Sans"/>
              <a:cs typeface="Quattrocento Sans"/>
              <a:sym typeface="Quattrocento San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02"/>
        <p:cNvGrpSpPr/>
        <p:nvPr/>
      </p:nvGrpSpPr>
      <p:grpSpPr>
        <a:xfrm>
          <a:off x="0" y="0"/>
          <a:ext cx="0" cy="0"/>
          <a:chOff x="0" y="0"/>
          <a:chExt cx="0" cy="0"/>
        </a:xfrm>
      </p:grpSpPr>
      <p:sp>
        <p:nvSpPr>
          <p:cNvPr id="603" name="Google Shape;603;p7"/>
          <p:cNvSpPr/>
          <p:nvPr/>
        </p:nvSpPr>
        <p:spPr>
          <a:xfrm>
            <a:off x="0" y="6448425"/>
            <a:ext cx="12192000" cy="4095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604" name="Google Shape;604;p7"/>
          <p:cNvSpPr txBox="1"/>
          <p:nvPr/>
        </p:nvSpPr>
        <p:spPr>
          <a:xfrm>
            <a:off x="544077" y="6498930"/>
            <a:ext cx="3679539" cy="280717"/>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ES" sz="700" b="0" i="0" u="none" strike="noStrike" cap="none">
                <a:solidFill>
                  <a:schemeClr val="dk2"/>
                </a:solidFill>
                <a:latin typeface="Quattrocento Sans"/>
                <a:ea typeface="Quattrocento Sans"/>
                <a:cs typeface="Quattrocento Sans"/>
                <a:sym typeface="Quattrocento Sans"/>
              </a:rPr>
              <a:t>Asociación de Voluntarios de CaixaBank 2022</a:t>
            </a:r>
            <a:endParaRPr/>
          </a:p>
        </p:txBody>
      </p:sp>
      <p:sp>
        <p:nvSpPr>
          <p:cNvPr id="605" name="Google Shape;605;p7"/>
          <p:cNvSpPr txBox="1"/>
          <p:nvPr/>
        </p:nvSpPr>
        <p:spPr>
          <a:xfrm>
            <a:off x="752739" y="740459"/>
            <a:ext cx="8100975" cy="405588"/>
          </a:xfrm>
          <a:prstGeom prst="rect">
            <a:avLst/>
          </a:prstGeom>
          <a:noFill/>
          <a:ln>
            <a:noFill/>
          </a:ln>
        </p:spPr>
        <p:txBody>
          <a:bodyPr spcFirstLastPara="1" wrap="square" lIns="0" tIns="0" rIns="0" bIns="0" anchor="t" anchorCtr="0">
            <a:noAutofit/>
          </a:bodyPr>
          <a:lstStyle/>
          <a:p>
            <a:pPr marL="0" marR="0" lvl="0" indent="0" algn="l" rtl="0">
              <a:lnSpc>
                <a:spcPct val="142857"/>
              </a:lnSpc>
              <a:spcBef>
                <a:spcPts val="0"/>
              </a:spcBef>
              <a:spcAft>
                <a:spcPts val="0"/>
              </a:spcAft>
              <a:buClr>
                <a:schemeClr val="accent1"/>
              </a:buClr>
              <a:buSzPts val="2000"/>
              <a:buFont typeface="Arial"/>
              <a:buNone/>
            </a:pPr>
            <a:r>
              <a:rPr lang="es-ES" sz="2800" b="0" i="0">
                <a:solidFill>
                  <a:schemeClr val="accent1"/>
                </a:solidFill>
                <a:latin typeface="Quattrocento Sans"/>
                <a:ea typeface="Quattrocento Sans"/>
                <a:cs typeface="Quattrocento Sans"/>
                <a:sym typeface="Quattrocento Sans"/>
              </a:rPr>
              <a:t>02</a:t>
            </a:r>
            <a:r>
              <a:rPr lang="es-ES" sz="2800" b="1" i="0">
                <a:solidFill>
                  <a:schemeClr val="accent1"/>
                </a:solidFill>
                <a:latin typeface="Quattrocento Sans"/>
                <a:ea typeface="Quattrocento Sans"/>
                <a:cs typeface="Quattrocento Sans"/>
                <a:sym typeface="Quattrocento Sans"/>
              </a:rPr>
              <a:t>. </a:t>
            </a:r>
            <a:r>
              <a:rPr lang="es-ES" sz="2800" b="0" i="0" u="none" strike="noStrike" cap="none">
                <a:solidFill>
                  <a:schemeClr val="dk1"/>
                </a:solidFill>
                <a:latin typeface="Quattrocento Sans"/>
                <a:ea typeface="Quattrocento Sans"/>
                <a:cs typeface="Quattrocento Sans"/>
                <a:sym typeface="Quattrocento Sans"/>
              </a:rPr>
              <a:t>ALTA SEGURIDAD SOCIAL</a:t>
            </a:r>
            <a:r>
              <a:rPr lang="es-ES" sz="2800" b="0" i="0" u="none" strike="noStrike" cap="none" baseline="30000">
                <a:solidFill>
                  <a:schemeClr val="dk1"/>
                </a:solidFill>
                <a:latin typeface="Quattrocento Sans"/>
                <a:ea typeface="Quattrocento Sans"/>
                <a:cs typeface="Quattrocento Sans"/>
                <a:sym typeface="Quattrocento Sans"/>
              </a:rPr>
              <a:t>(3)</a:t>
            </a:r>
            <a:endParaRPr sz="2000" b="0" i="0" u="none" strike="noStrike" cap="none">
              <a:solidFill>
                <a:schemeClr val="dk1"/>
              </a:solidFill>
              <a:latin typeface="Quattrocento Sans"/>
              <a:ea typeface="Quattrocento Sans"/>
              <a:cs typeface="Quattrocento Sans"/>
              <a:sym typeface="Quattrocento Sans"/>
            </a:endParaRPr>
          </a:p>
        </p:txBody>
      </p:sp>
      <p:cxnSp>
        <p:nvCxnSpPr>
          <p:cNvPr id="606" name="Google Shape;606;p7"/>
          <p:cNvCxnSpPr/>
          <p:nvPr/>
        </p:nvCxnSpPr>
        <p:spPr>
          <a:xfrm>
            <a:off x="570084" y="861156"/>
            <a:ext cx="0" cy="258451"/>
          </a:xfrm>
          <a:prstGeom prst="straightConnector1">
            <a:avLst/>
          </a:prstGeom>
          <a:noFill/>
          <a:ln w="38100" cap="rnd" cmpd="sng">
            <a:solidFill>
              <a:schemeClr val="accent1"/>
            </a:solidFill>
            <a:prstDash val="solid"/>
            <a:round/>
            <a:headEnd type="none" w="sm" len="sm"/>
            <a:tailEnd type="none" w="sm" len="sm"/>
          </a:ln>
        </p:spPr>
      </p:cxnSp>
      <p:sp>
        <p:nvSpPr>
          <p:cNvPr id="607" name="Google Shape;607;p7"/>
          <p:cNvSpPr/>
          <p:nvPr/>
        </p:nvSpPr>
        <p:spPr>
          <a:xfrm>
            <a:off x="-162556" y="846389"/>
            <a:ext cx="621068" cy="287984"/>
          </a:xfrm>
          <a:prstGeom prst="roundRect">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608" name="Google Shape;608;p7"/>
          <p:cNvSpPr/>
          <p:nvPr/>
        </p:nvSpPr>
        <p:spPr>
          <a:xfrm>
            <a:off x="4436956" y="4732801"/>
            <a:ext cx="7753721" cy="1719205"/>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609" name="Google Shape;609;p7"/>
          <p:cNvSpPr txBox="1"/>
          <p:nvPr/>
        </p:nvSpPr>
        <p:spPr>
          <a:xfrm>
            <a:off x="5825969" y="5540016"/>
            <a:ext cx="1895631" cy="553998"/>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s-ES" sz="1800" b="0" i="0" u="none" strike="noStrike" cap="none">
                <a:solidFill>
                  <a:schemeClr val="lt1"/>
                </a:solidFill>
                <a:latin typeface="Quattrocento Sans"/>
                <a:ea typeface="Quattrocento Sans"/>
                <a:cs typeface="Quattrocento Sans"/>
                <a:sym typeface="Quattrocento Sans"/>
              </a:rPr>
              <a:t>Criterios para </a:t>
            </a:r>
            <a:br>
              <a:rPr lang="es-ES" sz="1800" b="0" i="0" u="none" strike="noStrike" cap="none">
                <a:solidFill>
                  <a:schemeClr val="lt1"/>
                </a:solidFill>
                <a:latin typeface="Quattrocento Sans"/>
                <a:ea typeface="Quattrocento Sans"/>
                <a:cs typeface="Quattrocento Sans"/>
                <a:sym typeface="Quattrocento Sans"/>
              </a:rPr>
            </a:br>
            <a:r>
              <a:rPr lang="es-ES" sz="1800" b="0" i="0" u="none" strike="noStrike" cap="none">
                <a:solidFill>
                  <a:schemeClr val="lt1"/>
                </a:solidFill>
                <a:latin typeface="Quattrocento Sans"/>
                <a:ea typeface="Quattrocento Sans"/>
                <a:cs typeface="Quattrocento Sans"/>
                <a:sym typeface="Quattrocento Sans"/>
              </a:rPr>
              <a:t>escoger Mutuas:</a:t>
            </a:r>
            <a:endParaRPr/>
          </a:p>
        </p:txBody>
      </p:sp>
      <p:cxnSp>
        <p:nvCxnSpPr>
          <p:cNvPr id="610" name="Google Shape;610;p7"/>
          <p:cNvCxnSpPr/>
          <p:nvPr/>
        </p:nvCxnSpPr>
        <p:spPr>
          <a:xfrm rot="10800000">
            <a:off x="5668035" y="5573666"/>
            <a:ext cx="0" cy="1121046"/>
          </a:xfrm>
          <a:prstGeom prst="straightConnector1">
            <a:avLst/>
          </a:prstGeom>
          <a:noFill/>
          <a:ln w="19050" cap="rnd" cmpd="sng">
            <a:solidFill>
              <a:schemeClr val="lt1"/>
            </a:solidFill>
            <a:prstDash val="solid"/>
            <a:round/>
            <a:headEnd type="none" w="sm" len="sm"/>
            <a:tailEnd type="none" w="sm" len="sm"/>
          </a:ln>
        </p:spPr>
      </p:cxnSp>
      <p:sp>
        <p:nvSpPr>
          <p:cNvPr id="611" name="Google Shape;611;p7"/>
          <p:cNvSpPr/>
          <p:nvPr/>
        </p:nvSpPr>
        <p:spPr>
          <a:xfrm>
            <a:off x="5563440" y="5442479"/>
            <a:ext cx="316960" cy="316960"/>
          </a:xfrm>
          <a:prstGeom prst="ellipse">
            <a:avLst/>
          </a:prstGeom>
          <a:solidFill>
            <a:schemeClr val="l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612" name="Google Shape;612;p7"/>
          <p:cNvSpPr txBox="1"/>
          <p:nvPr/>
        </p:nvSpPr>
        <p:spPr>
          <a:xfrm>
            <a:off x="4979405" y="5008637"/>
            <a:ext cx="2162466" cy="26224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lt1"/>
              </a:buClr>
              <a:buSzPts val="1800"/>
              <a:buFont typeface="Arial"/>
              <a:buNone/>
            </a:pPr>
            <a:r>
              <a:rPr lang="es-ES" sz="1800" b="0" i="0">
                <a:solidFill>
                  <a:schemeClr val="lt1"/>
                </a:solidFill>
                <a:latin typeface="Quattrocento Sans"/>
                <a:ea typeface="Quattrocento Sans"/>
                <a:cs typeface="Quattrocento Sans"/>
                <a:sym typeface="Quattrocento Sans"/>
              </a:rPr>
              <a:t>DESTACADO</a:t>
            </a:r>
            <a:endParaRPr/>
          </a:p>
        </p:txBody>
      </p:sp>
      <p:grpSp>
        <p:nvGrpSpPr>
          <p:cNvPr id="613" name="Google Shape;613;p7"/>
          <p:cNvGrpSpPr/>
          <p:nvPr/>
        </p:nvGrpSpPr>
        <p:grpSpPr>
          <a:xfrm>
            <a:off x="5084505" y="1227915"/>
            <a:ext cx="6405967" cy="3982176"/>
            <a:chOff x="4855103" y="1174672"/>
            <a:chExt cx="6790521" cy="4221228"/>
          </a:xfrm>
        </p:grpSpPr>
        <p:pic>
          <p:nvPicPr>
            <p:cNvPr id="614" name="Google Shape;614;p7" descr="MacBook-Pro-mockup.png"/>
            <p:cNvPicPr preferRelativeResize="0"/>
            <p:nvPr/>
          </p:nvPicPr>
          <p:blipFill rotWithShape="1">
            <a:blip r:embed="rId3">
              <a:alphaModFix/>
            </a:blip>
            <a:srcRect/>
            <a:stretch/>
          </p:blipFill>
          <p:spPr>
            <a:xfrm>
              <a:off x="4855103" y="1174672"/>
              <a:ext cx="6790521" cy="4221228"/>
            </a:xfrm>
            <a:prstGeom prst="rect">
              <a:avLst/>
            </a:prstGeom>
            <a:noFill/>
            <a:ln>
              <a:noFill/>
            </a:ln>
          </p:spPr>
        </p:pic>
        <p:sp>
          <p:nvSpPr>
            <p:cNvPr id="615" name="Google Shape;615;p7"/>
            <p:cNvSpPr/>
            <p:nvPr/>
          </p:nvSpPr>
          <p:spPr>
            <a:xfrm>
              <a:off x="5760720" y="1508624"/>
              <a:ext cx="4973956" cy="311118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pic>
          <p:nvPicPr>
            <p:cNvPr id="616" name="Google Shape;616;p7"/>
            <p:cNvPicPr preferRelativeResize="0"/>
            <p:nvPr/>
          </p:nvPicPr>
          <p:blipFill rotWithShape="1">
            <a:blip r:embed="rId4">
              <a:alphaModFix/>
            </a:blip>
            <a:srcRect/>
            <a:stretch/>
          </p:blipFill>
          <p:spPr>
            <a:xfrm>
              <a:off x="6488809" y="1528411"/>
              <a:ext cx="3517778" cy="3091402"/>
            </a:xfrm>
            <a:prstGeom prst="rect">
              <a:avLst/>
            </a:prstGeom>
            <a:noFill/>
            <a:ln>
              <a:noFill/>
            </a:ln>
          </p:spPr>
        </p:pic>
      </p:grpSp>
      <p:sp>
        <p:nvSpPr>
          <p:cNvPr id="617" name="Google Shape;617;p7"/>
          <p:cNvSpPr txBox="1"/>
          <p:nvPr/>
        </p:nvSpPr>
        <p:spPr>
          <a:xfrm>
            <a:off x="7984129" y="5540016"/>
            <a:ext cx="3825741" cy="830997"/>
          </a:xfrm>
          <a:prstGeom prst="rect">
            <a:avLst/>
          </a:prstGeom>
          <a:noFill/>
          <a:ln>
            <a:noFill/>
          </a:ln>
        </p:spPr>
        <p:txBody>
          <a:bodyPr spcFirstLastPara="1" wrap="square" lIns="0" tIns="0" rIns="0" bIns="0" anchor="t" anchorCtr="0">
            <a:spAutoFit/>
          </a:bodyPr>
          <a:lstStyle/>
          <a:p>
            <a:pPr marL="285750" marR="0" lvl="0" indent="-180000" algn="l" rtl="0">
              <a:lnSpc>
                <a:spcPct val="100000"/>
              </a:lnSpc>
              <a:spcBef>
                <a:spcPts val="0"/>
              </a:spcBef>
              <a:spcAft>
                <a:spcPts val="0"/>
              </a:spcAft>
              <a:buClr>
                <a:schemeClr val="lt1"/>
              </a:buClr>
              <a:buSzPts val="1200"/>
              <a:buFont typeface="Arial"/>
              <a:buChar char="•"/>
            </a:pPr>
            <a:r>
              <a:rPr lang="es-ES" sz="1800" b="0" i="0" u="none" strike="noStrike" cap="none">
                <a:solidFill>
                  <a:schemeClr val="lt1"/>
                </a:solidFill>
                <a:latin typeface="Quattrocento Sans"/>
                <a:ea typeface="Quattrocento Sans"/>
                <a:cs typeface="Quattrocento Sans"/>
                <a:sym typeface="Quattrocento Sans"/>
              </a:rPr>
              <a:t>Facilidad desplazamiento</a:t>
            </a:r>
            <a:endParaRPr/>
          </a:p>
          <a:p>
            <a:pPr marL="285750" marR="0" lvl="0" indent="-180000" algn="l" rtl="0">
              <a:lnSpc>
                <a:spcPct val="100000"/>
              </a:lnSpc>
              <a:spcBef>
                <a:spcPts val="0"/>
              </a:spcBef>
              <a:spcAft>
                <a:spcPts val="0"/>
              </a:spcAft>
              <a:buClr>
                <a:schemeClr val="lt1"/>
              </a:buClr>
              <a:buSzPts val="1200"/>
              <a:buFont typeface="Arial"/>
              <a:buChar char="•"/>
            </a:pPr>
            <a:r>
              <a:rPr lang="es-ES" sz="1800" b="0" i="0" u="none" strike="noStrike" cap="none">
                <a:solidFill>
                  <a:schemeClr val="lt1"/>
                </a:solidFill>
                <a:latin typeface="Quattrocento Sans"/>
                <a:ea typeface="Quattrocento Sans"/>
                <a:cs typeface="Quattrocento Sans"/>
                <a:sym typeface="Quattrocento Sans"/>
              </a:rPr>
              <a:t>Proximidad a domicilio</a:t>
            </a:r>
            <a:endParaRPr/>
          </a:p>
          <a:p>
            <a:pPr marL="285750" marR="0" lvl="0" indent="-180000" algn="l" rtl="0">
              <a:lnSpc>
                <a:spcPct val="100000"/>
              </a:lnSpc>
              <a:spcBef>
                <a:spcPts val="0"/>
              </a:spcBef>
              <a:spcAft>
                <a:spcPts val="0"/>
              </a:spcAft>
              <a:buClr>
                <a:schemeClr val="lt1"/>
              </a:buClr>
              <a:buSzPts val="1200"/>
              <a:buFont typeface="Arial"/>
              <a:buChar char="•"/>
            </a:pPr>
            <a:r>
              <a:rPr lang="es-ES" sz="1800" b="0" i="0" u="none" strike="noStrike" cap="none">
                <a:solidFill>
                  <a:schemeClr val="lt1"/>
                </a:solidFill>
                <a:latin typeface="Quattrocento Sans"/>
                <a:ea typeface="Quattrocento Sans"/>
                <a:cs typeface="Quattrocento Sans"/>
                <a:sym typeface="Quattrocento Sans"/>
              </a:rPr>
              <a:t>Proximidad a centro trabajo</a:t>
            </a:r>
            <a:endParaRPr/>
          </a:p>
        </p:txBody>
      </p:sp>
      <p:grpSp>
        <p:nvGrpSpPr>
          <p:cNvPr id="618" name="Google Shape;618;p7"/>
          <p:cNvGrpSpPr/>
          <p:nvPr/>
        </p:nvGrpSpPr>
        <p:grpSpPr>
          <a:xfrm>
            <a:off x="1391355" y="3024123"/>
            <a:ext cx="2436953" cy="554263"/>
            <a:chOff x="6718339" y="2788607"/>
            <a:chExt cx="2436953" cy="554263"/>
          </a:xfrm>
        </p:grpSpPr>
        <p:sp>
          <p:nvSpPr>
            <p:cNvPr id="619" name="Google Shape;619;p7"/>
            <p:cNvSpPr/>
            <p:nvPr/>
          </p:nvSpPr>
          <p:spPr>
            <a:xfrm>
              <a:off x="6718339" y="2788607"/>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C0C0C"/>
                </a:solidFill>
                <a:latin typeface="Quattrocento Sans"/>
                <a:ea typeface="Quattrocento Sans"/>
                <a:cs typeface="Quattrocento Sans"/>
                <a:sym typeface="Quattrocento Sans"/>
              </a:endParaRPr>
            </a:p>
          </p:txBody>
        </p:sp>
        <p:sp>
          <p:nvSpPr>
            <p:cNvPr id="620" name="Google Shape;620;p7"/>
            <p:cNvSpPr txBox="1"/>
            <p:nvPr/>
          </p:nvSpPr>
          <p:spPr>
            <a:xfrm>
              <a:off x="6947048" y="2911983"/>
              <a:ext cx="2208244"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Para trámites de accidentes e incapacidades</a:t>
              </a:r>
              <a:endParaRPr/>
            </a:p>
          </p:txBody>
        </p:sp>
      </p:grpSp>
      <p:grpSp>
        <p:nvGrpSpPr>
          <p:cNvPr id="621" name="Google Shape;621;p7"/>
          <p:cNvGrpSpPr/>
          <p:nvPr/>
        </p:nvGrpSpPr>
        <p:grpSpPr>
          <a:xfrm>
            <a:off x="1391355" y="4166285"/>
            <a:ext cx="2114931" cy="554263"/>
            <a:chOff x="6718339" y="3693317"/>
            <a:chExt cx="2114931" cy="554263"/>
          </a:xfrm>
        </p:grpSpPr>
        <p:sp>
          <p:nvSpPr>
            <p:cNvPr id="622" name="Google Shape;622;p7"/>
            <p:cNvSpPr/>
            <p:nvPr/>
          </p:nvSpPr>
          <p:spPr>
            <a:xfrm>
              <a:off x="6718339" y="3693317"/>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C0C0C"/>
                </a:solidFill>
                <a:latin typeface="Quattrocento Sans"/>
                <a:ea typeface="Quattrocento Sans"/>
                <a:cs typeface="Quattrocento Sans"/>
                <a:sym typeface="Quattrocento Sans"/>
              </a:endParaRPr>
            </a:p>
          </p:txBody>
        </p:sp>
        <p:sp>
          <p:nvSpPr>
            <p:cNvPr id="623" name="Google Shape;623;p7"/>
            <p:cNvSpPr txBox="1"/>
            <p:nvPr/>
          </p:nvSpPr>
          <p:spPr>
            <a:xfrm>
              <a:off x="6947047" y="3816693"/>
              <a:ext cx="1886223"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El coste está incluido en la cotización</a:t>
              </a:r>
              <a:endParaRPr/>
            </a:p>
          </p:txBody>
        </p:sp>
      </p:grpSp>
      <p:grpSp>
        <p:nvGrpSpPr>
          <p:cNvPr id="624" name="Google Shape;624;p7"/>
          <p:cNvGrpSpPr/>
          <p:nvPr/>
        </p:nvGrpSpPr>
        <p:grpSpPr>
          <a:xfrm>
            <a:off x="1386550" y="1874585"/>
            <a:ext cx="1899983" cy="561639"/>
            <a:chOff x="6713534" y="1874585"/>
            <a:chExt cx="1899983" cy="561639"/>
          </a:xfrm>
        </p:grpSpPr>
        <p:sp>
          <p:nvSpPr>
            <p:cNvPr id="625" name="Google Shape;625;p7"/>
            <p:cNvSpPr/>
            <p:nvPr/>
          </p:nvSpPr>
          <p:spPr>
            <a:xfrm>
              <a:off x="6713534" y="1874585"/>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C0C0C"/>
                </a:solidFill>
                <a:latin typeface="Quattrocento Sans"/>
                <a:ea typeface="Quattrocento Sans"/>
                <a:cs typeface="Quattrocento Sans"/>
                <a:sym typeface="Quattrocento Sans"/>
              </a:endParaRPr>
            </a:p>
          </p:txBody>
        </p:sp>
        <p:sp>
          <p:nvSpPr>
            <p:cNvPr id="626" name="Google Shape;626;p7"/>
            <p:cNvSpPr txBox="1"/>
            <p:nvPr/>
          </p:nvSpPr>
          <p:spPr>
            <a:xfrm>
              <a:off x="6942242" y="2005337"/>
              <a:ext cx="1671275"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Tenemos que escoger una Mutua</a:t>
              </a:r>
              <a:endParaRPr/>
            </a:p>
          </p:txBody>
        </p:sp>
      </p:grpSp>
      <p:cxnSp>
        <p:nvCxnSpPr>
          <p:cNvPr id="627" name="Google Shape;627;p7"/>
          <p:cNvCxnSpPr/>
          <p:nvPr/>
        </p:nvCxnSpPr>
        <p:spPr>
          <a:xfrm rot="10800000">
            <a:off x="1457324" y="2053614"/>
            <a:ext cx="0" cy="4392000"/>
          </a:xfrm>
          <a:prstGeom prst="straightConnector1">
            <a:avLst/>
          </a:prstGeom>
          <a:noFill/>
          <a:ln w="19050" cap="rnd" cmpd="sng">
            <a:solidFill>
              <a:schemeClr val="accent2"/>
            </a:solidFill>
            <a:prstDash val="solid"/>
            <a:round/>
            <a:headEnd type="none" w="sm" len="sm"/>
            <a:tailEnd type="none" w="sm" len="sm"/>
          </a:ln>
        </p:spPr>
      </p:cxnSp>
      <p:grpSp>
        <p:nvGrpSpPr>
          <p:cNvPr id="628" name="Google Shape;628;p7"/>
          <p:cNvGrpSpPr/>
          <p:nvPr/>
        </p:nvGrpSpPr>
        <p:grpSpPr>
          <a:xfrm>
            <a:off x="1391355" y="5308447"/>
            <a:ext cx="1895179" cy="554263"/>
            <a:chOff x="6718339" y="3693317"/>
            <a:chExt cx="1895179" cy="554263"/>
          </a:xfrm>
        </p:grpSpPr>
        <p:sp>
          <p:nvSpPr>
            <p:cNvPr id="629" name="Google Shape;629;p7"/>
            <p:cNvSpPr/>
            <p:nvPr/>
          </p:nvSpPr>
          <p:spPr>
            <a:xfrm>
              <a:off x="6718339" y="3693317"/>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C0C0C"/>
                </a:solidFill>
                <a:latin typeface="Quattrocento Sans"/>
                <a:ea typeface="Quattrocento Sans"/>
                <a:cs typeface="Quattrocento Sans"/>
                <a:sym typeface="Quattrocento Sans"/>
              </a:endParaRPr>
            </a:p>
          </p:txBody>
        </p:sp>
        <p:sp>
          <p:nvSpPr>
            <p:cNvPr id="630" name="Google Shape;630;p7"/>
            <p:cNvSpPr txBox="1"/>
            <p:nvPr/>
          </p:nvSpPr>
          <p:spPr>
            <a:xfrm>
              <a:off x="6947048" y="3816693"/>
              <a:ext cx="1666470"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La Mutua la decidimos nosotros</a:t>
              </a:r>
              <a:endParaRPr/>
            </a:p>
          </p:txBody>
        </p:sp>
      </p:grpSp>
      <p:grpSp>
        <p:nvGrpSpPr>
          <p:cNvPr id="631" name="Google Shape;631;p7"/>
          <p:cNvGrpSpPr/>
          <p:nvPr/>
        </p:nvGrpSpPr>
        <p:grpSpPr>
          <a:xfrm>
            <a:off x="801144" y="3158077"/>
            <a:ext cx="373942" cy="412918"/>
            <a:chOff x="801144" y="3158077"/>
            <a:chExt cx="373942" cy="412918"/>
          </a:xfrm>
        </p:grpSpPr>
        <p:grpSp>
          <p:nvGrpSpPr>
            <p:cNvPr id="632" name="Google Shape;632;p7"/>
            <p:cNvGrpSpPr/>
            <p:nvPr/>
          </p:nvGrpSpPr>
          <p:grpSpPr>
            <a:xfrm>
              <a:off x="801144" y="3158077"/>
              <a:ext cx="345233" cy="412918"/>
              <a:chOff x="801144" y="3158077"/>
              <a:chExt cx="345233" cy="412918"/>
            </a:xfrm>
          </p:grpSpPr>
          <p:sp>
            <p:nvSpPr>
              <p:cNvPr id="633" name="Google Shape;633;p7"/>
              <p:cNvSpPr/>
              <p:nvPr/>
            </p:nvSpPr>
            <p:spPr>
              <a:xfrm>
                <a:off x="1083932" y="3158077"/>
                <a:ext cx="62445" cy="106451"/>
              </a:xfrm>
              <a:custGeom>
                <a:avLst/>
                <a:gdLst/>
                <a:ahLst/>
                <a:cxnLst/>
                <a:rect l="l" t="t" r="r" b="b"/>
                <a:pathLst>
                  <a:path w="62445" h="106451" extrusionOk="0">
                    <a:moveTo>
                      <a:pt x="0" y="106451"/>
                    </a:moveTo>
                    <a:lnTo>
                      <a:pt x="0" y="31223"/>
                    </a:lnTo>
                    <a:cubicBezTo>
                      <a:pt x="0" y="14040"/>
                      <a:pt x="13935" y="0"/>
                      <a:pt x="31223" y="0"/>
                    </a:cubicBezTo>
                    <a:lnTo>
                      <a:pt x="31223" y="0"/>
                    </a:lnTo>
                    <a:cubicBezTo>
                      <a:pt x="48406" y="0"/>
                      <a:pt x="62446" y="13935"/>
                      <a:pt x="62446" y="31223"/>
                    </a:cubicBezTo>
                    <a:lnTo>
                      <a:pt x="62446" y="66008"/>
                    </a:lnTo>
                    <a:lnTo>
                      <a:pt x="31223" y="66008"/>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34" name="Google Shape;634;p7"/>
              <p:cNvSpPr/>
              <p:nvPr/>
            </p:nvSpPr>
            <p:spPr>
              <a:xfrm>
                <a:off x="801144" y="3158077"/>
                <a:ext cx="314220" cy="412918"/>
              </a:xfrm>
              <a:custGeom>
                <a:avLst/>
                <a:gdLst/>
                <a:ahLst/>
                <a:cxnLst/>
                <a:rect l="l" t="t" r="r" b="b"/>
                <a:pathLst>
                  <a:path w="314220" h="412918" extrusionOk="0">
                    <a:moveTo>
                      <a:pt x="314221" y="0"/>
                    </a:moveTo>
                    <a:lnTo>
                      <a:pt x="31223" y="0"/>
                    </a:lnTo>
                    <a:cubicBezTo>
                      <a:pt x="13935" y="0"/>
                      <a:pt x="0" y="13935"/>
                      <a:pt x="0" y="31223"/>
                    </a:cubicBezTo>
                    <a:lnTo>
                      <a:pt x="0" y="412918"/>
                    </a:lnTo>
                    <a:lnTo>
                      <a:pt x="282788" y="412918"/>
                    </a:lnTo>
                    <a:lnTo>
                      <a:pt x="282788" y="368808"/>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635" name="Google Shape;635;p7"/>
            <p:cNvGrpSpPr/>
            <p:nvPr/>
          </p:nvGrpSpPr>
          <p:grpSpPr>
            <a:xfrm>
              <a:off x="1010695" y="3255308"/>
              <a:ext cx="164391" cy="271472"/>
              <a:chOff x="1010695" y="3255308"/>
              <a:chExt cx="164391" cy="271472"/>
            </a:xfrm>
          </p:grpSpPr>
          <p:sp>
            <p:nvSpPr>
              <p:cNvPr id="636" name="Google Shape;636;p7"/>
              <p:cNvSpPr/>
              <p:nvPr/>
            </p:nvSpPr>
            <p:spPr>
              <a:xfrm>
                <a:off x="1010695" y="3278045"/>
                <a:ext cx="163344" cy="248735"/>
              </a:xfrm>
              <a:custGeom>
                <a:avLst/>
                <a:gdLst/>
                <a:ahLst/>
                <a:cxnLst/>
                <a:rect l="l" t="t" r="r" b="b"/>
                <a:pathLst>
                  <a:path w="163344" h="248735" extrusionOk="0">
                    <a:moveTo>
                      <a:pt x="90211" y="63913"/>
                    </a:moveTo>
                    <a:lnTo>
                      <a:pt x="0" y="220237"/>
                    </a:lnTo>
                    <a:lnTo>
                      <a:pt x="7649" y="248736"/>
                    </a:lnTo>
                    <a:lnTo>
                      <a:pt x="36147" y="241087"/>
                    </a:lnTo>
                    <a:lnTo>
                      <a:pt x="163344" y="20850"/>
                    </a:lnTo>
                    <a:lnTo>
                      <a:pt x="127197" y="0"/>
                    </a:lnTo>
                    <a:lnTo>
                      <a:pt x="106242" y="36147"/>
                    </a:ln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37" name="Google Shape;637;p7"/>
              <p:cNvSpPr/>
              <p:nvPr/>
            </p:nvSpPr>
            <p:spPr>
              <a:xfrm>
                <a:off x="1044432" y="3439817"/>
                <a:ext cx="36147" cy="20850"/>
              </a:xfrm>
              <a:custGeom>
                <a:avLst/>
                <a:gdLst/>
                <a:ahLst/>
                <a:cxnLst/>
                <a:rect l="l" t="t" r="r" b="b"/>
                <a:pathLst>
                  <a:path w="36147" h="20850" extrusionOk="0">
                    <a:moveTo>
                      <a:pt x="36147" y="2085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38" name="Google Shape;638;p7"/>
              <p:cNvSpPr/>
              <p:nvPr/>
            </p:nvSpPr>
            <p:spPr>
              <a:xfrm>
                <a:off x="1155913" y="3255308"/>
                <a:ext cx="19173" cy="33213"/>
              </a:xfrm>
              <a:custGeom>
                <a:avLst/>
                <a:gdLst/>
                <a:ahLst/>
                <a:cxnLst/>
                <a:rect l="l" t="t" r="r" b="b"/>
                <a:pathLst>
                  <a:path w="19173" h="33213" extrusionOk="0">
                    <a:moveTo>
                      <a:pt x="0" y="33214"/>
                    </a:moveTo>
                    <a:lnTo>
                      <a:pt x="19174"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39" name="Google Shape;639;p7"/>
              <p:cNvSpPr/>
              <p:nvPr/>
            </p:nvSpPr>
            <p:spPr>
              <a:xfrm>
                <a:off x="1051662" y="3298161"/>
                <a:ext cx="101422" cy="64855"/>
              </a:xfrm>
              <a:custGeom>
                <a:avLst/>
                <a:gdLst/>
                <a:ahLst/>
                <a:cxnLst/>
                <a:rect l="l" t="t" r="r" b="b"/>
                <a:pathLst>
                  <a:path w="101422" h="64855" extrusionOk="0">
                    <a:moveTo>
                      <a:pt x="101422" y="36881"/>
                    </a:moveTo>
                    <a:lnTo>
                      <a:pt x="37509" y="0"/>
                    </a:lnTo>
                    <a:lnTo>
                      <a:pt x="0" y="64856"/>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640" name="Google Shape;640;p7"/>
            <p:cNvSpPr/>
            <p:nvPr/>
          </p:nvSpPr>
          <p:spPr>
            <a:xfrm>
              <a:off x="832367" y="3505406"/>
              <a:ext cx="103832" cy="22631"/>
            </a:xfrm>
            <a:custGeom>
              <a:avLst/>
              <a:gdLst/>
              <a:ahLst/>
              <a:cxnLst/>
              <a:rect l="l" t="t" r="r" b="b"/>
              <a:pathLst>
                <a:path w="103832" h="22631" extrusionOk="0">
                  <a:moveTo>
                    <a:pt x="103832" y="21374"/>
                  </a:moveTo>
                  <a:lnTo>
                    <a:pt x="87802" y="21374"/>
                  </a:lnTo>
                  <a:lnTo>
                    <a:pt x="66427" y="0"/>
                  </a:lnTo>
                  <a:lnTo>
                    <a:pt x="54483" y="0"/>
                  </a:lnTo>
                  <a:lnTo>
                    <a:pt x="40967" y="13516"/>
                  </a:lnTo>
                  <a:lnTo>
                    <a:pt x="25879" y="13516"/>
                  </a:lnTo>
                  <a:lnTo>
                    <a:pt x="16764" y="22631"/>
                  </a:lnTo>
                  <a:lnTo>
                    <a:pt x="0" y="22631"/>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41" name="Google Shape;641;p7"/>
            <p:cNvSpPr/>
            <p:nvPr/>
          </p:nvSpPr>
          <p:spPr>
            <a:xfrm>
              <a:off x="956945" y="3526780"/>
              <a:ext cx="20745" cy="10477"/>
            </a:xfrm>
            <a:custGeom>
              <a:avLst/>
              <a:gdLst/>
              <a:ahLst/>
              <a:cxnLst/>
              <a:rect l="l" t="t" r="r" b="b"/>
              <a:pathLst>
                <a:path w="20745" h="10477" extrusionOk="0">
                  <a:moveTo>
                    <a:pt x="20745"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42" name="Google Shape;642;p7"/>
            <p:cNvSpPr/>
            <p:nvPr/>
          </p:nvSpPr>
          <p:spPr>
            <a:xfrm>
              <a:off x="832367" y="3224086"/>
              <a:ext cx="110328" cy="10477"/>
            </a:xfrm>
            <a:custGeom>
              <a:avLst/>
              <a:gdLst/>
              <a:ahLst/>
              <a:cxnLst/>
              <a:rect l="l" t="t" r="r" b="b"/>
              <a:pathLst>
                <a:path w="110328" h="10477" extrusionOk="0">
                  <a:moveTo>
                    <a:pt x="0" y="0"/>
                  </a:moveTo>
                  <a:lnTo>
                    <a:pt x="110328"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43" name="Google Shape;643;p7"/>
            <p:cNvSpPr/>
            <p:nvPr/>
          </p:nvSpPr>
          <p:spPr>
            <a:xfrm>
              <a:off x="832367" y="3265891"/>
              <a:ext cx="152133" cy="10477"/>
            </a:xfrm>
            <a:custGeom>
              <a:avLst/>
              <a:gdLst/>
              <a:ahLst/>
              <a:cxnLst/>
              <a:rect l="l" t="t" r="r" b="b"/>
              <a:pathLst>
                <a:path w="152133" h="10477" extrusionOk="0">
                  <a:moveTo>
                    <a:pt x="0" y="0"/>
                  </a:moveTo>
                  <a:lnTo>
                    <a:pt x="152134"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44" name="Google Shape;644;p7"/>
            <p:cNvSpPr/>
            <p:nvPr/>
          </p:nvSpPr>
          <p:spPr>
            <a:xfrm>
              <a:off x="832367" y="3328546"/>
              <a:ext cx="187337" cy="10477"/>
            </a:xfrm>
            <a:custGeom>
              <a:avLst/>
              <a:gdLst/>
              <a:ahLst/>
              <a:cxnLst/>
              <a:rect l="l" t="t" r="r" b="b"/>
              <a:pathLst>
                <a:path w="187337" h="10477" extrusionOk="0">
                  <a:moveTo>
                    <a:pt x="0" y="0"/>
                  </a:moveTo>
                  <a:lnTo>
                    <a:pt x="187338"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45" name="Google Shape;645;p7"/>
            <p:cNvSpPr/>
            <p:nvPr/>
          </p:nvSpPr>
          <p:spPr>
            <a:xfrm>
              <a:off x="832367" y="3370351"/>
              <a:ext cx="174345" cy="10477"/>
            </a:xfrm>
            <a:custGeom>
              <a:avLst/>
              <a:gdLst/>
              <a:ahLst/>
              <a:cxnLst/>
              <a:rect l="l" t="t" r="r" b="b"/>
              <a:pathLst>
                <a:path w="174345" h="10477" extrusionOk="0">
                  <a:moveTo>
                    <a:pt x="0" y="0"/>
                  </a:moveTo>
                  <a:lnTo>
                    <a:pt x="174346"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46" name="Google Shape;646;p7"/>
            <p:cNvSpPr/>
            <p:nvPr/>
          </p:nvSpPr>
          <p:spPr>
            <a:xfrm>
              <a:off x="832367" y="3412052"/>
              <a:ext cx="164811" cy="10477"/>
            </a:xfrm>
            <a:custGeom>
              <a:avLst/>
              <a:gdLst/>
              <a:ahLst/>
              <a:cxnLst/>
              <a:rect l="l" t="t" r="r" b="b"/>
              <a:pathLst>
                <a:path w="164811" h="10477" extrusionOk="0">
                  <a:moveTo>
                    <a:pt x="0" y="0"/>
                  </a:moveTo>
                  <a:lnTo>
                    <a:pt x="164811"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47" name="Google Shape;647;p7"/>
            <p:cNvSpPr/>
            <p:nvPr/>
          </p:nvSpPr>
          <p:spPr>
            <a:xfrm>
              <a:off x="832367" y="3453857"/>
              <a:ext cx="152133" cy="10477"/>
            </a:xfrm>
            <a:custGeom>
              <a:avLst/>
              <a:gdLst/>
              <a:ahLst/>
              <a:cxnLst/>
              <a:rect l="l" t="t" r="r" b="b"/>
              <a:pathLst>
                <a:path w="152133" h="10477" extrusionOk="0">
                  <a:moveTo>
                    <a:pt x="0" y="0"/>
                  </a:moveTo>
                  <a:lnTo>
                    <a:pt x="152134"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648" name="Google Shape;648;p7"/>
          <p:cNvGrpSpPr/>
          <p:nvPr/>
        </p:nvGrpSpPr>
        <p:grpSpPr>
          <a:xfrm>
            <a:off x="743988" y="4320388"/>
            <a:ext cx="452628" cy="388715"/>
            <a:chOff x="743988" y="4320388"/>
            <a:chExt cx="452628" cy="388715"/>
          </a:xfrm>
        </p:grpSpPr>
        <p:sp>
          <p:nvSpPr>
            <p:cNvPr id="649" name="Google Shape;649;p7"/>
            <p:cNvSpPr/>
            <p:nvPr/>
          </p:nvSpPr>
          <p:spPr>
            <a:xfrm>
              <a:off x="849811" y="4320388"/>
              <a:ext cx="240982" cy="10477"/>
            </a:xfrm>
            <a:custGeom>
              <a:avLst/>
              <a:gdLst/>
              <a:ahLst/>
              <a:cxnLst/>
              <a:rect l="l" t="t" r="r" b="b"/>
              <a:pathLst>
                <a:path w="240982" h="10477" extrusionOk="0">
                  <a:moveTo>
                    <a:pt x="0" y="0"/>
                  </a:moveTo>
                  <a:lnTo>
                    <a:pt x="240982"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650" name="Google Shape;650;p7"/>
            <p:cNvGrpSpPr/>
            <p:nvPr/>
          </p:nvGrpSpPr>
          <p:grpSpPr>
            <a:xfrm>
              <a:off x="743988" y="4361565"/>
              <a:ext cx="452628" cy="347538"/>
              <a:chOff x="743988" y="4361565"/>
              <a:chExt cx="452628" cy="347538"/>
            </a:xfrm>
          </p:grpSpPr>
          <p:sp>
            <p:nvSpPr>
              <p:cNvPr id="651" name="Google Shape;651;p7"/>
              <p:cNvSpPr/>
              <p:nvPr/>
            </p:nvSpPr>
            <p:spPr>
              <a:xfrm>
                <a:off x="743988" y="4447795"/>
                <a:ext cx="452628" cy="261308"/>
              </a:xfrm>
              <a:custGeom>
                <a:avLst/>
                <a:gdLst/>
                <a:ahLst/>
                <a:cxnLst/>
                <a:rect l="l" t="t" r="r" b="b"/>
                <a:pathLst>
                  <a:path w="452628" h="261308" extrusionOk="0">
                    <a:moveTo>
                      <a:pt x="0" y="0"/>
                    </a:moveTo>
                    <a:lnTo>
                      <a:pt x="452628" y="0"/>
                    </a:lnTo>
                    <a:lnTo>
                      <a:pt x="452628" y="261309"/>
                    </a:lnTo>
                    <a:lnTo>
                      <a:pt x="0" y="261309"/>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52" name="Google Shape;652;p7"/>
              <p:cNvSpPr/>
              <p:nvPr/>
            </p:nvSpPr>
            <p:spPr>
              <a:xfrm>
                <a:off x="765572" y="4404627"/>
                <a:ext cx="409460" cy="10477"/>
              </a:xfrm>
              <a:custGeom>
                <a:avLst/>
                <a:gdLst/>
                <a:ahLst/>
                <a:cxnLst/>
                <a:rect l="l" t="t" r="r" b="b"/>
                <a:pathLst>
                  <a:path w="409460" h="10477" extrusionOk="0">
                    <a:moveTo>
                      <a:pt x="0" y="0"/>
                    </a:moveTo>
                    <a:lnTo>
                      <a:pt x="409461"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53" name="Google Shape;653;p7"/>
              <p:cNvSpPr/>
              <p:nvPr/>
            </p:nvSpPr>
            <p:spPr>
              <a:xfrm>
                <a:off x="808634" y="4361565"/>
                <a:ext cx="323335" cy="10477"/>
              </a:xfrm>
              <a:custGeom>
                <a:avLst/>
                <a:gdLst/>
                <a:ahLst/>
                <a:cxnLst/>
                <a:rect l="l" t="t" r="r" b="b"/>
                <a:pathLst>
                  <a:path w="323335" h="10477" extrusionOk="0">
                    <a:moveTo>
                      <a:pt x="0" y="0"/>
                    </a:moveTo>
                    <a:lnTo>
                      <a:pt x="323336"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54" name="Google Shape;654;p7"/>
              <p:cNvSpPr/>
              <p:nvPr/>
            </p:nvSpPr>
            <p:spPr>
              <a:xfrm rot="-3809633">
                <a:off x="884312" y="4492415"/>
                <a:ext cx="172043" cy="172043"/>
              </a:xfrm>
              <a:custGeom>
                <a:avLst/>
                <a:gdLst/>
                <a:ahLst/>
                <a:cxnLst/>
                <a:rect l="l" t="t" r="r" b="b"/>
                <a:pathLst>
                  <a:path w="172043" h="172043" extrusionOk="0">
                    <a:moveTo>
                      <a:pt x="172043" y="86022"/>
                    </a:moveTo>
                    <a:cubicBezTo>
                      <a:pt x="172043" y="133530"/>
                      <a:pt x="133530" y="172043"/>
                      <a:pt x="86022" y="172043"/>
                    </a:cubicBezTo>
                    <a:cubicBezTo>
                      <a:pt x="38513" y="172043"/>
                      <a:pt x="0" y="133530"/>
                      <a:pt x="0" y="86022"/>
                    </a:cubicBezTo>
                    <a:cubicBezTo>
                      <a:pt x="0" y="38513"/>
                      <a:pt x="38513" y="0"/>
                      <a:pt x="86022" y="0"/>
                    </a:cubicBezTo>
                    <a:cubicBezTo>
                      <a:pt x="133530" y="0"/>
                      <a:pt x="172043" y="38513"/>
                      <a:pt x="172043" y="86022"/>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55" name="Google Shape;655;p7"/>
              <p:cNvSpPr/>
              <p:nvPr/>
            </p:nvSpPr>
            <p:spPr>
              <a:xfrm>
                <a:off x="1124112" y="4447795"/>
                <a:ext cx="72504" cy="72504"/>
              </a:xfrm>
              <a:custGeom>
                <a:avLst/>
                <a:gdLst/>
                <a:ahLst/>
                <a:cxnLst/>
                <a:rect l="l" t="t" r="r" b="b"/>
                <a:pathLst>
                  <a:path w="72504" h="72504" extrusionOk="0">
                    <a:moveTo>
                      <a:pt x="72504" y="72504"/>
                    </a:moveTo>
                    <a:cubicBezTo>
                      <a:pt x="32480" y="72504"/>
                      <a:pt x="0" y="40024"/>
                      <a:pt x="0" y="0"/>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56" name="Google Shape;656;p7"/>
              <p:cNvSpPr/>
              <p:nvPr/>
            </p:nvSpPr>
            <p:spPr>
              <a:xfrm>
                <a:off x="743988" y="4447795"/>
                <a:ext cx="72504" cy="72504"/>
              </a:xfrm>
              <a:custGeom>
                <a:avLst/>
                <a:gdLst/>
                <a:ahLst/>
                <a:cxnLst/>
                <a:rect l="l" t="t" r="r" b="b"/>
                <a:pathLst>
                  <a:path w="72504" h="72504" extrusionOk="0">
                    <a:moveTo>
                      <a:pt x="72504" y="0"/>
                    </a:moveTo>
                    <a:cubicBezTo>
                      <a:pt x="72504" y="40024"/>
                      <a:pt x="40024" y="72504"/>
                      <a:pt x="0" y="72504"/>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57" name="Google Shape;657;p7"/>
              <p:cNvSpPr/>
              <p:nvPr/>
            </p:nvSpPr>
            <p:spPr>
              <a:xfrm>
                <a:off x="1124112" y="4636599"/>
                <a:ext cx="72504" cy="72504"/>
              </a:xfrm>
              <a:custGeom>
                <a:avLst/>
                <a:gdLst/>
                <a:ahLst/>
                <a:cxnLst/>
                <a:rect l="l" t="t" r="r" b="b"/>
                <a:pathLst>
                  <a:path w="72504" h="72504" extrusionOk="0">
                    <a:moveTo>
                      <a:pt x="0" y="72504"/>
                    </a:moveTo>
                    <a:cubicBezTo>
                      <a:pt x="0" y="32480"/>
                      <a:pt x="32480" y="0"/>
                      <a:pt x="72504" y="0"/>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58" name="Google Shape;658;p7"/>
              <p:cNvSpPr/>
              <p:nvPr/>
            </p:nvSpPr>
            <p:spPr>
              <a:xfrm>
                <a:off x="743988" y="4636494"/>
                <a:ext cx="72504" cy="72504"/>
              </a:xfrm>
              <a:custGeom>
                <a:avLst/>
                <a:gdLst/>
                <a:ahLst/>
                <a:cxnLst/>
                <a:rect l="l" t="t" r="r" b="b"/>
                <a:pathLst>
                  <a:path w="72504" h="72504" extrusionOk="0">
                    <a:moveTo>
                      <a:pt x="0" y="0"/>
                    </a:moveTo>
                    <a:cubicBezTo>
                      <a:pt x="40024" y="0"/>
                      <a:pt x="72504" y="32480"/>
                      <a:pt x="72504" y="72504"/>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59" name="Google Shape;659;p7"/>
              <p:cNvSpPr/>
              <p:nvPr/>
            </p:nvSpPr>
            <p:spPr>
              <a:xfrm>
                <a:off x="1111225" y="4579811"/>
                <a:ext cx="20640" cy="10477"/>
              </a:xfrm>
              <a:custGeom>
                <a:avLst/>
                <a:gdLst/>
                <a:ahLst/>
                <a:cxnLst/>
                <a:rect l="l" t="t" r="r" b="b"/>
                <a:pathLst>
                  <a:path w="20640" h="10477" extrusionOk="0">
                    <a:moveTo>
                      <a:pt x="0" y="0"/>
                    </a:moveTo>
                    <a:lnTo>
                      <a:pt x="20641"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60" name="Google Shape;660;p7"/>
              <p:cNvSpPr/>
              <p:nvPr/>
            </p:nvSpPr>
            <p:spPr>
              <a:xfrm>
                <a:off x="809158" y="4579811"/>
                <a:ext cx="20535" cy="10477"/>
              </a:xfrm>
              <a:custGeom>
                <a:avLst/>
                <a:gdLst/>
                <a:ahLst/>
                <a:cxnLst/>
                <a:rect l="l" t="t" r="r" b="b"/>
                <a:pathLst>
                  <a:path w="20535" h="10477" extrusionOk="0">
                    <a:moveTo>
                      <a:pt x="0" y="0"/>
                    </a:moveTo>
                    <a:lnTo>
                      <a:pt x="20536"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661" name="Google Shape;661;p7"/>
              <p:cNvGrpSpPr/>
              <p:nvPr/>
            </p:nvGrpSpPr>
            <p:grpSpPr>
              <a:xfrm>
                <a:off x="945785" y="4523547"/>
                <a:ext cx="49034" cy="109804"/>
                <a:chOff x="945785" y="4523547"/>
                <a:chExt cx="49034" cy="109804"/>
              </a:xfrm>
            </p:grpSpPr>
            <p:sp>
              <p:nvSpPr>
                <p:cNvPr id="662" name="Google Shape;662;p7"/>
                <p:cNvSpPr/>
                <p:nvPr/>
              </p:nvSpPr>
              <p:spPr>
                <a:xfrm>
                  <a:off x="945785" y="4537377"/>
                  <a:ext cx="49034" cy="82143"/>
                </a:xfrm>
                <a:custGeom>
                  <a:avLst/>
                  <a:gdLst/>
                  <a:ahLst/>
                  <a:cxnLst/>
                  <a:rect l="l" t="t" r="r" b="b"/>
                  <a:pathLst>
                    <a:path w="49034" h="82143" extrusionOk="0">
                      <a:moveTo>
                        <a:pt x="0" y="61608"/>
                      </a:moveTo>
                      <a:cubicBezTo>
                        <a:pt x="0" y="72923"/>
                        <a:pt x="11001" y="82144"/>
                        <a:pt x="24517" y="82144"/>
                      </a:cubicBezTo>
                      <a:cubicBezTo>
                        <a:pt x="38138" y="82144"/>
                        <a:pt x="49035" y="72923"/>
                        <a:pt x="49035" y="61608"/>
                      </a:cubicBezTo>
                      <a:cubicBezTo>
                        <a:pt x="49035" y="50292"/>
                        <a:pt x="40338" y="41072"/>
                        <a:pt x="24517" y="41072"/>
                      </a:cubicBezTo>
                      <a:cubicBezTo>
                        <a:pt x="8068" y="41072"/>
                        <a:pt x="0" y="31852"/>
                        <a:pt x="0" y="20536"/>
                      </a:cubicBezTo>
                      <a:cubicBezTo>
                        <a:pt x="0" y="9220"/>
                        <a:pt x="11001" y="0"/>
                        <a:pt x="24517" y="0"/>
                      </a:cubicBezTo>
                      <a:cubicBezTo>
                        <a:pt x="38138" y="0"/>
                        <a:pt x="49035" y="9220"/>
                        <a:pt x="49035" y="20536"/>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663" name="Google Shape;663;p7"/>
                <p:cNvGrpSpPr/>
                <p:nvPr/>
              </p:nvGrpSpPr>
              <p:grpSpPr>
                <a:xfrm>
                  <a:off x="970302" y="4523547"/>
                  <a:ext cx="10477" cy="109804"/>
                  <a:chOff x="970302" y="4523547"/>
                  <a:chExt cx="10477" cy="109804"/>
                </a:xfrm>
              </p:grpSpPr>
              <p:sp>
                <p:nvSpPr>
                  <p:cNvPr id="664" name="Google Shape;664;p7"/>
                  <p:cNvSpPr/>
                  <p:nvPr/>
                </p:nvSpPr>
                <p:spPr>
                  <a:xfrm>
                    <a:off x="970302" y="4523547"/>
                    <a:ext cx="10477" cy="16554"/>
                  </a:xfrm>
                  <a:custGeom>
                    <a:avLst/>
                    <a:gdLst/>
                    <a:ahLst/>
                    <a:cxnLst/>
                    <a:rect l="l" t="t" r="r" b="b"/>
                    <a:pathLst>
                      <a:path w="10477" h="16554" extrusionOk="0">
                        <a:moveTo>
                          <a:pt x="0" y="16554"/>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65" name="Google Shape;665;p7"/>
                  <p:cNvSpPr/>
                  <p:nvPr/>
                </p:nvSpPr>
                <p:spPr>
                  <a:xfrm>
                    <a:off x="970302" y="4616797"/>
                    <a:ext cx="10477" cy="16554"/>
                  </a:xfrm>
                  <a:custGeom>
                    <a:avLst/>
                    <a:gdLst/>
                    <a:ahLst/>
                    <a:cxnLst/>
                    <a:rect l="l" t="t" r="r" b="b"/>
                    <a:pathLst>
                      <a:path w="10477" h="16554" extrusionOk="0">
                        <a:moveTo>
                          <a:pt x="0" y="16554"/>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grpSp>
      <p:grpSp>
        <p:nvGrpSpPr>
          <p:cNvPr id="666" name="Google Shape;666;p7"/>
          <p:cNvGrpSpPr/>
          <p:nvPr/>
        </p:nvGrpSpPr>
        <p:grpSpPr>
          <a:xfrm>
            <a:off x="790315" y="2001603"/>
            <a:ext cx="447961" cy="464915"/>
            <a:chOff x="790315" y="2001603"/>
            <a:chExt cx="447961" cy="464915"/>
          </a:xfrm>
        </p:grpSpPr>
        <p:grpSp>
          <p:nvGrpSpPr>
            <p:cNvPr id="667" name="Google Shape;667;p7"/>
            <p:cNvGrpSpPr/>
            <p:nvPr/>
          </p:nvGrpSpPr>
          <p:grpSpPr>
            <a:xfrm>
              <a:off x="790315" y="2001603"/>
              <a:ext cx="447961" cy="464915"/>
              <a:chOff x="790315" y="2001603"/>
              <a:chExt cx="447961" cy="464915"/>
            </a:xfrm>
          </p:grpSpPr>
          <p:sp>
            <p:nvSpPr>
              <p:cNvPr id="668" name="Google Shape;668;p7"/>
              <p:cNvSpPr/>
              <p:nvPr/>
            </p:nvSpPr>
            <p:spPr>
              <a:xfrm>
                <a:off x="790315" y="2020653"/>
                <a:ext cx="371760" cy="445865"/>
              </a:xfrm>
              <a:custGeom>
                <a:avLst/>
                <a:gdLst/>
                <a:ahLst/>
                <a:cxnLst/>
                <a:rect l="l" t="t" r="r" b="b"/>
                <a:pathLst>
                  <a:path w="371760" h="445865" extrusionOk="0">
                    <a:moveTo>
                      <a:pt x="258985" y="0"/>
                    </a:moveTo>
                    <a:lnTo>
                      <a:pt x="352711" y="0"/>
                    </a:lnTo>
                    <a:cubicBezTo>
                      <a:pt x="363188" y="0"/>
                      <a:pt x="371761" y="8573"/>
                      <a:pt x="371761" y="19050"/>
                    </a:cubicBezTo>
                    <a:lnTo>
                      <a:pt x="371761" y="426815"/>
                    </a:lnTo>
                    <a:cubicBezTo>
                      <a:pt x="371761" y="437293"/>
                      <a:pt x="363188" y="445865"/>
                      <a:pt x="352711" y="445865"/>
                    </a:cubicBezTo>
                    <a:lnTo>
                      <a:pt x="19050" y="445865"/>
                    </a:lnTo>
                    <a:cubicBezTo>
                      <a:pt x="8573" y="445865"/>
                      <a:pt x="0" y="437293"/>
                      <a:pt x="0" y="426815"/>
                    </a:cubicBezTo>
                    <a:lnTo>
                      <a:pt x="0" y="19050"/>
                    </a:lnTo>
                    <a:cubicBezTo>
                      <a:pt x="0" y="8573"/>
                      <a:pt x="8573" y="0"/>
                      <a:pt x="19050" y="0"/>
                    </a:cubicBezTo>
                    <a:lnTo>
                      <a:pt x="112776"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69" name="Google Shape;669;p7"/>
              <p:cNvSpPr/>
              <p:nvPr/>
            </p:nvSpPr>
            <p:spPr>
              <a:xfrm>
                <a:off x="828415" y="2058753"/>
                <a:ext cx="292131" cy="366331"/>
              </a:xfrm>
              <a:custGeom>
                <a:avLst/>
                <a:gdLst/>
                <a:ahLst/>
                <a:cxnLst/>
                <a:rect l="l" t="t" r="r" b="b"/>
                <a:pathLst>
                  <a:path w="292131" h="366331" extrusionOk="0">
                    <a:moveTo>
                      <a:pt x="220885" y="0"/>
                    </a:moveTo>
                    <a:lnTo>
                      <a:pt x="292132" y="0"/>
                    </a:lnTo>
                    <a:lnTo>
                      <a:pt x="292132" y="366332"/>
                    </a:lnTo>
                    <a:lnTo>
                      <a:pt x="0" y="366332"/>
                    </a:lnTo>
                    <a:lnTo>
                      <a:pt x="0" y="0"/>
                    </a:lnTo>
                    <a:lnTo>
                      <a:pt x="74676" y="0"/>
                    </a:ln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70" name="Google Shape;670;p7"/>
              <p:cNvSpPr/>
              <p:nvPr/>
            </p:nvSpPr>
            <p:spPr>
              <a:xfrm>
                <a:off x="903091" y="2020653"/>
                <a:ext cx="146208" cy="76200"/>
              </a:xfrm>
              <a:custGeom>
                <a:avLst/>
                <a:gdLst/>
                <a:ahLst/>
                <a:cxnLst/>
                <a:rect l="l" t="t" r="r" b="b"/>
                <a:pathLst>
                  <a:path w="146208" h="76200" extrusionOk="0">
                    <a:moveTo>
                      <a:pt x="0" y="0"/>
                    </a:moveTo>
                    <a:lnTo>
                      <a:pt x="146209" y="0"/>
                    </a:lnTo>
                    <a:lnTo>
                      <a:pt x="146209" y="76200"/>
                    </a:lnTo>
                    <a:lnTo>
                      <a:pt x="0" y="7620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71" name="Google Shape;671;p7"/>
              <p:cNvSpPr/>
              <p:nvPr/>
            </p:nvSpPr>
            <p:spPr>
              <a:xfrm>
                <a:off x="976243" y="2001603"/>
                <a:ext cx="9525" cy="19050"/>
              </a:xfrm>
              <a:custGeom>
                <a:avLst/>
                <a:gdLst/>
                <a:ahLst/>
                <a:cxnLst/>
                <a:rect l="l" t="t" r="r" b="b"/>
                <a:pathLst>
                  <a:path w="9525" h="19050" extrusionOk="0">
                    <a:moveTo>
                      <a:pt x="0" y="0"/>
                    </a:moveTo>
                    <a:lnTo>
                      <a:pt x="0" y="1905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672" name="Google Shape;672;p7"/>
              <p:cNvGrpSpPr/>
              <p:nvPr/>
            </p:nvGrpSpPr>
            <p:grpSpPr>
              <a:xfrm>
                <a:off x="1200176" y="2104568"/>
                <a:ext cx="38100" cy="361950"/>
                <a:chOff x="1200176" y="2104568"/>
                <a:chExt cx="38100" cy="361950"/>
              </a:xfrm>
            </p:grpSpPr>
            <p:sp>
              <p:nvSpPr>
                <p:cNvPr id="673" name="Google Shape;673;p7"/>
                <p:cNvSpPr/>
                <p:nvPr/>
              </p:nvSpPr>
              <p:spPr>
                <a:xfrm>
                  <a:off x="1200176" y="2104568"/>
                  <a:ext cx="38100" cy="361950"/>
                </a:xfrm>
                <a:custGeom>
                  <a:avLst/>
                  <a:gdLst/>
                  <a:ahLst/>
                  <a:cxnLst/>
                  <a:rect l="l" t="t" r="r" b="b"/>
                  <a:pathLst>
                    <a:path w="38100" h="361950" extrusionOk="0">
                      <a:moveTo>
                        <a:pt x="0" y="323850"/>
                      </a:moveTo>
                      <a:lnTo>
                        <a:pt x="0" y="5715"/>
                      </a:lnTo>
                      <a:cubicBezTo>
                        <a:pt x="0" y="2572"/>
                        <a:pt x="2572" y="0"/>
                        <a:pt x="5715" y="0"/>
                      </a:cubicBezTo>
                      <a:lnTo>
                        <a:pt x="32385" y="0"/>
                      </a:lnTo>
                      <a:cubicBezTo>
                        <a:pt x="35528" y="0"/>
                        <a:pt x="38100" y="2572"/>
                        <a:pt x="38100" y="5715"/>
                      </a:cubicBezTo>
                      <a:lnTo>
                        <a:pt x="38100" y="323850"/>
                      </a:lnTo>
                      <a:lnTo>
                        <a:pt x="19812" y="361950"/>
                      </a:lnTo>
                      <a:lnTo>
                        <a:pt x="18098" y="361950"/>
                      </a:lnTo>
                      <a:lnTo>
                        <a:pt x="0" y="32385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74" name="Google Shape;674;p7"/>
                <p:cNvSpPr/>
                <p:nvPr/>
              </p:nvSpPr>
              <p:spPr>
                <a:xfrm>
                  <a:off x="1200176" y="2409368"/>
                  <a:ext cx="38100" cy="9525"/>
                </a:xfrm>
                <a:custGeom>
                  <a:avLst/>
                  <a:gdLst/>
                  <a:ahLst/>
                  <a:cxnLst/>
                  <a:rect l="l" t="t" r="r" b="b"/>
                  <a:pathLst>
                    <a:path w="38100" h="9525" extrusionOk="0">
                      <a:moveTo>
                        <a:pt x="38100" y="0"/>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sp>
          <p:nvSpPr>
            <p:cNvPr id="675" name="Google Shape;675;p7"/>
            <p:cNvSpPr/>
            <p:nvPr/>
          </p:nvSpPr>
          <p:spPr>
            <a:xfrm>
              <a:off x="895947" y="2235156"/>
              <a:ext cx="224599" cy="189928"/>
            </a:xfrm>
            <a:custGeom>
              <a:avLst/>
              <a:gdLst/>
              <a:ahLst/>
              <a:cxnLst/>
              <a:rect l="l" t="t" r="r" b="b"/>
              <a:pathLst>
                <a:path w="224599" h="189928" extrusionOk="0">
                  <a:moveTo>
                    <a:pt x="224599" y="189928"/>
                  </a:moveTo>
                  <a:lnTo>
                    <a:pt x="0" y="189928"/>
                  </a:lnTo>
                  <a:lnTo>
                    <a:pt x="0" y="0"/>
                  </a:lnTo>
                  <a:lnTo>
                    <a:pt x="224599"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76" name="Google Shape;676;p7"/>
            <p:cNvSpPr/>
            <p:nvPr/>
          </p:nvSpPr>
          <p:spPr>
            <a:xfrm>
              <a:off x="895947" y="2363362"/>
              <a:ext cx="61721" cy="61721"/>
            </a:xfrm>
            <a:custGeom>
              <a:avLst/>
              <a:gdLst/>
              <a:ahLst/>
              <a:cxnLst/>
              <a:rect l="l" t="t" r="r" b="b"/>
              <a:pathLst>
                <a:path w="61721" h="61721" extrusionOk="0">
                  <a:moveTo>
                    <a:pt x="0" y="0"/>
                  </a:moveTo>
                  <a:cubicBezTo>
                    <a:pt x="34100" y="0"/>
                    <a:pt x="61722" y="27623"/>
                    <a:pt x="61722" y="61722"/>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77" name="Google Shape;677;p7"/>
            <p:cNvSpPr/>
            <p:nvPr/>
          </p:nvSpPr>
          <p:spPr>
            <a:xfrm>
              <a:off x="895947" y="2235156"/>
              <a:ext cx="61721" cy="61721"/>
            </a:xfrm>
            <a:custGeom>
              <a:avLst/>
              <a:gdLst/>
              <a:ahLst/>
              <a:cxnLst/>
              <a:rect l="l" t="t" r="r" b="b"/>
              <a:pathLst>
                <a:path w="61721" h="61721" extrusionOk="0">
                  <a:moveTo>
                    <a:pt x="61722" y="0"/>
                  </a:moveTo>
                  <a:cubicBezTo>
                    <a:pt x="61722" y="34100"/>
                    <a:pt x="34100" y="61722"/>
                    <a:pt x="0" y="61722"/>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678" name="Google Shape;678;p7"/>
            <p:cNvGrpSpPr/>
            <p:nvPr/>
          </p:nvGrpSpPr>
          <p:grpSpPr>
            <a:xfrm>
              <a:off x="1033488" y="2276876"/>
              <a:ext cx="39623" cy="106488"/>
              <a:chOff x="1033488" y="2276876"/>
              <a:chExt cx="39623" cy="106488"/>
            </a:xfrm>
          </p:grpSpPr>
          <p:sp>
            <p:nvSpPr>
              <p:cNvPr id="679" name="Google Shape;679;p7"/>
              <p:cNvSpPr/>
              <p:nvPr/>
            </p:nvSpPr>
            <p:spPr>
              <a:xfrm>
                <a:off x="1033488" y="2296973"/>
                <a:ext cx="39623" cy="66294"/>
              </a:xfrm>
              <a:custGeom>
                <a:avLst/>
                <a:gdLst/>
                <a:ahLst/>
                <a:cxnLst/>
                <a:rect l="l" t="t" r="r" b="b"/>
                <a:pathLst>
                  <a:path w="39623" h="66294" extrusionOk="0">
                    <a:moveTo>
                      <a:pt x="0" y="49720"/>
                    </a:moveTo>
                    <a:cubicBezTo>
                      <a:pt x="0" y="58864"/>
                      <a:pt x="8858" y="66294"/>
                      <a:pt x="19812" y="66294"/>
                    </a:cubicBezTo>
                    <a:cubicBezTo>
                      <a:pt x="30766" y="66294"/>
                      <a:pt x="39624" y="58864"/>
                      <a:pt x="39624" y="49720"/>
                    </a:cubicBezTo>
                    <a:cubicBezTo>
                      <a:pt x="39624" y="40577"/>
                      <a:pt x="32576" y="33147"/>
                      <a:pt x="19812" y="33147"/>
                    </a:cubicBezTo>
                    <a:cubicBezTo>
                      <a:pt x="6572" y="33147"/>
                      <a:pt x="0" y="25717"/>
                      <a:pt x="0" y="16573"/>
                    </a:cubicBezTo>
                    <a:cubicBezTo>
                      <a:pt x="0" y="7430"/>
                      <a:pt x="8858" y="0"/>
                      <a:pt x="19812" y="0"/>
                    </a:cubicBezTo>
                    <a:cubicBezTo>
                      <a:pt x="30766" y="0"/>
                      <a:pt x="39624" y="7430"/>
                      <a:pt x="39624" y="16573"/>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80" name="Google Shape;680;p7"/>
              <p:cNvSpPr/>
              <p:nvPr/>
            </p:nvSpPr>
            <p:spPr>
              <a:xfrm>
                <a:off x="1053300" y="2276876"/>
                <a:ext cx="9525" cy="20097"/>
              </a:xfrm>
              <a:custGeom>
                <a:avLst/>
                <a:gdLst/>
                <a:ahLst/>
                <a:cxnLst/>
                <a:rect l="l" t="t" r="r" b="b"/>
                <a:pathLst>
                  <a:path w="9525" h="20097" extrusionOk="0">
                    <a:moveTo>
                      <a:pt x="0" y="20098"/>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81" name="Google Shape;681;p7"/>
              <p:cNvSpPr/>
              <p:nvPr/>
            </p:nvSpPr>
            <p:spPr>
              <a:xfrm>
                <a:off x="1053300" y="2363267"/>
                <a:ext cx="9525" cy="20097"/>
              </a:xfrm>
              <a:custGeom>
                <a:avLst/>
                <a:gdLst/>
                <a:ahLst/>
                <a:cxnLst/>
                <a:rect l="l" t="t" r="r" b="b"/>
                <a:pathLst>
                  <a:path w="9525" h="20097" extrusionOk="0">
                    <a:moveTo>
                      <a:pt x="0" y="20098"/>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682" name="Google Shape;682;p7"/>
            <p:cNvSpPr/>
            <p:nvPr/>
          </p:nvSpPr>
          <p:spPr>
            <a:xfrm>
              <a:off x="978529" y="2330120"/>
              <a:ext cx="19050" cy="9525"/>
            </a:xfrm>
            <a:custGeom>
              <a:avLst/>
              <a:gdLst/>
              <a:ahLst/>
              <a:cxnLst/>
              <a:rect l="l" t="t" r="r" b="b"/>
              <a:pathLst>
                <a:path w="19050" h="9525" extrusionOk="0">
                  <a:moveTo>
                    <a:pt x="0" y="0"/>
                  </a:moveTo>
                  <a:lnTo>
                    <a:pt x="1905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83" name="Google Shape;683;p7"/>
            <p:cNvSpPr/>
            <p:nvPr/>
          </p:nvSpPr>
          <p:spPr>
            <a:xfrm>
              <a:off x="954812" y="2130571"/>
              <a:ext cx="19716" cy="71818"/>
            </a:xfrm>
            <a:custGeom>
              <a:avLst/>
              <a:gdLst/>
              <a:ahLst/>
              <a:cxnLst/>
              <a:rect l="l" t="t" r="r" b="b"/>
              <a:pathLst>
                <a:path w="19716" h="71818" extrusionOk="0">
                  <a:moveTo>
                    <a:pt x="19717" y="0"/>
                  </a:moveTo>
                  <a:lnTo>
                    <a:pt x="19717" y="52102"/>
                  </a:lnTo>
                  <a:lnTo>
                    <a:pt x="0" y="71819"/>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684" name="Google Shape;684;p7"/>
          <p:cNvGrpSpPr/>
          <p:nvPr/>
        </p:nvGrpSpPr>
        <p:grpSpPr>
          <a:xfrm>
            <a:off x="744404" y="5433651"/>
            <a:ext cx="497472" cy="502920"/>
            <a:chOff x="744404" y="5433651"/>
            <a:chExt cx="497472" cy="502920"/>
          </a:xfrm>
        </p:grpSpPr>
        <p:grpSp>
          <p:nvGrpSpPr>
            <p:cNvPr id="685" name="Google Shape;685;p7"/>
            <p:cNvGrpSpPr/>
            <p:nvPr/>
          </p:nvGrpSpPr>
          <p:grpSpPr>
            <a:xfrm>
              <a:off x="744404" y="5433651"/>
              <a:ext cx="497472" cy="468554"/>
              <a:chOff x="744404" y="5433651"/>
              <a:chExt cx="497472" cy="468554"/>
            </a:xfrm>
          </p:grpSpPr>
          <p:sp>
            <p:nvSpPr>
              <p:cNvPr id="686" name="Google Shape;686;p7"/>
              <p:cNvSpPr/>
              <p:nvPr/>
            </p:nvSpPr>
            <p:spPr>
              <a:xfrm>
                <a:off x="847503" y="5767255"/>
                <a:ext cx="311496" cy="87591"/>
              </a:xfrm>
              <a:custGeom>
                <a:avLst/>
                <a:gdLst/>
                <a:ahLst/>
                <a:cxnLst/>
                <a:rect l="l" t="t" r="r" b="b"/>
                <a:pathLst>
                  <a:path w="311496" h="87591" extrusionOk="0">
                    <a:moveTo>
                      <a:pt x="0" y="87592"/>
                    </a:moveTo>
                    <a:lnTo>
                      <a:pt x="0" y="56159"/>
                    </a:lnTo>
                    <a:cubicBezTo>
                      <a:pt x="0" y="41281"/>
                      <a:pt x="98803" y="10478"/>
                      <a:pt x="128140" y="0"/>
                    </a:cubicBezTo>
                    <a:lnTo>
                      <a:pt x="128140" y="25775"/>
                    </a:lnTo>
                    <a:cubicBezTo>
                      <a:pt x="143647" y="49244"/>
                      <a:pt x="165440" y="50292"/>
                      <a:pt x="182623" y="26089"/>
                    </a:cubicBezTo>
                    <a:lnTo>
                      <a:pt x="182623" y="0"/>
                    </a:lnTo>
                    <a:cubicBezTo>
                      <a:pt x="209550" y="9849"/>
                      <a:pt x="311496" y="40653"/>
                      <a:pt x="311496" y="56159"/>
                    </a:cubicBezTo>
                    <a:lnTo>
                      <a:pt x="311496" y="87592"/>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687" name="Google Shape;687;p7"/>
              <p:cNvGrpSpPr/>
              <p:nvPr/>
            </p:nvGrpSpPr>
            <p:grpSpPr>
              <a:xfrm>
                <a:off x="1162247" y="5513280"/>
                <a:ext cx="54063" cy="130550"/>
                <a:chOff x="1162247" y="5513280"/>
                <a:chExt cx="54063" cy="130550"/>
              </a:xfrm>
            </p:grpSpPr>
            <p:sp>
              <p:nvSpPr>
                <p:cNvPr id="688" name="Google Shape;688;p7"/>
                <p:cNvSpPr/>
                <p:nvPr/>
              </p:nvSpPr>
              <p:spPr>
                <a:xfrm>
                  <a:off x="1162247" y="5533292"/>
                  <a:ext cx="54063" cy="90525"/>
                </a:xfrm>
                <a:custGeom>
                  <a:avLst/>
                  <a:gdLst/>
                  <a:ahLst/>
                  <a:cxnLst/>
                  <a:rect l="l" t="t" r="r" b="b"/>
                  <a:pathLst>
                    <a:path w="54063" h="90525" extrusionOk="0">
                      <a:moveTo>
                        <a:pt x="0" y="67894"/>
                      </a:moveTo>
                      <a:cubicBezTo>
                        <a:pt x="0" y="80363"/>
                        <a:pt x="12154" y="90526"/>
                        <a:pt x="27032" y="90526"/>
                      </a:cubicBezTo>
                      <a:cubicBezTo>
                        <a:pt x="41910" y="90526"/>
                        <a:pt x="54064" y="80363"/>
                        <a:pt x="54064" y="67894"/>
                      </a:cubicBezTo>
                      <a:cubicBezTo>
                        <a:pt x="54064" y="55426"/>
                        <a:pt x="44529" y="45263"/>
                        <a:pt x="27032" y="45263"/>
                      </a:cubicBezTo>
                      <a:cubicBezTo>
                        <a:pt x="9011" y="45263"/>
                        <a:pt x="0" y="35100"/>
                        <a:pt x="0" y="22631"/>
                      </a:cubicBezTo>
                      <a:cubicBezTo>
                        <a:pt x="0" y="10163"/>
                        <a:pt x="12154" y="0"/>
                        <a:pt x="27032" y="0"/>
                      </a:cubicBezTo>
                      <a:cubicBezTo>
                        <a:pt x="41910" y="0"/>
                        <a:pt x="54064" y="10163"/>
                        <a:pt x="54064" y="22631"/>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89" name="Google Shape;689;p7"/>
                <p:cNvSpPr/>
                <p:nvPr/>
              </p:nvSpPr>
              <p:spPr>
                <a:xfrm>
                  <a:off x="1189279" y="5513280"/>
                  <a:ext cx="10477" cy="15506"/>
                </a:xfrm>
                <a:custGeom>
                  <a:avLst/>
                  <a:gdLst/>
                  <a:ahLst/>
                  <a:cxnLst/>
                  <a:rect l="l" t="t" r="r" b="b"/>
                  <a:pathLst>
                    <a:path w="10477" h="15506" extrusionOk="0">
                      <a:moveTo>
                        <a:pt x="0" y="15507"/>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90" name="Google Shape;690;p7"/>
                <p:cNvSpPr/>
                <p:nvPr/>
              </p:nvSpPr>
              <p:spPr>
                <a:xfrm>
                  <a:off x="1189279" y="5628219"/>
                  <a:ext cx="10477" cy="15611"/>
                </a:xfrm>
                <a:custGeom>
                  <a:avLst/>
                  <a:gdLst/>
                  <a:ahLst/>
                  <a:cxnLst/>
                  <a:rect l="l" t="t" r="r" b="b"/>
                  <a:pathLst>
                    <a:path w="10477" h="15611" extrusionOk="0">
                      <a:moveTo>
                        <a:pt x="0" y="15611"/>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691" name="Google Shape;691;p7"/>
              <p:cNvSpPr/>
              <p:nvPr/>
            </p:nvSpPr>
            <p:spPr>
              <a:xfrm>
                <a:off x="765150" y="5433651"/>
                <a:ext cx="377399" cy="202425"/>
              </a:xfrm>
              <a:custGeom>
                <a:avLst/>
                <a:gdLst/>
                <a:ahLst/>
                <a:cxnLst/>
                <a:rect l="l" t="t" r="r" b="b"/>
                <a:pathLst>
                  <a:path w="377399" h="202425" extrusionOk="0">
                    <a:moveTo>
                      <a:pt x="0" y="202426"/>
                    </a:moveTo>
                    <a:cubicBezTo>
                      <a:pt x="18021" y="87697"/>
                      <a:pt x="117243" y="0"/>
                      <a:pt x="236896" y="0"/>
                    </a:cubicBezTo>
                    <a:cubicBezTo>
                      <a:pt x="289389" y="0"/>
                      <a:pt x="337899" y="16869"/>
                      <a:pt x="377400" y="45472"/>
                    </a:cubicBez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92" name="Google Shape;692;p7"/>
              <p:cNvSpPr/>
              <p:nvPr/>
            </p:nvSpPr>
            <p:spPr>
              <a:xfrm>
                <a:off x="813975" y="5822157"/>
                <a:ext cx="112318" cy="78895"/>
              </a:xfrm>
              <a:custGeom>
                <a:avLst/>
                <a:gdLst/>
                <a:ahLst/>
                <a:cxnLst/>
                <a:rect l="l" t="t" r="r" b="b"/>
                <a:pathLst>
                  <a:path w="112318" h="78895" extrusionOk="0">
                    <a:moveTo>
                      <a:pt x="112319" y="78896"/>
                    </a:moveTo>
                    <a:cubicBezTo>
                      <a:pt x="67580" y="64018"/>
                      <a:pt x="28604" y="36252"/>
                      <a:pt x="0" y="0"/>
                    </a:cubicBez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93" name="Google Shape;693;p7"/>
              <p:cNvSpPr/>
              <p:nvPr/>
            </p:nvSpPr>
            <p:spPr>
              <a:xfrm>
                <a:off x="1074341" y="5673481"/>
                <a:ext cx="167535" cy="228724"/>
              </a:xfrm>
              <a:custGeom>
                <a:avLst/>
                <a:gdLst/>
                <a:ahLst/>
                <a:cxnLst/>
                <a:rect l="l" t="t" r="r" b="b"/>
                <a:pathLst>
                  <a:path w="167535" h="228724" extrusionOk="0">
                    <a:moveTo>
                      <a:pt x="167535" y="0"/>
                    </a:moveTo>
                    <a:cubicBezTo>
                      <a:pt x="167535" y="107290"/>
                      <a:pt x="97126" y="198025"/>
                      <a:pt x="0" y="228724"/>
                    </a:cubicBez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694" name="Google Shape;694;p7"/>
              <p:cNvGrpSpPr/>
              <p:nvPr/>
            </p:nvGrpSpPr>
            <p:grpSpPr>
              <a:xfrm>
                <a:off x="891341" y="5489262"/>
                <a:ext cx="215962" cy="277992"/>
                <a:chOff x="891341" y="5489262"/>
                <a:chExt cx="215962" cy="277992"/>
              </a:xfrm>
            </p:grpSpPr>
            <p:sp>
              <p:nvSpPr>
                <p:cNvPr id="695" name="Google Shape;695;p7"/>
                <p:cNvSpPr/>
                <p:nvPr/>
              </p:nvSpPr>
              <p:spPr>
                <a:xfrm>
                  <a:off x="919483" y="5646973"/>
                  <a:ext cx="165439" cy="120281"/>
                </a:xfrm>
                <a:custGeom>
                  <a:avLst/>
                  <a:gdLst/>
                  <a:ahLst/>
                  <a:cxnLst/>
                  <a:rect l="l" t="t" r="r" b="b"/>
                  <a:pathLst>
                    <a:path w="165439" h="120281" extrusionOk="0">
                      <a:moveTo>
                        <a:pt x="0" y="0"/>
                      </a:moveTo>
                      <a:cubicBezTo>
                        <a:pt x="0" y="40758"/>
                        <a:pt x="41491" y="110852"/>
                        <a:pt x="41491" y="110852"/>
                      </a:cubicBezTo>
                      <a:lnTo>
                        <a:pt x="41491" y="110852"/>
                      </a:lnTo>
                      <a:cubicBezTo>
                        <a:pt x="46730" y="116824"/>
                        <a:pt x="54273" y="120282"/>
                        <a:pt x="62236" y="120282"/>
                      </a:cubicBezTo>
                      <a:lnTo>
                        <a:pt x="103203" y="120282"/>
                      </a:lnTo>
                      <a:cubicBezTo>
                        <a:pt x="111166" y="120282"/>
                        <a:pt x="118710" y="116824"/>
                        <a:pt x="123949" y="110852"/>
                      </a:cubicBezTo>
                      <a:lnTo>
                        <a:pt x="123949" y="110852"/>
                      </a:lnTo>
                      <a:cubicBezTo>
                        <a:pt x="123949" y="110852"/>
                        <a:pt x="165440" y="40758"/>
                        <a:pt x="165440" y="0"/>
                      </a:cubicBezTo>
                      <a:lnTo>
                        <a:pt x="165440" y="0"/>
                      </a:ln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96" name="Google Shape;696;p7"/>
                <p:cNvSpPr/>
                <p:nvPr/>
              </p:nvSpPr>
              <p:spPr>
                <a:xfrm>
                  <a:off x="891341" y="5489262"/>
                  <a:ext cx="215962" cy="157711"/>
                </a:xfrm>
                <a:custGeom>
                  <a:avLst/>
                  <a:gdLst/>
                  <a:ahLst/>
                  <a:cxnLst/>
                  <a:rect l="l" t="t" r="r" b="b"/>
                  <a:pathLst>
                    <a:path w="215962" h="157711" extrusionOk="0">
                      <a:moveTo>
                        <a:pt x="28142" y="157711"/>
                      </a:moveTo>
                      <a:cubicBezTo>
                        <a:pt x="5930" y="142414"/>
                        <a:pt x="-25712" y="39630"/>
                        <a:pt x="36000" y="38477"/>
                      </a:cubicBezTo>
                      <a:cubicBezTo>
                        <a:pt x="46897" y="2120"/>
                        <a:pt x="135537" y="-13177"/>
                        <a:pt x="148948" y="13436"/>
                      </a:cubicBezTo>
                      <a:cubicBezTo>
                        <a:pt x="165502" y="46231"/>
                        <a:pt x="210346" y="32296"/>
                        <a:pt x="214642" y="72425"/>
                      </a:cubicBezTo>
                      <a:cubicBezTo>
                        <a:pt x="222395" y="143776"/>
                        <a:pt x="193477" y="157711"/>
                        <a:pt x="193477" y="157711"/>
                      </a:cubicBezTo>
                      <a:lnTo>
                        <a:pt x="193477" y="157711"/>
                      </a:lnTo>
                      <a:cubicBezTo>
                        <a:pt x="193477" y="157711"/>
                        <a:pt x="167388" y="121040"/>
                        <a:pt x="170846" y="86255"/>
                      </a:cubicBezTo>
                      <a:cubicBezTo>
                        <a:pt x="170846" y="86045"/>
                        <a:pt x="170531" y="85941"/>
                        <a:pt x="170427" y="86045"/>
                      </a:cubicBezTo>
                      <a:cubicBezTo>
                        <a:pt x="107666" y="134242"/>
                        <a:pt x="49726" y="94846"/>
                        <a:pt x="44068" y="90760"/>
                      </a:cubicBezTo>
                      <a:cubicBezTo>
                        <a:pt x="43754" y="90551"/>
                        <a:pt x="43544" y="90865"/>
                        <a:pt x="43544" y="90865"/>
                      </a:cubicBezTo>
                      <a:lnTo>
                        <a:pt x="28142" y="157711"/>
                      </a:lnTo>
                      <a:lnTo>
                        <a:pt x="28142" y="157711"/>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697" name="Google Shape;697;p7"/>
              <p:cNvSpPr/>
              <p:nvPr/>
            </p:nvSpPr>
            <p:spPr>
              <a:xfrm>
                <a:off x="983710" y="5550266"/>
                <a:ext cx="50606" cy="42550"/>
              </a:xfrm>
              <a:custGeom>
                <a:avLst/>
                <a:gdLst/>
                <a:ahLst/>
                <a:cxnLst/>
                <a:rect l="l" t="t" r="r" b="b"/>
                <a:pathLst>
                  <a:path w="50606" h="42550" extrusionOk="0">
                    <a:moveTo>
                      <a:pt x="0" y="0"/>
                    </a:moveTo>
                    <a:cubicBezTo>
                      <a:pt x="0" y="0"/>
                      <a:pt x="10163" y="43377"/>
                      <a:pt x="50606" y="42539"/>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98" name="Google Shape;698;p7"/>
              <p:cNvSpPr/>
              <p:nvPr/>
            </p:nvSpPr>
            <p:spPr>
              <a:xfrm>
                <a:off x="744404" y="5663947"/>
                <a:ext cx="119862" cy="119862"/>
              </a:xfrm>
              <a:custGeom>
                <a:avLst/>
                <a:gdLst/>
                <a:ahLst/>
                <a:cxnLst/>
                <a:rect l="l" t="t" r="r" b="b"/>
                <a:pathLst>
                  <a:path w="119862" h="119862" extrusionOk="0">
                    <a:moveTo>
                      <a:pt x="119863" y="59931"/>
                    </a:moveTo>
                    <a:cubicBezTo>
                      <a:pt x="119863" y="93040"/>
                      <a:pt x="93040" y="119863"/>
                      <a:pt x="59931" y="119863"/>
                    </a:cubicBezTo>
                    <a:cubicBezTo>
                      <a:pt x="26822" y="119863"/>
                      <a:pt x="0" y="93040"/>
                      <a:pt x="0" y="59931"/>
                    </a:cubicBezTo>
                    <a:cubicBezTo>
                      <a:pt x="0" y="26822"/>
                      <a:pt x="26822" y="0"/>
                      <a:pt x="59931" y="0"/>
                    </a:cubicBezTo>
                    <a:cubicBezTo>
                      <a:pt x="93040" y="0"/>
                      <a:pt x="119863" y="26822"/>
                      <a:pt x="119863" y="59931"/>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699" name="Google Shape;699;p7"/>
              <p:cNvSpPr/>
              <p:nvPr/>
            </p:nvSpPr>
            <p:spPr>
              <a:xfrm>
                <a:off x="787048" y="5690874"/>
                <a:ext cx="17287" cy="47777"/>
              </a:xfrm>
              <a:custGeom>
                <a:avLst/>
                <a:gdLst/>
                <a:ahLst/>
                <a:cxnLst/>
                <a:rect l="l" t="t" r="r" b="b"/>
                <a:pathLst>
                  <a:path w="17287" h="47777" extrusionOk="0">
                    <a:moveTo>
                      <a:pt x="17288" y="0"/>
                    </a:moveTo>
                    <a:lnTo>
                      <a:pt x="17288" y="33004"/>
                    </a:lnTo>
                    <a:lnTo>
                      <a:pt x="0" y="47777"/>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700" name="Google Shape;700;p7"/>
            <p:cNvGrpSpPr/>
            <p:nvPr/>
          </p:nvGrpSpPr>
          <p:grpSpPr>
            <a:xfrm>
              <a:off x="952173" y="5836616"/>
              <a:ext cx="99955" cy="99955"/>
              <a:chOff x="952173" y="5836616"/>
              <a:chExt cx="99955" cy="99955"/>
            </a:xfrm>
          </p:grpSpPr>
          <p:sp>
            <p:nvSpPr>
              <p:cNvPr id="701" name="Google Shape;701;p7"/>
              <p:cNvSpPr/>
              <p:nvPr/>
            </p:nvSpPr>
            <p:spPr>
              <a:xfrm>
                <a:off x="972290" y="5856733"/>
                <a:ext cx="59721" cy="59721"/>
              </a:xfrm>
              <a:custGeom>
                <a:avLst/>
                <a:gdLst/>
                <a:ahLst/>
                <a:cxnLst/>
                <a:rect l="l" t="t" r="r" b="b"/>
                <a:pathLst>
                  <a:path w="59721" h="59721" extrusionOk="0">
                    <a:moveTo>
                      <a:pt x="59722" y="29861"/>
                    </a:moveTo>
                    <a:cubicBezTo>
                      <a:pt x="59722" y="46311"/>
                      <a:pt x="46311" y="59722"/>
                      <a:pt x="29861" y="59722"/>
                    </a:cubicBezTo>
                    <a:cubicBezTo>
                      <a:pt x="13411" y="59722"/>
                      <a:pt x="0" y="46311"/>
                      <a:pt x="0" y="29861"/>
                    </a:cubicBezTo>
                    <a:cubicBezTo>
                      <a:pt x="0" y="13411"/>
                      <a:pt x="13411" y="0"/>
                      <a:pt x="29861" y="0"/>
                    </a:cubicBezTo>
                    <a:cubicBezTo>
                      <a:pt x="46311" y="0"/>
                      <a:pt x="59722" y="13411"/>
                      <a:pt x="59722" y="29861"/>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702" name="Google Shape;702;p7"/>
              <p:cNvGrpSpPr/>
              <p:nvPr/>
            </p:nvGrpSpPr>
            <p:grpSpPr>
              <a:xfrm>
                <a:off x="952173" y="5886594"/>
                <a:ext cx="99955" cy="10477"/>
                <a:chOff x="952173" y="5886594"/>
                <a:chExt cx="99955" cy="10477"/>
              </a:xfrm>
            </p:grpSpPr>
            <p:sp>
              <p:nvSpPr>
                <p:cNvPr id="703" name="Google Shape;703;p7"/>
                <p:cNvSpPr/>
                <p:nvPr/>
              </p:nvSpPr>
              <p:spPr>
                <a:xfrm>
                  <a:off x="952173" y="5886594"/>
                  <a:ext cx="21793" cy="10477"/>
                </a:xfrm>
                <a:custGeom>
                  <a:avLst/>
                  <a:gdLst/>
                  <a:ahLst/>
                  <a:cxnLst/>
                  <a:rect l="l" t="t" r="r" b="b"/>
                  <a:pathLst>
                    <a:path w="21793" h="10477" extrusionOk="0">
                      <a:moveTo>
                        <a:pt x="0" y="0"/>
                      </a:moveTo>
                      <a:lnTo>
                        <a:pt x="21793"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04" name="Google Shape;704;p7"/>
                <p:cNvSpPr/>
                <p:nvPr/>
              </p:nvSpPr>
              <p:spPr>
                <a:xfrm>
                  <a:off x="1032012" y="5886594"/>
                  <a:ext cx="20116" cy="10477"/>
                </a:xfrm>
                <a:custGeom>
                  <a:avLst/>
                  <a:gdLst/>
                  <a:ahLst/>
                  <a:cxnLst/>
                  <a:rect l="l" t="t" r="r" b="b"/>
                  <a:pathLst>
                    <a:path w="20116" h="10477" extrusionOk="0">
                      <a:moveTo>
                        <a:pt x="0" y="0"/>
                      </a:moveTo>
                      <a:lnTo>
                        <a:pt x="20117"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705" name="Google Shape;705;p7"/>
              <p:cNvGrpSpPr/>
              <p:nvPr/>
            </p:nvGrpSpPr>
            <p:grpSpPr>
              <a:xfrm>
                <a:off x="966842" y="5851285"/>
                <a:ext cx="70618" cy="70618"/>
                <a:chOff x="966842" y="5851285"/>
                <a:chExt cx="70618" cy="70618"/>
              </a:xfrm>
            </p:grpSpPr>
            <p:sp>
              <p:nvSpPr>
                <p:cNvPr id="706" name="Google Shape;706;p7"/>
                <p:cNvSpPr/>
                <p:nvPr/>
              </p:nvSpPr>
              <p:spPr>
                <a:xfrm>
                  <a:off x="966842" y="5907759"/>
                  <a:ext cx="14144" cy="14144"/>
                </a:xfrm>
                <a:custGeom>
                  <a:avLst/>
                  <a:gdLst/>
                  <a:ahLst/>
                  <a:cxnLst/>
                  <a:rect l="l" t="t" r="r" b="b"/>
                  <a:pathLst>
                    <a:path w="14144" h="14144" extrusionOk="0">
                      <a:moveTo>
                        <a:pt x="0" y="14145"/>
                      </a:moveTo>
                      <a:lnTo>
                        <a:pt x="14145"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07" name="Google Shape;707;p7"/>
                <p:cNvSpPr/>
                <p:nvPr/>
              </p:nvSpPr>
              <p:spPr>
                <a:xfrm>
                  <a:off x="1023211" y="5851285"/>
                  <a:ext cx="14249" cy="14249"/>
                </a:xfrm>
                <a:custGeom>
                  <a:avLst/>
                  <a:gdLst/>
                  <a:ahLst/>
                  <a:cxnLst/>
                  <a:rect l="l" t="t" r="r" b="b"/>
                  <a:pathLst>
                    <a:path w="14249" h="14249" extrusionOk="0">
                      <a:moveTo>
                        <a:pt x="0" y="14249"/>
                      </a:moveTo>
                      <a:lnTo>
                        <a:pt x="14249"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708" name="Google Shape;708;p7"/>
              <p:cNvGrpSpPr/>
              <p:nvPr/>
            </p:nvGrpSpPr>
            <p:grpSpPr>
              <a:xfrm>
                <a:off x="1002151" y="5836616"/>
                <a:ext cx="10477" cy="99955"/>
                <a:chOff x="1002151" y="5836616"/>
                <a:chExt cx="10477" cy="99955"/>
              </a:xfrm>
            </p:grpSpPr>
            <p:sp>
              <p:nvSpPr>
                <p:cNvPr id="709" name="Google Shape;709;p7"/>
                <p:cNvSpPr/>
                <p:nvPr/>
              </p:nvSpPr>
              <p:spPr>
                <a:xfrm>
                  <a:off x="1002151" y="5916455"/>
                  <a:ext cx="10477" cy="20116"/>
                </a:xfrm>
                <a:custGeom>
                  <a:avLst/>
                  <a:gdLst/>
                  <a:ahLst/>
                  <a:cxnLst/>
                  <a:rect l="l" t="t" r="r" b="b"/>
                  <a:pathLst>
                    <a:path w="10477" h="20116" extrusionOk="0">
                      <a:moveTo>
                        <a:pt x="0" y="20117"/>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10" name="Google Shape;710;p7"/>
                <p:cNvSpPr/>
                <p:nvPr/>
              </p:nvSpPr>
              <p:spPr>
                <a:xfrm>
                  <a:off x="1002151" y="5836616"/>
                  <a:ext cx="10477" cy="20116"/>
                </a:xfrm>
                <a:custGeom>
                  <a:avLst/>
                  <a:gdLst/>
                  <a:ahLst/>
                  <a:cxnLst/>
                  <a:rect l="l" t="t" r="r" b="b"/>
                  <a:pathLst>
                    <a:path w="10477" h="20116" extrusionOk="0">
                      <a:moveTo>
                        <a:pt x="0" y="20117"/>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711" name="Google Shape;711;p7"/>
              <p:cNvGrpSpPr/>
              <p:nvPr/>
            </p:nvGrpSpPr>
            <p:grpSpPr>
              <a:xfrm>
                <a:off x="966842" y="5851285"/>
                <a:ext cx="70618" cy="70618"/>
                <a:chOff x="966842" y="5851285"/>
                <a:chExt cx="70618" cy="70618"/>
              </a:xfrm>
            </p:grpSpPr>
            <p:sp>
              <p:nvSpPr>
                <p:cNvPr id="712" name="Google Shape;712;p7"/>
                <p:cNvSpPr/>
                <p:nvPr/>
              </p:nvSpPr>
              <p:spPr>
                <a:xfrm>
                  <a:off x="1023211" y="5907759"/>
                  <a:ext cx="14249" cy="14144"/>
                </a:xfrm>
                <a:custGeom>
                  <a:avLst/>
                  <a:gdLst/>
                  <a:ahLst/>
                  <a:cxnLst/>
                  <a:rect l="l" t="t" r="r" b="b"/>
                  <a:pathLst>
                    <a:path w="14249" h="14144" extrusionOk="0">
                      <a:moveTo>
                        <a:pt x="14249" y="14145"/>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13" name="Google Shape;713;p7"/>
                <p:cNvSpPr/>
                <p:nvPr/>
              </p:nvSpPr>
              <p:spPr>
                <a:xfrm>
                  <a:off x="966842" y="5851285"/>
                  <a:ext cx="14249" cy="14249"/>
                </a:xfrm>
                <a:custGeom>
                  <a:avLst/>
                  <a:gdLst/>
                  <a:ahLst/>
                  <a:cxnLst/>
                  <a:rect l="l" t="t" r="r" b="b"/>
                  <a:pathLst>
                    <a:path w="14249" h="14249" extrusionOk="0">
                      <a:moveTo>
                        <a:pt x="14249" y="14249"/>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grpSp>
        <p:nvGrpSpPr>
          <p:cNvPr id="714" name="Google Shape;714;p7"/>
          <p:cNvGrpSpPr/>
          <p:nvPr/>
        </p:nvGrpSpPr>
        <p:grpSpPr>
          <a:xfrm>
            <a:off x="4989408" y="5480049"/>
            <a:ext cx="389221" cy="588503"/>
            <a:chOff x="4989408" y="5480049"/>
            <a:chExt cx="389221" cy="588503"/>
          </a:xfrm>
        </p:grpSpPr>
        <p:sp>
          <p:nvSpPr>
            <p:cNvPr id="715" name="Google Shape;715;p7"/>
            <p:cNvSpPr/>
            <p:nvPr/>
          </p:nvSpPr>
          <p:spPr>
            <a:xfrm>
              <a:off x="5083123" y="5909573"/>
              <a:ext cx="55642" cy="55642"/>
            </a:xfrm>
            <a:custGeom>
              <a:avLst/>
              <a:gdLst/>
              <a:ahLst/>
              <a:cxnLst/>
              <a:rect l="l" t="t" r="r" b="b"/>
              <a:pathLst>
                <a:path w="55642" h="55642" extrusionOk="0">
                  <a:moveTo>
                    <a:pt x="0" y="0"/>
                  </a:moveTo>
                  <a:lnTo>
                    <a:pt x="55643" y="0"/>
                  </a:lnTo>
                  <a:lnTo>
                    <a:pt x="55643" y="55643"/>
                  </a:lnTo>
                  <a:lnTo>
                    <a:pt x="0" y="55643"/>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16" name="Google Shape;716;p7"/>
            <p:cNvSpPr/>
            <p:nvPr/>
          </p:nvSpPr>
          <p:spPr>
            <a:xfrm>
              <a:off x="5180463" y="5909573"/>
              <a:ext cx="111146" cy="13945"/>
            </a:xfrm>
            <a:custGeom>
              <a:avLst/>
              <a:gdLst/>
              <a:ahLst/>
              <a:cxnLst/>
              <a:rect l="l" t="t" r="r" b="b"/>
              <a:pathLst>
                <a:path w="111146" h="13945" extrusionOk="0">
                  <a:moveTo>
                    <a:pt x="0" y="0"/>
                  </a:moveTo>
                  <a:lnTo>
                    <a:pt x="111146" y="0"/>
                  </a:lnTo>
                  <a:lnTo>
                    <a:pt x="0"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17" name="Google Shape;717;p7"/>
            <p:cNvSpPr/>
            <p:nvPr/>
          </p:nvSpPr>
          <p:spPr>
            <a:xfrm>
              <a:off x="5180463" y="5965216"/>
              <a:ext cx="111146" cy="13945"/>
            </a:xfrm>
            <a:custGeom>
              <a:avLst/>
              <a:gdLst/>
              <a:ahLst/>
              <a:cxnLst/>
              <a:rect l="l" t="t" r="r" b="b"/>
              <a:pathLst>
                <a:path w="111146" h="13945" extrusionOk="0">
                  <a:moveTo>
                    <a:pt x="0" y="0"/>
                  </a:moveTo>
                  <a:lnTo>
                    <a:pt x="111146" y="0"/>
                  </a:lnTo>
                  <a:lnTo>
                    <a:pt x="0"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18" name="Google Shape;718;p7"/>
            <p:cNvSpPr/>
            <p:nvPr/>
          </p:nvSpPr>
          <p:spPr>
            <a:xfrm>
              <a:off x="5076568" y="5802053"/>
              <a:ext cx="74608" cy="48251"/>
            </a:xfrm>
            <a:custGeom>
              <a:avLst/>
              <a:gdLst/>
              <a:ahLst/>
              <a:cxnLst/>
              <a:rect l="l" t="t" r="r" b="b"/>
              <a:pathLst>
                <a:path w="74608" h="48251" extrusionOk="0">
                  <a:moveTo>
                    <a:pt x="0" y="22313"/>
                  </a:moveTo>
                  <a:lnTo>
                    <a:pt x="25660" y="48252"/>
                  </a:lnTo>
                  <a:lnTo>
                    <a:pt x="74609" y="0"/>
                  </a:lnTo>
                  <a:lnTo>
                    <a:pt x="25660" y="48252"/>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19" name="Google Shape;719;p7"/>
            <p:cNvSpPr/>
            <p:nvPr/>
          </p:nvSpPr>
          <p:spPr>
            <a:xfrm>
              <a:off x="5180184" y="5798287"/>
              <a:ext cx="111146" cy="13945"/>
            </a:xfrm>
            <a:custGeom>
              <a:avLst/>
              <a:gdLst/>
              <a:ahLst/>
              <a:cxnLst/>
              <a:rect l="l" t="t" r="r" b="b"/>
              <a:pathLst>
                <a:path w="111146" h="13945" extrusionOk="0">
                  <a:moveTo>
                    <a:pt x="0" y="0"/>
                  </a:moveTo>
                  <a:lnTo>
                    <a:pt x="111146" y="0"/>
                  </a:lnTo>
                  <a:lnTo>
                    <a:pt x="0"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20" name="Google Shape;720;p7"/>
            <p:cNvSpPr/>
            <p:nvPr/>
          </p:nvSpPr>
          <p:spPr>
            <a:xfrm>
              <a:off x="5180184" y="5853930"/>
              <a:ext cx="111146" cy="13945"/>
            </a:xfrm>
            <a:custGeom>
              <a:avLst/>
              <a:gdLst/>
              <a:ahLst/>
              <a:cxnLst/>
              <a:rect l="l" t="t" r="r" b="b"/>
              <a:pathLst>
                <a:path w="111146" h="13945" extrusionOk="0">
                  <a:moveTo>
                    <a:pt x="0" y="0"/>
                  </a:moveTo>
                  <a:lnTo>
                    <a:pt x="111146" y="0"/>
                  </a:lnTo>
                  <a:lnTo>
                    <a:pt x="0"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21" name="Google Shape;721;p7"/>
            <p:cNvSpPr/>
            <p:nvPr/>
          </p:nvSpPr>
          <p:spPr>
            <a:xfrm>
              <a:off x="5082983" y="5687141"/>
              <a:ext cx="55642" cy="55642"/>
            </a:xfrm>
            <a:custGeom>
              <a:avLst/>
              <a:gdLst/>
              <a:ahLst/>
              <a:cxnLst/>
              <a:rect l="l" t="t" r="r" b="b"/>
              <a:pathLst>
                <a:path w="55642" h="55642" extrusionOk="0">
                  <a:moveTo>
                    <a:pt x="0" y="0"/>
                  </a:moveTo>
                  <a:lnTo>
                    <a:pt x="55643" y="0"/>
                  </a:lnTo>
                  <a:lnTo>
                    <a:pt x="55643" y="55643"/>
                  </a:lnTo>
                  <a:lnTo>
                    <a:pt x="0" y="55643"/>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22" name="Google Shape;722;p7"/>
            <p:cNvSpPr/>
            <p:nvPr/>
          </p:nvSpPr>
          <p:spPr>
            <a:xfrm>
              <a:off x="5180184" y="5687141"/>
              <a:ext cx="111146" cy="13945"/>
            </a:xfrm>
            <a:custGeom>
              <a:avLst/>
              <a:gdLst/>
              <a:ahLst/>
              <a:cxnLst/>
              <a:rect l="l" t="t" r="r" b="b"/>
              <a:pathLst>
                <a:path w="111146" h="13945" extrusionOk="0">
                  <a:moveTo>
                    <a:pt x="0" y="0"/>
                  </a:moveTo>
                  <a:lnTo>
                    <a:pt x="111146" y="0"/>
                  </a:lnTo>
                  <a:lnTo>
                    <a:pt x="0"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23" name="Google Shape;723;p7"/>
            <p:cNvSpPr/>
            <p:nvPr/>
          </p:nvSpPr>
          <p:spPr>
            <a:xfrm>
              <a:off x="5180184" y="5742784"/>
              <a:ext cx="111146" cy="13945"/>
            </a:xfrm>
            <a:custGeom>
              <a:avLst/>
              <a:gdLst/>
              <a:ahLst/>
              <a:cxnLst/>
              <a:rect l="l" t="t" r="r" b="b"/>
              <a:pathLst>
                <a:path w="111146" h="13945" extrusionOk="0">
                  <a:moveTo>
                    <a:pt x="0" y="0"/>
                  </a:moveTo>
                  <a:lnTo>
                    <a:pt x="111146" y="0"/>
                  </a:lnTo>
                  <a:lnTo>
                    <a:pt x="0"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24" name="Google Shape;724;p7"/>
            <p:cNvSpPr/>
            <p:nvPr/>
          </p:nvSpPr>
          <p:spPr>
            <a:xfrm>
              <a:off x="4989408" y="5568185"/>
              <a:ext cx="389221" cy="500367"/>
            </a:xfrm>
            <a:custGeom>
              <a:avLst/>
              <a:gdLst/>
              <a:ahLst/>
              <a:cxnLst/>
              <a:rect l="l" t="t" r="r" b="b"/>
              <a:pathLst>
                <a:path w="389221" h="500367" extrusionOk="0">
                  <a:moveTo>
                    <a:pt x="74609" y="0"/>
                  </a:moveTo>
                  <a:lnTo>
                    <a:pt x="0" y="0"/>
                  </a:lnTo>
                  <a:lnTo>
                    <a:pt x="0" y="500367"/>
                  </a:lnTo>
                  <a:lnTo>
                    <a:pt x="389221" y="500367"/>
                  </a:lnTo>
                  <a:lnTo>
                    <a:pt x="389221" y="0"/>
                  </a:lnTo>
                  <a:lnTo>
                    <a:pt x="320748" y="0"/>
                  </a:lnTo>
                  <a:lnTo>
                    <a:pt x="389221" y="0"/>
                  </a:lnTo>
                  <a:lnTo>
                    <a:pt x="389221" y="500367"/>
                  </a:lnTo>
                  <a:lnTo>
                    <a:pt x="0" y="500367"/>
                  </a:lnTo>
                  <a:lnTo>
                    <a:pt x="0"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25" name="Google Shape;725;p7"/>
            <p:cNvSpPr/>
            <p:nvPr/>
          </p:nvSpPr>
          <p:spPr>
            <a:xfrm>
              <a:off x="5105993" y="5480049"/>
              <a:ext cx="162745" cy="115887"/>
            </a:xfrm>
            <a:custGeom>
              <a:avLst/>
              <a:gdLst/>
              <a:ahLst/>
              <a:cxnLst/>
              <a:rect l="l" t="t" r="r" b="b"/>
              <a:pathLst>
                <a:path w="162745" h="115887" extrusionOk="0">
                  <a:moveTo>
                    <a:pt x="120211" y="38629"/>
                  </a:moveTo>
                  <a:lnTo>
                    <a:pt x="120211" y="38629"/>
                  </a:lnTo>
                  <a:cubicBezTo>
                    <a:pt x="120211" y="17293"/>
                    <a:pt x="102918" y="0"/>
                    <a:pt x="81582" y="0"/>
                  </a:cubicBezTo>
                  <a:cubicBezTo>
                    <a:pt x="60245" y="0"/>
                    <a:pt x="42952" y="17293"/>
                    <a:pt x="42952" y="38629"/>
                  </a:cubicBezTo>
                  <a:lnTo>
                    <a:pt x="42952" y="38629"/>
                  </a:lnTo>
                  <a:lnTo>
                    <a:pt x="0" y="38629"/>
                  </a:lnTo>
                  <a:lnTo>
                    <a:pt x="0" y="115888"/>
                  </a:lnTo>
                  <a:lnTo>
                    <a:pt x="162745" y="115888"/>
                  </a:lnTo>
                  <a:lnTo>
                    <a:pt x="162745" y="38629"/>
                  </a:lnTo>
                  <a:lnTo>
                    <a:pt x="120211" y="38629"/>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726" name="Google Shape;726;p7"/>
          <p:cNvSpPr txBox="1"/>
          <p:nvPr/>
        </p:nvSpPr>
        <p:spPr>
          <a:xfrm>
            <a:off x="11595386" y="6601396"/>
            <a:ext cx="407502" cy="170878"/>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s-ES" sz="900">
                <a:solidFill>
                  <a:schemeClr val="dk2"/>
                </a:solidFill>
                <a:latin typeface="Quattrocento Sans"/>
                <a:ea typeface="Quattrocento Sans"/>
                <a:cs typeface="Quattrocento Sans"/>
                <a:sym typeface="Quattrocento Sans"/>
              </a:rPr>
              <a:t>p. </a:t>
            </a:r>
            <a:fld id="{00000000-1234-1234-1234-123412341234}" type="slidenum">
              <a:rPr lang="es-ES" sz="900">
                <a:solidFill>
                  <a:schemeClr val="dk2"/>
                </a:solidFill>
                <a:latin typeface="Quattrocento Sans"/>
                <a:ea typeface="Quattrocento Sans"/>
                <a:cs typeface="Quattrocento Sans"/>
                <a:sym typeface="Quattrocento Sans"/>
              </a:rPr>
              <a:t>7</a:t>
            </a:fld>
            <a:endParaRPr sz="900">
              <a:solidFill>
                <a:schemeClr val="dk2"/>
              </a:solidFill>
              <a:latin typeface="Quattrocento Sans"/>
              <a:ea typeface="Quattrocento Sans"/>
              <a:cs typeface="Quattrocento Sans"/>
              <a:sym typeface="Quattrocento Sans"/>
            </a:endParaRPr>
          </a:p>
        </p:txBody>
      </p:sp>
      <p:sp>
        <p:nvSpPr>
          <p:cNvPr id="727" name="Google Shape;727;p7"/>
          <p:cNvSpPr txBox="1"/>
          <p:nvPr/>
        </p:nvSpPr>
        <p:spPr>
          <a:xfrm>
            <a:off x="715945" y="1510812"/>
            <a:ext cx="4885688" cy="26224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accent1"/>
              </a:buClr>
              <a:buSzPts val="1800"/>
              <a:buFont typeface="Arial"/>
              <a:buNone/>
            </a:pPr>
            <a:r>
              <a:rPr lang="es-ES" sz="1800" b="0" i="0">
                <a:solidFill>
                  <a:schemeClr val="accent1"/>
                </a:solidFill>
                <a:latin typeface="Quattrocento Sans"/>
                <a:ea typeface="Quattrocento Sans"/>
                <a:cs typeface="Quattrocento Sans"/>
                <a:sym typeface="Quattrocento Sans"/>
              </a:rPr>
              <a:t>MUTUAS</a:t>
            </a: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32"/>
        <p:cNvGrpSpPr/>
        <p:nvPr/>
      </p:nvGrpSpPr>
      <p:grpSpPr>
        <a:xfrm>
          <a:off x="0" y="0"/>
          <a:ext cx="0" cy="0"/>
          <a:chOff x="0" y="0"/>
          <a:chExt cx="0" cy="0"/>
        </a:xfrm>
      </p:grpSpPr>
      <p:pic>
        <p:nvPicPr>
          <p:cNvPr id="733" name="Google Shape;733;p8"/>
          <p:cNvPicPr preferRelativeResize="0"/>
          <p:nvPr/>
        </p:nvPicPr>
        <p:blipFill rotWithShape="1">
          <a:blip r:embed="rId3">
            <a:alphaModFix/>
          </a:blip>
          <a:srcRect l="10995" r="10995"/>
          <a:stretch/>
        </p:blipFill>
        <p:spPr>
          <a:xfrm>
            <a:off x="7369677" y="1470958"/>
            <a:ext cx="4822323" cy="4121149"/>
          </a:xfrm>
          <a:prstGeom prst="rect">
            <a:avLst/>
          </a:prstGeom>
          <a:noFill/>
          <a:ln>
            <a:noFill/>
          </a:ln>
        </p:spPr>
      </p:pic>
      <p:sp>
        <p:nvSpPr>
          <p:cNvPr id="734" name="Google Shape;734;p8"/>
          <p:cNvSpPr txBox="1"/>
          <p:nvPr/>
        </p:nvSpPr>
        <p:spPr>
          <a:xfrm>
            <a:off x="7368170" y="1470959"/>
            <a:ext cx="4823830" cy="3761442"/>
          </a:xfrm>
          <a:prstGeom prst="rect">
            <a:avLst/>
          </a:prstGeom>
          <a:gradFill>
            <a:gsLst>
              <a:gs pos="0">
                <a:srgbClr val="009AD8">
                  <a:alpha val="7843"/>
                </a:srgbClr>
              </a:gs>
              <a:gs pos="18000">
                <a:srgbClr val="009AD8">
                  <a:alpha val="7843"/>
                </a:srgbClr>
              </a:gs>
              <a:gs pos="71000">
                <a:srgbClr val="4ABDF0">
                  <a:alpha val="9803"/>
                </a:srgbClr>
              </a:gs>
              <a:gs pos="87000">
                <a:srgbClr val="4ABDF0">
                  <a:alpha val="20000"/>
                </a:srgbClr>
              </a:gs>
              <a:gs pos="100000">
                <a:srgbClr val="4ABDF0">
                  <a:alpha val="11764"/>
                </a:srgbClr>
              </a:gs>
            </a:gsLst>
            <a:lin ang="8100000" scaled="0"/>
          </a:gra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FFFFFF"/>
              </a:buClr>
              <a:buSzPts val="1800"/>
              <a:buFont typeface="Arial"/>
              <a:buNone/>
            </a:pPr>
            <a:r>
              <a:rPr lang="es-ES" sz="1800">
                <a:solidFill>
                  <a:srgbClr val="FFFFFF"/>
                </a:solidFill>
                <a:latin typeface="Quattrocento Sans"/>
                <a:ea typeface="Quattrocento Sans"/>
                <a:cs typeface="Quattrocento Sans"/>
                <a:sym typeface="Quattrocento Sans"/>
              </a:rPr>
              <a:t>.</a:t>
            </a:r>
            <a:endParaRPr/>
          </a:p>
        </p:txBody>
      </p:sp>
      <p:sp>
        <p:nvSpPr>
          <p:cNvPr id="735" name="Google Shape;735;p8"/>
          <p:cNvSpPr/>
          <p:nvPr/>
        </p:nvSpPr>
        <p:spPr>
          <a:xfrm>
            <a:off x="0" y="4898412"/>
            <a:ext cx="12190677" cy="195958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736" name="Google Shape;736;p8"/>
          <p:cNvSpPr txBox="1"/>
          <p:nvPr/>
        </p:nvSpPr>
        <p:spPr>
          <a:xfrm>
            <a:off x="768694" y="5095721"/>
            <a:ext cx="2162466" cy="26224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lt1"/>
              </a:buClr>
              <a:buSzPts val="1800"/>
              <a:buFont typeface="Arial"/>
              <a:buNone/>
            </a:pPr>
            <a:r>
              <a:rPr lang="es-ES" sz="1800" b="0" i="0">
                <a:solidFill>
                  <a:schemeClr val="lt1"/>
                </a:solidFill>
                <a:latin typeface="Quattrocento Sans"/>
                <a:ea typeface="Quattrocento Sans"/>
                <a:cs typeface="Quattrocento Sans"/>
                <a:sym typeface="Quattrocento Sans"/>
              </a:rPr>
              <a:t>DESTACADO</a:t>
            </a:r>
            <a:endParaRPr/>
          </a:p>
        </p:txBody>
      </p:sp>
      <p:sp>
        <p:nvSpPr>
          <p:cNvPr id="737" name="Google Shape;737;p8"/>
          <p:cNvSpPr txBox="1"/>
          <p:nvPr/>
        </p:nvSpPr>
        <p:spPr>
          <a:xfrm>
            <a:off x="752739" y="740459"/>
            <a:ext cx="7375261" cy="405588"/>
          </a:xfrm>
          <a:prstGeom prst="rect">
            <a:avLst/>
          </a:prstGeom>
          <a:noFill/>
          <a:ln>
            <a:noFill/>
          </a:ln>
        </p:spPr>
        <p:txBody>
          <a:bodyPr spcFirstLastPara="1" wrap="square" lIns="0" tIns="0" rIns="0" bIns="0" anchor="t" anchorCtr="0">
            <a:noAutofit/>
          </a:bodyPr>
          <a:lstStyle/>
          <a:p>
            <a:pPr marL="0" marR="0" lvl="0" indent="0" algn="l" rtl="0">
              <a:lnSpc>
                <a:spcPct val="142857"/>
              </a:lnSpc>
              <a:spcBef>
                <a:spcPts val="0"/>
              </a:spcBef>
              <a:spcAft>
                <a:spcPts val="0"/>
              </a:spcAft>
              <a:buClr>
                <a:schemeClr val="accent1"/>
              </a:buClr>
              <a:buSzPts val="2000"/>
              <a:buFont typeface="Arial"/>
              <a:buNone/>
            </a:pPr>
            <a:r>
              <a:rPr lang="es-ES" sz="2800" b="1" i="0">
                <a:solidFill>
                  <a:schemeClr val="accent1"/>
                </a:solidFill>
                <a:latin typeface="Quattrocento Sans"/>
                <a:ea typeface="Quattrocento Sans"/>
                <a:cs typeface="Quattrocento Sans"/>
                <a:sym typeface="Quattrocento Sans"/>
              </a:rPr>
              <a:t>03</a:t>
            </a:r>
            <a:r>
              <a:rPr lang="es-ES" sz="2800" b="0" i="0">
                <a:solidFill>
                  <a:schemeClr val="accent1"/>
                </a:solidFill>
                <a:latin typeface="Quattrocento Sans"/>
                <a:ea typeface="Quattrocento Sans"/>
                <a:cs typeface="Quattrocento Sans"/>
                <a:sym typeface="Quattrocento Sans"/>
              </a:rPr>
              <a:t>. </a:t>
            </a:r>
            <a:r>
              <a:rPr lang="es-ES" sz="2800" b="0" i="0" u="none" strike="noStrike" cap="none">
                <a:solidFill>
                  <a:schemeClr val="dk1"/>
                </a:solidFill>
                <a:latin typeface="Quattrocento Sans"/>
                <a:ea typeface="Quattrocento Sans"/>
                <a:cs typeface="Quattrocento Sans"/>
                <a:sym typeface="Quattrocento Sans"/>
              </a:rPr>
              <a:t>ALTA HACIENDA</a:t>
            </a:r>
            <a:r>
              <a:rPr lang="es-ES" sz="2800" b="0" i="0" u="none" strike="noStrike" cap="none" baseline="30000">
                <a:solidFill>
                  <a:schemeClr val="dk1"/>
                </a:solidFill>
                <a:latin typeface="Quattrocento Sans"/>
                <a:ea typeface="Quattrocento Sans"/>
                <a:cs typeface="Quattrocento Sans"/>
                <a:sym typeface="Quattrocento Sans"/>
              </a:rPr>
              <a:t>(1)</a:t>
            </a:r>
            <a:endParaRPr sz="2000" b="0" i="0" u="none" strike="noStrike" cap="none" baseline="30000">
              <a:solidFill>
                <a:schemeClr val="dk1"/>
              </a:solidFill>
              <a:latin typeface="Quattrocento Sans"/>
              <a:ea typeface="Quattrocento Sans"/>
              <a:cs typeface="Quattrocento Sans"/>
              <a:sym typeface="Quattrocento Sans"/>
            </a:endParaRPr>
          </a:p>
        </p:txBody>
      </p:sp>
      <p:sp>
        <p:nvSpPr>
          <p:cNvPr id="738" name="Google Shape;738;p8"/>
          <p:cNvSpPr txBox="1"/>
          <p:nvPr/>
        </p:nvSpPr>
        <p:spPr>
          <a:xfrm>
            <a:off x="715945" y="1510812"/>
            <a:ext cx="4885688" cy="26224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accent1"/>
              </a:buClr>
              <a:buSzPts val="1800"/>
              <a:buFont typeface="Arial"/>
              <a:buNone/>
            </a:pPr>
            <a:r>
              <a:rPr lang="es-ES" sz="1800" b="0" i="0">
                <a:solidFill>
                  <a:schemeClr val="accent1"/>
                </a:solidFill>
                <a:latin typeface="Quattrocento Sans"/>
                <a:ea typeface="Quattrocento Sans"/>
                <a:cs typeface="Quattrocento Sans"/>
                <a:sym typeface="Quattrocento Sans"/>
              </a:rPr>
              <a:t>ANTES DE EMPEZAR</a:t>
            </a:r>
            <a:endParaRPr/>
          </a:p>
        </p:txBody>
      </p:sp>
      <p:grpSp>
        <p:nvGrpSpPr>
          <p:cNvPr id="739" name="Google Shape;739;p8"/>
          <p:cNvGrpSpPr/>
          <p:nvPr/>
        </p:nvGrpSpPr>
        <p:grpSpPr>
          <a:xfrm>
            <a:off x="1340926" y="2920086"/>
            <a:ext cx="1975461" cy="554263"/>
            <a:chOff x="6718339" y="2788607"/>
            <a:chExt cx="1975461" cy="554263"/>
          </a:xfrm>
        </p:grpSpPr>
        <p:sp>
          <p:nvSpPr>
            <p:cNvPr id="740" name="Google Shape;740;p8"/>
            <p:cNvSpPr/>
            <p:nvPr/>
          </p:nvSpPr>
          <p:spPr>
            <a:xfrm>
              <a:off x="6718339" y="2788607"/>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C0C0C"/>
                </a:solidFill>
                <a:latin typeface="Quattrocento Sans"/>
                <a:ea typeface="Quattrocento Sans"/>
                <a:cs typeface="Quattrocento Sans"/>
                <a:sym typeface="Quattrocento Sans"/>
              </a:endParaRPr>
            </a:p>
          </p:txBody>
        </p:sp>
        <p:sp>
          <p:nvSpPr>
            <p:cNvPr id="741" name="Google Shape;741;p8"/>
            <p:cNvSpPr txBox="1"/>
            <p:nvPr/>
          </p:nvSpPr>
          <p:spPr>
            <a:xfrm>
              <a:off x="6947048" y="2911983"/>
              <a:ext cx="1746752"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Disponer de los recursos necesarios</a:t>
              </a:r>
              <a:endParaRPr/>
            </a:p>
          </p:txBody>
        </p:sp>
      </p:grpSp>
      <p:sp>
        <p:nvSpPr>
          <p:cNvPr id="742" name="Google Shape;742;p8"/>
          <p:cNvSpPr/>
          <p:nvPr/>
        </p:nvSpPr>
        <p:spPr>
          <a:xfrm>
            <a:off x="1340926" y="3951303"/>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743" name="Google Shape;743;p8"/>
          <p:cNvSpPr txBox="1"/>
          <p:nvPr/>
        </p:nvSpPr>
        <p:spPr>
          <a:xfrm>
            <a:off x="1569634" y="4074679"/>
            <a:ext cx="1671275" cy="64633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Si necesitamos financiación, tenerla asegurada</a:t>
            </a:r>
            <a:endParaRPr/>
          </a:p>
        </p:txBody>
      </p:sp>
      <p:grpSp>
        <p:nvGrpSpPr>
          <p:cNvPr id="744" name="Google Shape;744;p8"/>
          <p:cNvGrpSpPr/>
          <p:nvPr/>
        </p:nvGrpSpPr>
        <p:grpSpPr>
          <a:xfrm>
            <a:off x="1336121" y="1874585"/>
            <a:ext cx="1899983" cy="777083"/>
            <a:chOff x="6713534" y="1874585"/>
            <a:chExt cx="1899983" cy="777083"/>
          </a:xfrm>
        </p:grpSpPr>
        <p:sp>
          <p:nvSpPr>
            <p:cNvPr id="745" name="Google Shape;745;p8"/>
            <p:cNvSpPr/>
            <p:nvPr/>
          </p:nvSpPr>
          <p:spPr>
            <a:xfrm>
              <a:off x="6713534" y="1874585"/>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C0C0C"/>
                </a:solidFill>
                <a:latin typeface="Quattrocento Sans"/>
                <a:ea typeface="Quattrocento Sans"/>
                <a:cs typeface="Quattrocento Sans"/>
                <a:sym typeface="Quattrocento Sans"/>
              </a:endParaRPr>
            </a:p>
          </p:txBody>
        </p:sp>
        <p:sp>
          <p:nvSpPr>
            <p:cNvPr id="746" name="Google Shape;746;p8"/>
            <p:cNvSpPr txBox="1"/>
            <p:nvPr/>
          </p:nvSpPr>
          <p:spPr>
            <a:xfrm>
              <a:off x="6942242" y="2005337"/>
              <a:ext cx="1671275" cy="64633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Viabilidad del proyecto (Plan de Negocio)</a:t>
              </a:r>
              <a:endParaRPr/>
            </a:p>
          </p:txBody>
        </p:sp>
      </p:grpSp>
      <p:cxnSp>
        <p:nvCxnSpPr>
          <p:cNvPr id="747" name="Google Shape;747;p8"/>
          <p:cNvCxnSpPr/>
          <p:nvPr/>
        </p:nvCxnSpPr>
        <p:spPr>
          <a:xfrm>
            <a:off x="570084" y="861156"/>
            <a:ext cx="0" cy="258451"/>
          </a:xfrm>
          <a:prstGeom prst="straightConnector1">
            <a:avLst/>
          </a:prstGeom>
          <a:noFill/>
          <a:ln w="38100" cap="rnd" cmpd="sng">
            <a:solidFill>
              <a:schemeClr val="accent1"/>
            </a:solidFill>
            <a:prstDash val="solid"/>
            <a:round/>
            <a:headEnd type="none" w="sm" len="sm"/>
            <a:tailEnd type="none" w="sm" len="sm"/>
          </a:ln>
        </p:spPr>
      </p:cxnSp>
      <p:sp>
        <p:nvSpPr>
          <p:cNvPr id="748" name="Google Shape;748;p8"/>
          <p:cNvSpPr/>
          <p:nvPr/>
        </p:nvSpPr>
        <p:spPr>
          <a:xfrm>
            <a:off x="-162556" y="846389"/>
            <a:ext cx="621068" cy="287984"/>
          </a:xfrm>
          <a:prstGeom prst="roundRect">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749" name="Google Shape;749;p8"/>
          <p:cNvSpPr/>
          <p:nvPr/>
        </p:nvSpPr>
        <p:spPr>
          <a:xfrm>
            <a:off x="0" y="6448425"/>
            <a:ext cx="12192000" cy="4095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750" name="Google Shape;750;p8"/>
          <p:cNvSpPr txBox="1"/>
          <p:nvPr/>
        </p:nvSpPr>
        <p:spPr>
          <a:xfrm>
            <a:off x="544077" y="6498930"/>
            <a:ext cx="3679539" cy="280717"/>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ES" sz="700" b="0" i="0" u="none" strike="noStrike" cap="none">
                <a:solidFill>
                  <a:schemeClr val="dk2"/>
                </a:solidFill>
                <a:latin typeface="Quattrocento Sans"/>
                <a:ea typeface="Quattrocento Sans"/>
                <a:cs typeface="Quattrocento Sans"/>
                <a:sym typeface="Quattrocento Sans"/>
              </a:rPr>
              <a:t>Asociación de Voluntarios de CaixaBank 2022</a:t>
            </a:r>
            <a:endParaRPr/>
          </a:p>
        </p:txBody>
      </p:sp>
      <p:grpSp>
        <p:nvGrpSpPr>
          <p:cNvPr id="751" name="Google Shape;751;p8"/>
          <p:cNvGrpSpPr/>
          <p:nvPr/>
        </p:nvGrpSpPr>
        <p:grpSpPr>
          <a:xfrm>
            <a:off x="1273619" y="5516863"/>
            <a:ext cx="4961057" cy="1252233"/>
            <a:chOff x="1307909" y="5293343"/>
            <a:chExt cx="4961057" cy="1252233"/>
          </a:xfrm>
        </p:grpSpPr>
        <p:sp>
          <p:nvSpPr>
            <p:cNvPr id="752" name="Google Shape;752;p8"/>
            <p:cNvSpPr txBox="1"/>
            <p:nvPr/>
          </p:nvSpPr>
          <p:spPr>
            <a:xfrm>
              <a:off x="1542949" y="5390880"/>
              <a:ext cx="4726017" cy="553998"/>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s-ES" sz="1800" b="0" i="0" u="none" strike="noStrike" cap="none">
                  <a:solidFill>
                    <a:schemeClr val="lt1"/>
                  </a:solidFill>
                  <a:latin typeface="Quattrocento Sans"/>
                  <a:ea typeface="Quattrocento Sans"/>
                  <a:cs typeface="Quattrocento Sans"/>
                  <a:sym typeface="Quattrocento Sans"/>
                </a:rPr>
                <a:t>Para pedir Capitalización hemos de tener al menos 90 días de paro pendientes de cobrar</a:t>
              </a:r>
              <a:endParaRPr/>
            </a:p>
          </p:txBody>
        </p:sp>
        <p:cxnSp>
          <p:nvCxnSpPr>
            <p:cNvPr id="753" name="Google Shape;753;p8"/>
            <p:cNvCxnSpPr/>
            <p:nvPr/>
          </p:nvCxnSpPr>
          <p:spPr>
            <a:xfrm rot="10800000">
              <a:off x="1405905" y="5424530"/>
              <a:ext cx="0" cy="1121046"/>
            </a:xfrm>
            <a:prstGeom prst="straightConnector1">
              <a:avLst/>
            </a:prstGeom>
            <a:noFill/>
            <a:ln w="19050" cap="rnd" cmpd="sng">
              <a:solidFill>
                <a:schemeClr val="lt1"/>
              </a:solidFill>
              <a:prstDash val="solid"/>
              <a:round/>
              <a:headEnd type="none" w="sm" len="sm"/>
              <a:tailEnd type="none" w="sm" len="sm"/>
            </a:ln>
          </p:spPr>
        </p:cxnSp>
        <p:sp>
          <p:nvSpPr>
            <p:cNvPr id="754" name="Google Shape;754;p8"/>
            <p:cNvSpPr/>
            <p:nvPr/>
          </p:nvSpPr>
          <p:spPr>
            <a:xfrm>
              <a:off x="1307909" y="5293343"/>
              <a:ext cx="316960" cy="316960"/>
            </a:xfrm>
            <a:prstGeom prst="ellipse">
              <a:avLst/>
            </a:prstGeom>
            <a:solidFill>
              <a:schemeClr val="l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grpSp>
        <p:nvGrpSpPr>
          <p:cNvPr id="755" name="Google Shape;755;p8"/>
          <p:cNvGrpSpPr/>
          <p:nvPr/>
        </p:nvGrpSpPr>
        <p:grpSpPr>
          <a:xfrm>
            <a:off x="6778429" y="5516863"/>
            <a:ext cx="5424799" cy="1252233"/>
            <a:chOff x="4821870" y="5293343"/>
            <a:chExt cx="5424799" cy="1252233"/>
          </a:xfrm>
        </p:grpSpPr>
        <p:sp>
          <p:nvSpPr>
            <p:cNvPr id="756" name="Google Shape;756;p8"/>
            <p:cNvSpPr txBox="1"/>
            <p:nvPr/>
          </p:nvSpPr>
          <p:spPr>
            <a:xfrm>
              <a:off x="5056908" y="5390880"/>
              <a:ext cx="5189761" cy="553998"/>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s-ES" sz="1800" b="0" i="0" u="none" strike="noStrike" cap="none">
                  <a:solidFill>
                    <a:schemeClr val="lt1"/>
                  </a:solidFill>
                  <a:latin typeface="Quattrocento Sans"/>
                  <a:ea typeface="Quattrocento Sans"/>
                  <a:cs typeface="Quattrocento Sans"/>
                  <a:sym typeface="Quattrocento Sans"/>
                </a:rPr>
                <a:t>La Contabilización se pide dentro de los 15 días siguientes a la alta como empresario/a individual</a:t>
              </a:r>
              <a:endParaRPr/>
            </a:p>
          </p:txBody>
        </p:sp>
        <p:cxnSp>
          <p:nvCxnSpPr>
            <p:cNvPr id="757" name="Google Shape;757;p8"/>
            <p:cNvCxnSpPr/>
            <p:nvPr/>
          </p:nvCxnSpPr>
          <p:spPr>
            <a:xfrm rot="10800000">
              <a:off x="4919866" y="5424530"/>
              <a:ext cx="0" cy="1121046"/>
            </a:xfrm>
            <a:prstGeom prst="straightConnector1">
              <a:avLst/>
            </a:prstGeom>
            <a:noFill/>
            <a:ln w="19050" cap="rnd" cmpd="sng">
              <a:solidFill>
                <a:schemeClr val="lt1"/>
              </a:solidFill>
              <a:prstDash val="solid"/>
              <a:round/>
              <a:headEnd type="none" w="sm" len="sm"/>
              <a:tailEnd type="none" w="sm" len="sm"/>
            </a:ln>
          </p:spPr>
        </p:cxnSp>
        <p:sp>
          <p:nvSpPr>
            <p:cNvPr id="758" name="Google Shape;758;p8"/>
            <p:cNvSpPr/>
            <p:nvPr/>
          </p:nvSpPr>
          <p:spPr>
            <a:xfrm>
              <a:off x="4821870" y="5293343"/>
              <a:ext cx="316960" cy="316960"/>
            </a:xfrm>
            <a:prstGeom prst="ellipse">
              <a:avLst/>
            </a:prstGeom>
            <a:solidFill>
              <a:schemeClr val="l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grpSp>
        <p:nvGrpSpPr>
          <p:cNvPr id="759" name="Google Shape;759;p8"/>
          <p:cNvGrpSpPr/>
          <p:nvPr/>
        </p:nvGrpSpPr>
        <p:grpSpPr>
          <a:xfrm>
            <a:off x="5084431" y="2920086"/>
            <a:ext cx="1658500" cy="769707"/>
            <a:chOff x="6718339" y="2788607"/>
            <a:chExt cx="1658500" cy="769707"/>
          </a:xfrm>
        </p:grpSpPr>
        <p:sp>
          <p:nvSpPr>
            <p:cNvPr id="760" name="Google Shape;760;p8"/>
            <p:cNvSpPr/>
            <p:nvPr/>
          </p:nvSpPr>
          <p:spPr>
            <a:xfrm>
              <a:off x="6718339" y="2788607"/>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C0C0C"/>
                </a:solidFill>
                <a:latin typeface="Quattrocento Sans"/>
                <a:ea typeface="Quattrocento Sans"/>
                <a:cs typeface="Quattrocento Sans"/>
                <a:sym typeface="Quattrocento Sans"/>
              </a:endParaRPr>
            </a:p>
          </p:txBody>
        </p:sp>
        <p:sp>
          <p:nvSpPr>
            <p:cNvPr id="761" name="Google Shape;761;p8"/>
            <p:cNvSpPr txBox="1"/>
            <p:nvPr/>
          </p:nvSpPr>
          <p:spPr>
            <a:xfrm>
              <a:off x="6947048" y="2911983"/>
              <a:ext cx="1429791" cy="64633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Requisitos de la Contabilización del paro</a:t>
              </a:r>
              <a:endParaRPr/>
            </a:p>
          </p:txBody>
        </p:sp>
      </p:grpSp>
      <p:sp>
        <p:nvSpPr>
          <p:cNvPr id="762" name="Google Shape;762;p8"/>
          <p:cNvSpPr/>
          <p:nvPr/>
        </p:nvSpPr>
        <p:spPr>
          <a:xfrm>
            <a:off x="5084431" y="3951303"/>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763" name="Google Shape;763;p8"/>
          <p:cNvSpPr txBox="1"/>
          <p:nvPr/>
        </p:nvSpPr>
        <p:spPr>
          <a:xfrm>
            <a:off x="5313139" y="4074679"/>
            <a:ext cx="1671275" cy="64633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Tener la documentación necesaria</a:t>
            </a:r>
            <a:endParaRPr/>
          </a:p>
        </p:txBody>
      </p:sp>
      <p:grpSp>
        <p:nvGrpSpPr>
          <p:cNvPr id="764" name="Google Shape;764;p8"/>
          <p:cNvGrpSpPr/>
          <p:nvPr/>
        </p:nvGrpSpPr>
        <p:grpSpPr>
          <a:xfrm>
            <a:off x="5079626" y="1874585"/>
            <a:ext cx="1524977" cy="777083"/>
            <a:chOff x="6713534" y="1874585"/>
            <a:chExt cx="1524977" cy="777083"/>
          </a:xfrm>
        </p:grpSpPr>
        <p:sp>
          <p:nvSpPr>
            <p:cNvPr id="765" name="Google Shape;765;p8"/>
            <p:cNvSpPr/>
            <p:nvPr/>
          </p:nvSpPr>
          <p:spPr>
            <a:xfrm>
              <a:off x="6713534" y="1874585"/>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C0C0C"/>
                </a:solidFill>
                <a:latin typeface="Quattrocento Sans"/>
                <a:ea typeface="Quattrocento Sans"/>
                <a:cs typeface="Quattrocento Sans"/>
                <a:sym typeface="Quattrocento Sans"/>
              </a:endParaRPr>
            </a:p>
          </p:txBody>
        </p:sp>
        <p:sp>
          <p:nvSpPr>
            <p:cNvPr id="766" name="Google Shape;766;p8"/>
            <p:cNvSpPr txBox="1"/>
            <p:nvPr/>
          </p:nvSpPr>
          <p:spPr>
            <a:xfrm>
              <a:off x="6942242" y="2005337"/>
              <a:ext cx="1296269" cy="64633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Requisitos Capitalización del paro</a:t>
              </a:r>
              <a:endParaRPr/>
            </a:p>
          </p:txBody>
        </p:sp>
      </p:grpSp>
      <p:cxnSp>
        <p:nvCxnSpPr>
          <p:cNvPr id="767" name="Google Shape;767;p8"/>
          <p:cNvCxnSpPr/>
          <p:nvPr/>
        </p:nvCxnSpPr>
        <p:spPr>
          <a:xfrm rot="10800000">
            <a:off x="5150400" y="2017500"/>
            <a:ext cx="0" cy="2927178"/>
          </a:xfrm>
          <a:prstGeom prst="straightConnector1">
            <a:avLst/>
          </a:prstGeom>
          <a:noFill/>
          <a:ln w="19050" cap="rnd" cmpd="sng">
            <a:solidFill>
              <a:schemeClr val="accent2"/>
            </a:solidFill>
            <a:prstDash val="solid"/>
            <a:round/>
            <a:headEnd type="none" w="sm" len="sm"/>
            <a:tailEnd type="none" w="sm" len="sm"/>
          </a:ln>
        </p:spPr>
      </p:cxnSp>
      <p:cxnSp>
        <p:nvCxnSpPr>
          <p:cNvPr id="768" name="Google Shape;768;p8"/>
          <p:cNvCxnSpPr/>
          <p:nvPr/>
        </p:nvCxnSpPr>
        <p:spPr>
          <a:xfrm rot="10800000">
            <a:off x="1406895" y="2017500"/>
            <a:ext cx="0" cy="2927178"/>
          </a:xfrm>
          <a:prstGeom prst="straightConnector1">
            <a:avLst/>
          </a:prstGeom>
          <a:noFill/>
          <a:ln w="19050" cap="rnd" cmpd="sng">
            <a:solidFill>
              <a:schemeClr val="accent2"/>
            </a:solidFill>
            <a:prstDash val="solid"/>
            <a:round/>
            <a:headEnd type="none" w="sm" len="sm"/>
            <a:tailEnd type="none" w="sm" len="sm"/>
          </a:ln>
        </p:spPr>
      </p:cxnSp>
      <p:grpSp>
        <p:nvGrpSpPr>
          <p:cNvPr id="769" name="Google Shape;769;p8"/>
          <p:cNvGrpSpPr/>
          <p:nvPr/>
        </p:nvGrpSpPr>
        <p:grpSpPr>
          <a:xfrm>
            <a:off x="725518" y="4138786"/>
            <a:ext cx="539496" cy="453288"/>
            <a:chOff x="24384" y="4116121"/>
            <a:chExt cx="593446" cy="498617"/>
          </a:xfrm>
        </p:grpSpPr>
        <p:grpSp>
          <p:nvGrpSpPr>
            <p:cNvPr id="770" name="Google Shape;770;p8"/>
            <p:cNvGrpSpPr/>
            <p:nvPr/>
          </p:nvGrpSpPr>
          <p:grpSpPr>
            <a:xfrm>
              <a:off x="24384" y="4170255"/>
              <a:ext cx="328100" cy="444483"/>
              <a:chOff x="24384" y="4170255"/>
              <a:chExt cx="328100" cy="444483"/>
            </a:xfrm>
          </p:grpSpPr>
          <p:sp>
            <p:nvSpPr>
              <p:cNvPr id="771" name="Google Shape;771;p8"/>
              <p:cNvSpPr/>
              <p:nvPr/>
            </p:nvSpPr>
            <p:spPr>
              <a:xfrm>
                <a:off x="24384" y="4415190"/>
                <a:ext cx="328100" cy="199548"/>
              </a:xfrm>
              <a:custGeom>
                <a:avLst/>
                <a:gdLst/>
                <a:ahLst/>
                <a:cxnLst/>
                <a:rect l="l" t="t" r="r" b="b"/>
                <a:pathLst>
                  <a:path w="328100" h="199548" extrusionOk="0">
                    <a:moveTo>
                      <a:pt x="0" y="199548"/>
                    </a:moveTo>
                    <a:lnTo>
                      <a:pt x="0" y="51218"/>
                    </a:lnTo>
                    <a:cubicBezTo>
                      <a:pt x="0" y="30427"/>
                      <a:pt x="15340" y="12805"/>
                      <a:pt x="36005" y="10015"/>
                    </a:cubicBezTo>
                    <a:lnTo>
                      <a:pt x="88871" y="0"/>
                    </a:lnTo>
                    <a:lnTo>
                      <a:pt x="164050" y="199548"/>
                    </a:lnTo>
                    <a:lnTo>
                      <a:pt x="239230" y="0"/>
                    </a:lnTo>
                    <a:lnTo>
                      <a:pt x="292096" y="10015"/>
                    </a:lnTo>
                    <a:cubicBezTo>
                      <a:pt x="312761" y="12805"/>
                      <a:pt x="328101" y="30427"/>
                      <a:pt x="328101" y="51218"/>
                    </a:cubicBezTo>
                    <a:lnTo>
                      <a:pt x="328101" y="199548"/>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72" name="Google Shape;772;p8"/>
              <p:cNvSpPr/>
              <p:nvPr/>
            </p:nvSpPr>
            <p:spPr>
              <a:xfrm>
                <a:off x="287955" y="4539939"/>
                <a:ext cx="12677" cy="74798"/>
              </a:xfrm>
              <a:custGeom>
                <a:avLst/>
                <a:gdLst/>
                <a:ahLst/>
                <a:cxnLst/>
                <a:rect l="l" t="t" r="r" b="b"/>
                <a:pathLst>
                  <a:path w="12677" h="74798" extrusionOk="0">
                    <a:moveTo>
                      <a:pt x="0" y="74799"/>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73" name="Google Shape;773;p8"/>
              <p:cNvSpPr/>
              <p:nvPr/>
            </p:nvSpPr>
            <p:spPr>
              <a:xfrm>
                <a:off x="89041" y="4539939"/>
                <a:ext cx="12677" cy="74798"/>
              </a:xfrm>
              <a:custGeom>
                <a:avLst/>
                <a:gdLst/>
                <a:ahLst/>
                <a:cxnLst/>
                <a:rect l="l" t="t" r="r" b="b"/>
                <a:pathLst>
                  <a:path w="12677" h="74798" extrusionOk="0">
                    <a:moveTo>
                      <a:pt x="0" y="74799"/>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74" name="Google Shape;774;p8"/>
              <p:cNvSpPr/>
              <p:nvPr/>
            </p:nvSpPr>
            <p:spPr>
              <a:xfrm>
                <a:off x="152937" y="4408471"/>
                <a:ext cx="71629" cy="49443"/>
              </a:xfrm>
              <a:custGeom>
                <a:avLst/>
                <a:gdLst/>
                <a:ahLst/>
                <a:cxnLst/>
                <a:rect l="l" t="t" r="r" b="b"/>
                <a:pathLst>
                  <a:path w="71629" h="49443" extrusionOk="0">
                    <a:moveTo>
                      <a:pt x="20031" y="49443"/>
                    </a:moveTo>
                    <a:lnTo>
                      <a:pt x="0" y="0"/>
                    </a:lnTo>
                    <a:lnTo>
                      <a:pt x="71629" y="0"/>
                    </a:lnTo>
                    <a:lnTo>
                      <a:pt x="51472" y="49443"/>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75" name="Google Shape;775;p8"/>
              <p:cNvSpPr/>
              <p:nvPr/>
            </p:nvSpPr>
            <p:spPr>
              <a:xfrm>
                <a:off x="204409" y="4457914"/>
                <a:ext cx="20157" cy="57049"/>
              </a:xfrm>
              <a:custGeom>
                <a:avLst/>
                <a:gdLst/>
                <a:ahLst/>
                <a:cxnLst/>
                <a:rect l="l" t="t" r="r" b="b"/>
                <a:pathLst>
                  <a:path w="20157" h="57049" extrusionOk="0">
                    <a:moveTo>
                      <a:pt x="0" y="0"/>
                    </a:moveTo>
                    <a:lnTo>
                      <a:pt x="20158" y="5705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76" name="Google Shape;776;p8"/>
              <p:cNvSpPr/>
              <p:nvPr/>
            </p:nvSpPr>
            <p:spPr>
              <a:xfrm>
                <a:off x="150909" y="4457914"/>
                <a:ext cx="22059" cy="57049"/>
              </a:xfrm>
              <a:custGeom>
                <a:avLst/>
                <a:gdLst/>
                <a:ahLst/>
                <a:cxnLst/>
                <a:rect l="l" t="t" r="r" b="b"/>
                <a:pathLst>
                  <a:path w="22059" h="57049" extrusionOk="0">
                    <a:moveTo>
                      <a:pt x="22059" y="0"/>
                    </a:moveTo>
                    <a:lnTo>
                      <a:pt x="0" y="5705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777" name="Google Shape;777;p8"/>
              <p:cNvGrpSpPr/>
              <p:nvPr/>
            </p:nvGrpSpPr>
            <p:grpSpPr>
              <a:xfrm>
                <a:off x="114904" y="4170255"/>
                <a:ext cx="146935" cy="202591"/>
                <a:chOff x="114904" y="4170255"/>
                <a:chExt cx="146935" cy="202591"/>
              </a:xfrm>
            </p:grpSpPr>
            <p:sp>
              <p:nvSpPr>
                <p:cNvPr id="778" name="Google Shape;778;p8"/>
                <p:cNvSpPr/>
                <p:nvPr/>
              </p:nvSpPr>
              <p:spPr>
                <a:xfrm>
                  <a:off x="114904" y="4239096"/>
                  <a:ext cx="146935" cy="133750"/>
                </a:xfrm>
                <a:custGeom>
                  <a:avLst/>
                  <a:gdLst/>
                  <a:ahLst/>
                  <a:cxnLst/>
                  <a:rect l="l" t="t" r="r" b="b"/>
                  <a:pathLst>
                    <a:path w="146935" h="133750" extrusionOk="0">
                      <a:moveTo>
                        <a:pt x="146935" y="0"/>
                      </a:moveTo>
                      <a:lnTo>
                        <a:pt x="146935" y="58445"/>
                      </a:lnTo>
                      <a:cubicBezTo>
                        <a:pt x="146935" y="78602"/>
                        <a:pt x="138948" y="97999"/>
                        <a:pt x="124622" y="112452"/>
                      </a:cubicBezTo>
                      <a:lnTo>
                        <a:pt x="124622" y="112452"/>
                      </a:lnTo>
                      <a:cubicBezTo>
                        <a:pt x="111057" y="126144"/>
                        <a:pt x="92675" y="133751"/>
                        <a:pt x="73404" y="133751"/>
                      </a:cubicBezTo>
                      <a:lnTo>
                        <a:pt x="73404" y="133751"/>
                      </a:lnTo>
                      <a:cubicBezTo>
                        <a:pt x="54134" y="133751"/>
                        <a:pt x="35625" y="126017"/>
                        <a:pt x="22059" y="112325"/>
                      </a:cubicBezTo>
                      <a:lnTo>
                        <a:pt x="22059" y="112325"/>
                      </a:lnTo>
                      <a:cubicBezTo>
                        <a:pt x="7987" y="97999"/>
                        <a:pt x="0" y="78729"/>
                        <a:pt x="0" y="58698"/>
                      </a:cubicBez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79" name="Google Shape;779;p8"/>
                <p:cNvSpPr/>
                <p:nvPr/>
              </p:nvSpPr>
              <p:spPr>
                <a:xfrm>
                  <a:off x="115157" y="4222741"/>
                  <a:ext cx="86462" cy="55021"/>
                </a:xfrm>
                <a:custGeom>
                  <a:avLst/>
                  <a:gdLst/>
                  <a:ahLst/>
                  <a:cxnLst/>
                  <a:rect l="l" t="t" r="r" b="b"/>
                  <a:pathLst>
                    <a:path w="86462" h="55021" extrusionOk="0">
                      <a:moveTo>
                        <a:pt x="86462" y="0"/>
                      </a:moveTo>
                      <a:cubicBezTo>
                        <a:pt x="86462" y="0"/>
                        <a:pt x="65798" y="45640"/>
                        <a:pt x="0" y="55022"/>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80" name="Google Shape;780;p8"/>
                <p:cNvSpPr/>
                <p:nvPr/>
              </p:nvSpPr>
              <p:spPr>
                <a:xfrm>
                  <a:off x="182223" y="4247463"/>
                  <a:ext cx="79616" cy="35624"/>
                </a:xfrm>
                <a:custGeom>
                  <a:avLst/>
                  <a:gdLst/>
                  <a:ahLst/>
                  <a:cxnLst/>
                  <a:rect l="l" t="t" r="r" b="b"/>
                  <a:pathLst>
                    <a:path w="79616" h="35624" extrusionOk="0">
                      <a:moveTo>
                        <a:pt x="0" y="0"/>
                      </a:moveTo>
                      <a:cubicBezTo>
                        <a:pt x="0" y="0"/>
                        <a:pt x="19777" y="27891"/>
                        <a:pt x="79616" y="35625"/>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81" name="Google Shape;781;p8"/>
                <p:cNvSpPr/>
                <p:nvPr/>
              </p:nvSpPr>
              <p:spPr>
                <a:xfrm>
                  <a:off x="115030" y="4170255"/>
                  <a:ext cx="146808" cy="68840"/>
                </a:xfrm>
                <a:custGeom>
                  <a:avLst/>
                  <a:gdLst/>
                  <a:ahLst/>
                  <a:cxnLst/>
                  <a:rect l="l" t="t" r="r" b="b"/>
                  <a:pathLst>
                    <a:path w="146808" h="68840" extrusionOk="0">
                      <a:moveTo>
                        <a:pt x="0" y="68840"/>
                      </a:moveTo>
                      <a:cubicBezTo>
                        <a:pt x="0" y="30807"/>
                        <a:pt x="32835" y="0"/>
                        <a:pt x="73404" y="0"/>
                      </a:cubicBezTo>
                      <a:cubicBezTo>
                        <a:pt x="113973" y="0"/>
                        <a:pt x="146809" y="30807"/>
                        <a:pt x="146809" y="68840"/>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sp>
          <p:nvSpPr>
            <p:cNvPr id="782" name="Google Shape;782;p8"/>
            <p:cNvSpPr/>
            <p:nvPr/>
          </p:nvSpPr>
          <p:spPr>
            <a:xfrm>
              <a:off x="326115" y="4116121"/>
              <a:ext cx="291715" cy="272445"/>
            </a:xfrm>
            <a:custGeom>
              <a:avLst/>
              <a:gdLst/>
              <a:ahLst/>
              <a:cxnLst/>
              <a:rect l="l" t="t" r="r" b="b"/>
              <a:pathLst>
                <a:path w="291715" h="272445" extrusionOk="0">
                  <a:moveTo>
                    <a:pt x="291716" y="0"/>
                  </a:moveTo>
                  <a:lnTo>
                    <a:pt x="0" y="0"/>
                  </a:lnTo>
                  <a:lnTo>
                    <a:pt x="0" y="221100"/>
                  </a:lnTo>
                  <a:lnTo>
                    <a:pt x="41837" y="221100"/>
                  </a:lnTo>
                  <a:lnTo>
                    <a:pt x="41837" y="272445"/>
                  </a:lnTo>
                  <a:lnTo>
                    <a:pt x="47922" y="272445"/>
                  </a:lnTo>
                  <a:lnTo>
                    <a:pt x="105352" y="221100"/>
                  </a:lnTo>
                  <a:lnTo>
                    <a:pt x="291716" y="22110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83" name="Google Shape;783;p8"/>
            <p:cNvSpPr/>
            <p:nvPr/>
          </p:nvSpPr>
          <p:spPr>
            <a:xfrm>
              <a:off x="478502" y="4178242"/>
              <a:ext cx="85955" cy="12677"/>
            </a:xfrm>
            <a:custGeom>
              <a:avLst/>
              <a:gdLst/>
              <a:ahLst/>
              <a:cxnLst/>
              <a:rect l="l" t="t" r="r" b="b"/>
              <a:pathLst>
                <a:path w="85955" h="12677" extrusionOk="0">
                  <a:moveTo>
                    <a:pt x="0" y="0"/>
                  </a:moveTo>
                  <a:lnTo>
                    <a:pt x="85955"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84" name="Google Shape;784;p8"/>
            <p:cNvSpPr/>
            <p:nvPr/>
          </p:nvSpPr>
          <p:spPr>
            <a:xfrm>
              <a:off x="478502" y="4228066"/>
              <a:ext cx="85955" cy="12677"/>
            </a:xfrm>
            <a:custGeom>
              <a:avLst/>
              <a:gdLst/>
              <a:ahLst/>
              <a:cxnLst/>
              <a:rect l="l" t="t" r="r" b="b"/>
              <a:pathLst>
                <a:path w="85955" h="12677" extrusionOk="0">
                  <a:moveTo>
                    <a:pt x="0" y="0"/>
                  </a:moveTo>
                  <a:lnTo>
                    <a:pt x="85955"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85" name="Google Shape;785;p8"/>
            <p:cNvSpPr/>
            <p:nvPr/>
          </p:nvSpPr>
          <p:spPr>
            <a:xfrm>
              <a:off x="478502" y="4277763"/>
              <a:ext cx="85955" cy="12677"/>
            </a:xfrm>
            <a:custGeom>
              <a:avLst/>
              <a:gdLst/>
              <a:ahLst/>
              <a:cxnLst/>
              <a:rect l="l" t="t" r="r" b="b"/>
              <a:pathLst>
                <a:path w="85955" h="12677" extrusionOk="0">
                  <a:moveTo>
                    <a:pt x="0" y="0"/>
                  </a:moveTo>
                  <a:lnTo>
                    <a:pt x="85955"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786" name="Google Shape;786;p8"/>
            <p:cNvGrpSpPr/>
            <p:nvPr/>
          </p:nvGrpSpPr>
          <p:grpSpPr>
            <a:xfrm>
              <a:off x="383799" y="4165945"/>
              <a:ext cx="59331" cy="132862"/>
              <a:chOff x="383799" y="4165945"/>
              <a:chExt cx="59331" cy="132862"/>
            </a:xfrm>
          </p:grpSpPr>
          <p:sp>
            <p:nvSpPr>
              <p:cNvPr id="787" name="Google Shape;787;p8"/>
              <p:cNvSpPr/>
              <p:nvPr/>
            </p:nvSpPr>
            <p:spPr>
              <a:xfrm>
                <a:off x="383799" y="4182680"/>
                <a:ext cx="59331" cy="99393"/>
              </a:xfrm>
              <a:custGeom>
                <a:avLst/>
                <a:gdLst/>
                <a:ahLst/>
                <a:cxnLst/>
                <a:rect l="l" t="t" r="r" b="b"/>
                <a:pathLst>
                  <a:path w="59331" h="99393" extrusionOk="0">
                    <a:moveTo>
                      <a:pt x="0" y="74545"/>
                    </a:moveTo>
                    <a:cubicBezTo>
                      <a:pt x="0" y="88237"/>
                      <a:pt x="13312" y="99394"/>
                      <a:pt x="29666" y="99394"/>
                    </a:cubicBezTo>
                    <a:cubicBezTo>
                      <a:pt x="46147" y="99394"/>
                      <a:pt x="59332" y="88237"/>
                      <a:pt x="59332" y="74545"/>
                    </a:cubicBezTo>
                    <a:cubicBezTo>
                      <a:pt x="59332" y="60853"/>
                      <a:pt x="48809" y="49697"/>
                      <a:pt x="29666" y="49697"/>
                    </a:cubicBezTo>
                    <a:cubicBezTo>
                      <a:pt x="9762" y="49697"/>
                      <a:pt x="0" y="38540"/>
                      <a:pt x="0" y="24848"/>
                    </a:cubicBezTo>
                    <a:cubicBezTo>
                      <a:pt x="0" y="11156"/>
                      <a:pt x="13312" y="0"/>
                      <a:pt x="29666" y="0"/>
                    </a:cubicBezTo>
                    <a:cubicBezTo>
                      <a:pt x="46147" y="0"/>
                      <a:pt x="59332" y="11156"/>
                      <a:pt x="59332" y="24848"/>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788" name="Google Shape;788;p8"/>
              <p:cNvGrpSpPr/>
              <p:nvPr/>
            </p:nvGrpSpPr>
            <p:grpSpPr>
              <a:xfrm>
                <a:off x="413592" y="4165945"/>
                <a:ext cx="12677" cy="132862"/>
                <a:chOff x="413592" y="4165945"/>
                <a:chExt cx="12677" cy="132862"/>
              </a:xfrm>
            </p:grpSpPr>
            <p:sp>
              <p:nvSpPr>
                <p:cNvPr id="789" name="Google Shape;789;p8"/>
                <p:cNvSpPr/>
                <p:nvPr/>
              </p:nvSpPr>
              <p:spPr>
                <a:xfrm>
                  <a:off x="413592" y="4165945"/>
                  <a:ext cx="12677" cy="16734"/>
                </a:xfrm>
                <a:custGeom>
                  <a:avLst/>
                  <a:gdLst/>
                  <a:ahLst/>
                  <a:cxnLst/>
                  <a:rect l="l" t="t" r="r" b="b"/>
                  <a:pathLst>
                    <a:path w="12677" h="16734" extrusionOk="0">
                      <a:moveTo>
                        <a:pt x="0" y="16735"/>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90" name="Google Shape;790;p8"/>
                <p:cNvSpPr/>
                <p:nvPr/>
              </p:nvSpPr>
              <p:spPr>
                <a:xfrm>
                  <a:off x="413592" y="4282073"/>
                  <a:ext cx="12677" cy="16734"/>
                </a:xfrm>
                <a:custGeom>
                  <a:avLst/>
                  <a:gdLst/>
                  <a:ahLst/>
                  <a:cxnLst/>
                  <a:rect l="l" t="t" r="r" b="b"/>
                  <a:pathLst>
                    <a:path w="12677" h="16734" extrusionOk="0">
                      <a:moveTo>
                        <a:pt x="0" y="16735"/>
                      </a:moveTo>
                      <a:lnTo>
                        <a:pt x="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grpSp>
        <p:nvGrpSpPr>
          <p:cNvPr id="791" name="Google Shape;791;p8"/>
          <p:cNvGrpSpPr/>
          <p:nvPr/>
        </p:nvGrpSpPr>
        <p:grpSpPr>
          <a:xfrm>
            <a:off x="725080" y="3019953"/>
            <a:ext cx="506605" cy="534827"/>
            <a:chOff x="2973" y="2994100"/>
            <a:chExt cx="557265" cy="588310"/>
          </a:xfrm>
        </p:grpSpPr>
        <p:sp>
          <p:nvSpPr>
            <p:cNvPr id="792" name="Google Shape;792;p8"/>
            <p:cNvSpPr/>
            <p:nvPr/>
          </p:nvSpPr>
          <p:spPr>
            <a:xfrm>
              <a:off x="282582" y="3247298"/>
              <a:ext cx="277656" cy="277656"/>
            </a:xfrm>
            <a:custGeom>
              <a:avLst/>
              <a:gdLst/>
              <a:ahLst/>
              <a:cxnLst/>
              <a:rect l="l" t="t" r="r" b="b"/>
              <a:pathLst>
                <a:path w="277656" h="277656" extrusionOk="0">
                  <a:moveTo>
                    <a:pt x="277657" y="124534"/>
                  </a:moveTo>
                  <a:lnTo>
                    <a:pt x="240701" y="111425"/>
                  </a:lnTo>
                  <a:cubicBezTo>
                    <a:pt x="238330" y="102500"/>
                    <a:pt x="234704" y="93993"/>
                    <a:pt x="230242" y="86044"/>
                  </a:cubicBezTo>
                  <a:lnTo>
                    <a:pt x="247116" y="50622"/>
                  </a:lnTo>
                  <a:lnTo>
                    <a:pt x="226755" y="30401"/>
                  </a:lnTo>
                  <a:lnTo>
                    <a:pt x="191333" y="47276"/>
                  </a:lnTo>
                  <a:cubicBezTo>
                    <a:pt x="183524" y="42813"/>
                    <a:pt x="175017" y="39327"/>
                    <a:pt x="166092" y="36956"/>
                  </a:cubicBezTo>
                  <a:lnTo>
                    <a:pt x="152983" y="0"/>
                  </a:lnTo>
                  <a:lnTo>
                    <a:pt x="124674" y="0"/>
                  </a:lnTo>
                  <a:lnTo>
                    <a:pt x="111565" y="36956"/>
                  </a:lnTo>
                  <a:cubicBezTo>
                    <a:pt x="102640" y="39327"/>
                    <a:pt x="94133" y="42813"/>
                    <a:pt x="86323" y="47276"/>
                  </a:cubicBezTo>
                  <a:lnTo>
                    <a:pt x="50901" y="30401"/>
                  </a:lnTo>
                  <a:lnTo>
                    <a:pt x="30541" y="50622"/>
                  </a:lnTo>
                  <a:lnTo>
                    <a:pt x="47415" y="86044"/>
                  </a:lnTo>
                  <a:cubicBezTo>
                    <a:pt x="42813" y="93854"/>
                    <a:pt x="39327" y="102361"/>
                    <a:pt x="36956" y="111425"/>
                  </a:cubicBezTo>
                  <a:lnTo>
                    <a:pt x="0" y="124534"/>
                  </a:lnTo>
                  <a:lnTo>
                    <a:pt x="0" y="153122"/>
                  </a:lnTo>
                  <a:lnTo>
                    <a:pt x="36956" y="166231"/>
                  </a:lnTo>
                  <a:cubicBezTo>
                    <a:pt x="39327" y="175157"/>
                    <a:pt x="42952" y="183663"/>
                    <a:pt x="47415" y="191612"/>
                  </a:cubicBezTo>
                  <a:lnTo>
                    <a:pt x="30541" y="227034"/>
                  </a:lnTo>
                  <a:lnTo>
                    <a:pt x="50901" y="247255"/>
                  </a:lnTo>
                  <a:lnTo>
                    <a:pt x="86323" y="230381"/>
                  </a:lnTo>
                  <a:cubicBezTo>
                    <a:pt x="94133" y="234844"/>
                    <a:pt x="102640" y="238330"/>
                    <a:pt x="111565" y="240701"/>
                  </a:cubicBezTo>
                  <a:lnTo>
                    <a:pt x="124674" y="277657"/>
                  </a:lnTo>
                  <a:lnTo>
                    <a:pt x="152983" y="277657"/>
                  </a:lnTo>
                  <a:lnTo>
                    <a:pt x="166092" y="240701"/>
                  </a:lnTo>
                  <a:cubicBezTo>
                    <a:pt x="175017" y="238330"/>
                    <a:pt x="183524" y="234844"/>
                    <a:pt x="191333" y="230381"/>
                  </a:cubicBezTo>
                  <a:lnTo>
                    <a:pt x="226755" y="247255"/>
                  </a:lnTo>
                  <a:lnTo>
                    <a:pt x="247116" y="227034"/>
                  </a:lnTo>
                  <a:lnTo>
                    <a:pt x="230242" y="191612"/>
                  </a:lnTo>
                  <a:cubicBezTo>
                    <a:pt x="234844" y="183803"/>
                    <a:pt x="238330" y="175296"/>
                    <a:pt x="240701" y="166231"/>
                  </a:cubicBezTo>
                  <a:lnTo>
                    <a:pt x="277657" y="153122"/>
                  </a:lnTo>
                  <a:lnTo>
                    <a:pt x="277657" y="124534"/>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93" name="Google Shape;793;p8"/>
            <p:cNvSpPr/>
            <p:nvPr/>
          </p:nvSpPr>
          <p:spPr>
            <a:xfrm>
              <a:off x="376994" y="3340315"/>
              <a:ext cx="88693" cy="88693"/>
            </a:xfrm>
            <a:custGeom>
              <a:avLst/>
              <a:gdLst/>
              <a:ahLst/>
              <a:cxnLst/>
              <a:rect l="l" t="t" r="r" b="b"/>
              <a:pathLst>
                <a:path w="88693" h="88693" extrusionOk="0">
                  <a:moveTo>
                    <a:pt x="88694" y="44347"/>
                  </a:moveTo>
                  <a:cubicBezTo>
                    <a:pt x="88694" y="68839"/>
                    <a:pt x="68839" y="88694"/>
                    <a:pt x="44347" y="88694"/>
                  </a:cubicBezTo>
                  <a:cubicBezTo>
                    <a:pt x="19855" y="88694"/>
                    <a:pt x="0" y="68839"/>
                    <a:pt x="0" y="44347"/>
                  </a:cubicBezTo>
                  <a:cubicBezTo>
                    <a:pt x="0" y="19855"/>
                    <a:pt x="19855" y="0"/>
                    <a:pt x="44347" y="0"/>
                  </a:cubicBezTo>
                  <a:cubicBezTo>
                    <a:pt x="68839" y="0"/>
                    <a:pt x="88694" y="19855"/>
                    <a:pt x="88694" y="44347"/>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94" name="Google Shape;794;p8"/>
            <p:cNvSpPr/>
            <p:nvPr/>
          </p:nvSpPr>
          <p:spPr>
            <a:xfrm>
              <a:off x="2973" y="3083577"/>
              <a:ext cx="277935" cy="277656"/>
            </a:xfrm>
            <a:custGeom>
              <a:avLst/>
              <a:gdLst/>
              <a:ahLst/>
              <a:cxnLst/>
              <a:rect l="l" t="t" r="r" b="b"/>
              <a:pathLst>
                <a:path w="277935" h="277656" extrusionOk="0">
                  <a:moveTo>
                    <a:pt x="277936" y="124534"/>
                  </a:moveTo>
                  <a:lnTo>
                    <a:pt x="240980" y="111425"/>
                  </a:lnTo>
                  <a:cubicBezTo>
                    <a:pt x="238609" y="102500"/>
                    <a:pt x="234983" y="93993"/>
                    <a:pt x="230521" y="86044"/>
                  </a:cubicBezTo>
                  <a:lnTo>
                    <a:pt x="247395" y="50622"/>
                  </a:lnTo>
                  <a:lnTo>
                    <a:pt x="227034" y="30401"/>
                  </a:lnTo>
                  <a:lnTo>
                    <a:pt x="191612" y="47276"/>
                  </a:lnTo>
                  <a:cubicBezTo>
                    <a:pt x="183803" y="42813"/>
                    <a:pt x="175296" y="39327"/>
                    <a:pt x="166371" y="36956"/>
                  </a:cubicBezTo>
                  <a:lnTo>
                    <a:pt x="153262" y="0"/>
                  </a:lnTo>
                  <a:lnTo>
                    <a:pt x="124952" y="0"/>
                  </a:lnTo>
                  <a:lnTo>
                    <a:pt x="111704" y="36816"/>
                  </a:lnTo>
                  <a:cubicBezTo>
                    <a:pt x="102779" y="39187"/>
                    <a:pt x="94272" y="42673"/>
                    <a:pt x="86463" y="47136"/>
                  </a:cubicBezTo>
                  <a:lnTo>
                    <a:pt x="51041" y="30262"/>
                  </a:lnTo>
                  <a:lnTo>
                    <a:pt x="30680" y="50622"/>
                  </a:lnTo>
                  <a:lnTo>
                    <a:pt x="47554" y="86044"/>
                  </a:lnTo>
                  <a:cubicBezTo>
                    <a:pt x="42952" y="93854"/>
                    <a:pt x="39466" y="102361"/>
                    <a:pt x="37095" y="111425"/>
                  </a:cubicBezTo>
                  <a:lnTo>
                    <a:pt x="0" y="124534"/>
                  </a:lnTo>
                  <a:lnTo>
                    <a:pt x="0" y="153122"/>
                  </a:lnTo>
                  <a:lnTo>
                    <a:pt x="36956" y="166231"/>
                  </a:lnTo>
                  <a:cubicBezTo>
                    <a:pt x="39187" y="174738"/>
                    <a:pt x="42534" y="182687"/>
                    <a:pt x="46718" y="190218"/>
                  </a:cubicBezTo>
                  <a:cubicBezTo>
                    <a:pt x="47276" y="191194"/>
                    <a:pt x="47276" y="192170"/>
                    <a:pt x="46857" y="193146"/>
                  </a:cubicBezTo>
                  <a:lnTo>
                    <a:pt x="30680" y="227034"/>
                  </a:lnTo>
                  <a:lnTo>
                    <a:pt x="51041" y="247255"/>
                  </a:lnTo>
                  <a:lnTo>
                    <a:pt x="86463" y="230381"/>
                  </a:lnTo>
                  <a:cubicBezTo>
                    <a:pt x="94272" y="234844"/>
                    <a:pt x="102779" y="238330"/>
                    <a:pt x="111704" y="240701"/>
                  </a:cubicBezTo>
                  <a:lnTo>
                    <a:pt x="124813" y="277657"/>
                  </a:lnTo>
                  <a:lnTo>
                    <a:pt x="153123" y="277657"/>
                  </a:lnTo>
                  <a:lnTo>
                    <a:pt x="166231" y="240701"/>
                  </a:lnTo>
                  <a:cubicBezTo>
                    <a:pt x="175157" y="238330"/>
                    <a:pt x="183663" y="234844"/>
                    <a:pt x="191473" y="230381"/>
                  </a:cubicBezTo>
                  <a:lnTo>
                    <a:pt x="226895" y="247255"/>
                  </a:lnTo>
                  <a:lnTo>
                    <a:pt x="247255" y="227034"/>
                  </a:lnTo>
                  <a:lnTo>
                    <a:pt x="230381" y="191612"/>
                  </a:lnTo>
                  <a:cubicBezTo>
                    <a:pt x="234983" y="183803"/>
                    <a:pt x="238470" y="175296"/>
                    <a:pt x="240840" y="166231"/>
                  </a:cubicBezTo>
                  <a:lnTo>
                    <a:pt x="277796" y="153122"/>
                  </a:lnTo>
                  <a:lnTo>
                    <a:pt x="277796" y="124534"/>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95" name="Google Shape;795;p8"/>
            <p:cNvSpPr/>
            <p:nvPr/>
          </p:nvSpPr>
          <p:spPr>
            <a:xfrm>
              <a:off x="97664" y="3176594"/>
              <a:ext cx="88693" cy="88693"/>
            </a:xfrm>
            <a:custGeom>
              <a:avLst/>
              <a:gdLst/>
              <a:ahLst/>
              <a:cxnLst/>
              <a:rect l="l" t="t" r="r" b="b"/>
              <a:pathLst>
                <a:path w="88693" h="88693" extrusionOk="0">
                  <a:moveTo>
                    <a:pt x="88694" y="44347"/>
                  </a:moveTo>
                  <a:cubicBezTo>
                    <a:pt x="88694" y="68839"/>
                    <a:pt x="68839" y="88694"/>
                    <a:pt x="44347" y="88694"/>
                  </a:cubicBezTo>
                  <a:cubicBezTo>
                    <a:pt x="19855" y="88694"/>
                    <a:pt x="0" y="68839"/>
                    <a:pt x="0" y="44347"/>
                  </a:cubicBezTo>
                  <a:cubicBezTo>
                    <a:pt x="0" y="19855"/>
                    <a:pt x="19855" y="0"/>
                    <a:pt x="44347" y="0"/>
                  </a:cubicBezTo>
                  <a:cubicBezTo>
                    <a:pt x="68839" y="0"/>
                    <a:pt x="88694" y="19855"/>
                    <a:pt x="88694" y="44347"/>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96" name="Google Shape;796;p8"/>
            <p:cNvSpPr/>
            <p:nvPr/>
          </p:nvSpPr>
          <p:spPr>
            <a:xfrm>
              <a:off x="203790" y="3423570"/>
              <a:ext cx="145173" cy="158840"/>
            </a:xfrm>
            <a:custGeom>
              <a:avLst/>
              <a:gdLst/>
              <a:ahLst/>
              <a:cxnLst/>
              <a:rect l="l" t="t" r="r" b="b"/>
              <a:pathLst>
                <a:path w="145173" h="158840" extrusionOk="0">
                  <a:moveTo>
                    <a:pt x="0" y="0"/>
                  </a:moveTo>
                  <a:lnTo>
                    <a:pt x="10041" y="37514"/>
                  </a:lnTo>
                  <a:cubicBezTo>
                    <a:pt x="27473" y="103197"/>
                    <a:pt x="82000" y="149078"/>
                    <a:pt x="145174" y="158840"/>
                  </a:cubicBezTo>
                  <a:cubicBezTo>
                    <a:pt x="82000" y="149078"/>
                    <a:pt x="27473" y="103197"/>
                    <a:pt x="10041" y="37514"/>
                  </a:cubicBezTo>
                  <a:lnTo>
                    <a:pt x="0"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97" name="Google Shape;797;p8"/>
            <p:cNvSpPr/>
            <p:nvPr/>
          </p:nvSpPr>
          <p:spPr>
            <a:xfrm rot="-3594116">
              <a:off x="184850" y="3421339"/>
              <a:ext cx="49927" cy="49927"/>
            </a:xfrm>
            <a:custGeom>
              <a:avLst/>
              <a:gdLst/>
              <a:ahLst/>
              <a:cxnLst/>
              <a:rect l="l" t="t" r="r" b="b"/>
              <a:pathLst>
                <a:path w="49927" h="49927" extrusionOk="0">
                  <a:moveTo>
                    <a:pt x="0" y="0"/>
                  </a:moveTo>
                  <a:lnTo>
                    <a:pt x="49927" y="0"/>
                  </a:lnTo>
                  <a:lnTo>
                    <a:pt x="49927" y="49927"/>
                  </a:ln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98" name="Google Shape;798;p8"/>
            <p:cNvSpPr/>
            <p:nvPr/>
          </p:nvSpPr>
          <p:spPr>
            <a:xfrm>
              <a:off x="223174" y="3015801"/>
              <a:ext cx="133050" cy="169159"/>
            </a:xfrm>
            <a:custGeom>
              <a:avLst/>
              <a:gdLst/>
              <a:ahLst/>
              <a:cxnLst/>
              <a:rect l="l" t="t" r="r" b="b"/>
              <a:pathLst>
                <a:path w="133050" h="169159" extrusionOk="0">
                  <a:moveTo>
                    <a:pt x="133041" y="169160"/>
                  </a:moveTo>
                  <a:cubicBezTo>
                    <a:pt x="133738" y="105289"/>
                    <a:pt x="97340" y="43929"/>
                    <a:pt x="35422" y="16037"/>
                  </a:cubicBezTo>
                  <a:lnTo>
                    <a:pt x="0" y="0"/>
                  </a:lnTo>
                  <a:lnTo>
                    <a:pt x="35422" y="16037"/>
                  </a:lnTo>
                  <a:cubicBezTo>
                    <a:pt x="97201" y="43929"/>
                    <a:pt x="133738" y="105289"/>
                    <a:pt x="133041" y="169160"/>
                  </a:cubicBez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799" name="Google Shape;799;p8"/>
            <p:cNvSpPr/>
            <p:nvPr/>
          </p:nvSpPr>
          <p:spPr>
            <a:xfrm rot="-1242778">
              <a:off x="220163" y="3001316"/>
              <a:ext cx="49927" cy="49927"/>
            </a:xfrm>
            <a:custGeom>
              <a:avLst/>
              <a:gdLst/>
              <a:ahLst/>
              <a:cxnLst/>
              <a:rect l="l" t="t" r="r" b="b"/>
              <a:pathLst>
                <a:path w="49927" h="49927" extrusionOk="0">
                  <a:moveTo>
                    <a:pt x="0" y="49927"/>
                  </a:moveTo>
                  <a:lnTo>
                    <a:pt x="0" y="0"/>
                  </a:lnTo>
                  <a:lnTo>
                    <a:pt x="49927" y="0"/>
                  </a:ln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800" name="Google Shape;800;p8"/>
          <p:cNvGrpSpPr/>
          <p:nvPr/>
        </p:nvGrpSpPr>
        <p:grpSpPr>
          <a:xfrm>
            <a:off x="753906" y="2014507"/>
            <a:ext cx="458344" cy="464916"/>
            <a:chOff x="730989" y="1991261"/>
            <a:chExt cx="504178" cy="511407"/>
          </a:xfrm>
        </p:grpSpPr>
        <p:sp>
          <p:nvSpPr>
            <p:cNvPr id="801" name="Google Shape;801;p8"/>
            <p:cNvSpPr/>
            <p:nvPr/>
          </p:nvSpPr>
          <p:spPr>
            <a:xfrm>
              <a:off x="730989" y="2012216"/>
              <a:ext cx="227466" cy="490451"/>
            </a:xfrm>
            <a:custGeom>
              <a:avLst/>
              <a:gdLst/>
              <a:ahLst/>
              <a:cxnLst/>
              <a:rect l="l" t="t" r="r" b="b"/>
              <a:pathLst>
                <a:path w="227466" h="490451" extrusionOk="0">
                  <a:moveTo>
                    <a:pt x="227467" y="490452"/>
                  </a:moveTo>
                  <a:lnTo>
                    <a:pt x="20955" y="490452"/>
                  </a:lnTo>
                  <a:cubicBezTo>
                    <a:pt x="9430" y="490452"/>
                    <a:pt x="0" y="481022"/>
                    <a:pt x="0" y="469497"/>
                  </a:cubicBezTo>
                  <a:lnTo>
                    <a:pt x="0" y="20955"/>
                  </a:lnTo>
                  <a:cubicBezTo>
                    <a:pt x="0" y="9430"/>
                    <a:pt x="9430" y="0"/>
                    <a:pt x="20955" y="0"/>
                  </a:cubicBezTo>
                  <a:lnTo>
                    <a:pt x="124054"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02" name="Google Shape;802;p8"/>
            <p:cNvSpPr/>
            <p:nvPr/>
          </p:nvSpPr>
          <p:spPr>
            <a:xfrm>
              <a:off x="1015873" y="2012216"/>
              <a:ext cx="124053" cy="155171"/>
            </a:xfrm>
            <a:custGeom>
              <a:avLst/>
              <a:gdLst/>
              <a:ahLst/>
              <a:cxnLst/>
              <a:rect l="l" t="t" r="r" b="b"/>
              <a:pathLst>
                <a:path w="124053" h="155171" extrusionOk="0">
                  <a:moveTo>
                    <a:pt x="0" y="0"/>
                  </a:moveTo>
                  <a:lnTo>
                    <a:pt x="103099" y="0"/>
                  </a:lnTo>
                  <a:cubicBezTo>
                    <a:pt x="114624" y="0"/>
                    <a:pt x="124054" y="9430"/>
                    <a:pt x="124054" y="20955"/>
                  </a:cubicBezTo>
                  <a:lnTo>
                    <a:pt x="124054" y="155172"/>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03" name="Google Shape;803;p8"/>
            <p:cNvSpPr/>
            <p:nvPr/>
          </p:nvSpPr>
          <p:spPr>
            <a:xfrm>
              <a:off x="772899" y="2054126"/>
              <a:ext cx="185556" cy="402964"/>
            </a:xfrm>
            <a:custGeom>
              <a:avLst/>
              <a:gdLst/>
              <a:ahLst/>
              <a:cxnLst/>
              <a:rect l="l" t="t" r="r" b="b"/>
              <a:pathLst>
                <a:path w="185556" h="402964" extrusionOk="0">
                  <a:moveTo>
                    <a:pt x="185557" y="402965"/>
                  </a:moveTo>
                  <a:lnTo>
                    <a:pt x="0" y="402965"/>
                  </a:lnTo>
                  <a:lnTo>
                    <a:pt x="0" y="0"/>
                  </a:lnTo>
                  <a:lnTo>
                    <a:pt x="82144" y="0"/>
                  </a:ln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04" name="Google Shape;804;p8"/>
            <p:cNvSpPr/>
            <p:nvPr/>
          </p:nvSpPr>
          <p:spPr>
            <a:xfrm>
              <a:off x="1015873" y="2054126"/>
              <a:ext cx="78371" cy="113261"/>
            </a:xfrm>
            <a:custGeom>
              <a:avLst/>
              <a:gdLst/>
              <a:ahLst/>
              <a:cxnLst/>
              <a:rect l="l" t="t" r="r" b="b"/>
              <a:pathLst>
                <a:path w="78371" h="113261" extrusionOk="0">
                  <a:moveTo>
                    <a:pt x="0" y="0"/>
                  </a:moveTo>
                  <a:lnTo>
                    <a:pt x="78372" y="0"/>
                  </a:lnTo>
                  <a:lnTo>
                    <a:pt x="78372" y="113262"/>
                  </a:ln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05" name="Google Shape;805;p8"/>
            <p:cNvSpPr/>
            <p:nvPr/>
          </p:nvSpPr>
          <p:spPr>
            <a:xfrm>
              <a:off x="855043" y="2012216"/>
              <a:ext cx="160829" cy="83820"/>
            </a:xfrm>
            <a:custGeom>
              <a:avLst/>
              <a:gdLst/>
              <a:ahLst/>
              <a:cxnLst/>
              <a:rect l="l" t="t" r="r" b="b"/>
              <a:pathLst>
                <a:path w="160829" h="83820" extrusionOk="0">
                  <a:moveTo>
                    <a:pt x="0" y="0"/>
                  </a:moveTo>
                  <a:lnTo>
                    <a:pt x="160830" y="0"/>
                  </a:lnTo>
                  <a:lnTo>
                    <a:pt x="160830" y="83820"/>
                  </a:lnTo>
                  <a:lnTo>
                    <a:pt x="0" y="8382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06" name="Google Shape;806;p8"/>
            <p:cNvSpPr/>
            <p:nvPr/>
          </p:nvSpPr>
          <p:spPr>
            <a:xfrm>
              <a:off x="935510" y="1991261"/>
              <a:ext cx="10477" cy="20955"/>
            </a:xfrm>
            <a:custGeom>
              <a:avLst/>
              <a:gdLst/>
              <a:ahLst/>
              <a:cxnLst/>
              <a:rect l="l" t="t" r="r" b="b"/>
              <a:pathLst>
                <a:path w="10477" h="20955" extrusionOk="0">
                  <a:moveTo>
                    <a:pt x="0" y="0"/>
                  </a:moveTo>
                  <a:lnTo>
                    <a:pt x="0" y="20955"/>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807" name="Google Shape;807;p8"/>
            <p:cNvGrpSpPr/>
            <p:nvPr/>
          </p:nvGrpSpPr>
          <p:grpSpPr>
            <a:xfrm>
              <a:off x="1000366" y="2209335"/>
              <a:ext cx="234801" cy="293333"/>
              <a:chOff x="1000366" y="2209335"/>
              <a:chExt cx="234801" cy="293333"/>
            </a:xfrm>
          </p:grpSpPr>
          <p:sp>
            <p:nvSpPr>
              <p:cNvPr id="808" name="Google Shape;808;p8"/>
              <p:cNvSpPr/>
              <p:nvPr/>
            </p:nvSpPr>
            <p:spPr>
              <a:xfrm>
                <a:off x="1000366" y="2418848"/>
                <a:ext cx="234801" cy="83820"/>
              </a:xfrm>
              <a:custGeom>
                <a:avLst/>
                <a:gdLst/>
                <a:ahLst/>
                <a:cxnLst/>
                <a:rect l="l" t="t" r="r" b="b"/>
                <a:pathLst>
                  <a:path w="234801" h="83820" extrusionOk="0">
                    <a:moveTo>
                      <a:pt x="0" y="83820"/>
                    </a:moveTo>
                    <a:lnTo>
                      <a:pt x="0" y="42329"/>
                    </a:lnTo>
                    <a:cubicBezTo>
                      <a:pt x="0" y="31118"/>
                      <a:pt x="74495" y="7963"/>
                      <a:pt x="96603" y="0"/>
                    </a:cubicBezTo>
                    <a:lnTo>
                      <a:pt x="96603" y="28289"/>
                    </a:lnTo>
                    <a:cubicBezTo>
                      <a:pt x="108337" y="45891"/>
                      <a:pt x="124682" y="46730"/>
                      <a:pt x="137674" y="28499"/>
                    </a:cubicBezTo>
                    <a:lnTo>
                      <a:pt x="137674" y="0"/>
                    </a:lnTo>
                    <a:cubicBezTo>
                      <a:pt x="158001" y="7439"/>
                      <a:pt x="234801" y="30699"/>
                      <a:pt x="234801" y="42329"/>
                    </a:cubicBezTo>
                    <a:lnTo>
                      <a:pt x="234801" y="8382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809" name="Google Shape;809;p8"/>
              <p:cNvGrpSpPr/>
              <p:nvPr/>
            </p:nvGrpSpPr>
            <p:grpSpPr>
              <a:xfrm>
                <a:off x="1033404" y="2209335"/>
                <a:ext cx="162846" cy="209618"/>
                <a:chOff x="1033404" y="2209335"/>
                <a:chExt cx="162846" cy="209618"/>
              </a:xfrm>
            </p:grpSpPr>
            <p:sp>
              <p:nvSpPr>
                <p:cNvPr id="810" name="Google Shape;810;p8"/>
                <p:cNvSpPr/>
                <p:nvPr/>
              </p:nvSpPr>
              <p:spPr>
                <a:xfrm>
                  <a:off x="1054640" y="2328218"/>
                  <a:ext cx="124577" cy="90735"/>
                </a:xfrm>
                <a:custGeom>
                  <a:avLst/>
                  <a:gdLst/>
                  <a:ahLst/>
                  <a:cxnLst/>
                  <a:rect l="l" t="t" r="r" b="b"/>
                  <a:pathLst>
                    <a:path w="124577" h="90735" extrusionOk="0">
                      <a:moveTo>
                        <a:pt x="0" y="0"/>
                      </a:moveTo>
                      <a:cubicBezTo>
                        <a:pt x="0" y="30699"/>
                        <a:pt x="31223" y="83610"/>
                        <a:pt x="31223" y="83610"/>
                      </a:cubicBezTo>
                      <a:lnTo>
                        <a:pt x="31223" y="83610"/>
                      </a:lnTo>
                      <a:cubicBezTo>
                        <a:pt x="35204" y="88116"/>
                        <a:pt x="40862" y="90735"/>
                        <a:pt x="46834" y="90735"/>
                      </a:cubicBezTo>
                      <a:lnTo>
                        <a:pt x="77743" y="90735"/>
                      </a:lnTo>
                      <a:cubicBezTo>
                        <a:pt x="83715" y="90735"/>
                        <a:pt x="89478" y="88116"/>
                        <a:pt x="93355" y="83610"/>
                      </a:cubicBezTo>
                      <a:lnTo>
                        <a:pt x="93355" y="83610"/>
                      </a:lnTo>
                      <a:cubicBezTo>
                        <a:pt x="93355" y="83610"/>
                        <a:pt x="124578" y="30699"/>
                        <a:pt x="124578" y="0"/>
                      </a:cubicBezTo>
                      <a:lnTo>
                        <a:pt x="124578" y="0"/>
                      </a:lnTo>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11" name="Google Shape;811;p8"/>
                <p:cNvSpPr/>
                <p:nvPr/>
              </p:nvSpPr>
              <p:spPr>
                <a:xfrm>
                  <a:off x="1033404" y="2209335"/>
                  <a:ext cx="162846" cy="118882"/>
                </a:xfrm>
                <a:custGeom>
                  <a:avLst/>
                  <a:gdLst/>
                  <a:ahLst/>
                  <a:cxnLst/>
                  <a:rect l="l" t="t" r="r" b="b"/>
                  <a:pathLst>
                    <a:path w="162846" h="118882" extrusionOk="0">
                      <a:moveTo>
                        <a:pt x="21235" y="118883"/>
                      </a:moveTo>
                      <a:cubicBezTo>
                        <a:pt x="4471" y="107357"/>
                        <a:pt x="-19418" y="29929"/>
                        <a:pt x="27207" y="28986"/>
                      </a:cubicBezTo>
                      <a:cubicBezTo>
                        <a:pt x="35485" y="1639"/>
                        <a:pt x="102226" y="-9886"/>
                        <a:pt x="112285" y="10021"/>
                      </a:cubicBezTo>
                      <a:cubicBezTo>
                        <a:pt x="124753" y="34748"/>
                        <a:pt x="158595" y="24271"/>
                        <a:pt x="161843" y="54551"/>
                      </a:cubicBezTo>
                      <a:cubicBezTo>
                        <a:pt x="167711" y="108300"/>
                        <a:pt x="145918" y="118883"/>
                        <a:pt x="145918" y="118883"/>
                      </a:cubicBezTo>
                      <a:lnTo>
                        <a:pt x="145918" y="118883"/>
                      </a:lnTo>
                      <a:cubicBezTo>
                        <a:pt x="145918" y="118883"/>
                        <a:pt x="126325" y="91222"/>
                        <a:pt x="128839" y="65028"/>
                      </a:cubicBezTo>
                      <a:cubicBezTo>
                        <a:pt x="128839" y="64924"/>
                        <a:pt x="128630" y="64819"/>
                        <a:pt x="128525" y="64819"/>
                      </a:cubicBezTo>
                      <a:cubicBezTo>
                        <a:pt x="81271" y="101176"/>
                        <a:pt x="37580" y="71524"/>
                        <a:pt x="33284" y="68381"/>
                      </a:cubicBezTo>
                      <a:cubicBezTo>
                        <a:pt x="33075" y="68172"/>
                        <a:pt x="32865" y="68486"/>
                        <a:pt x="32865" y="68486"/>
                      </a:cubicBezTo>
                      <a:lnTo>
                        <a:pt x="21235" y="118883"/>
                      </a:lnTo>
                      <a:lnTo>
                        <a:pt x="21235" y="118883"/>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812" name="Google Shape;812;p8"/>
              <p:cNvSpPr/>
              <p:nvPr/>
            </p:nvSpPr>
            <p:spPr>
              <a:xfrm>
                <a:off x="1103046" y="2255399"/>
                <a:ext cx="38138" cy="32070"/>
              </a:xfrm>
              <a:custGeom>
                <a:avLst/>
                <a:gdLst/>
                <a:ahLst/>
                <a:cxnLst/>
                <a:rect l="l" t="t" r="r" b="b"/>
                <a:pathLst>
                  <a:path w="38138" h="32070" extrusionOk="0">
                    <a:moveTo>
                      <a:pt x="0" y="0"/>
                    </a:moveTo>
                    <a:cubicBezTo>
                      <a:pt x="0" y="0"/>
                      <a:pt x="7649" y="32690"/>
                      <a:pt x="38138" y="32061"/>
                    </a:cubicBez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813" name="Google Shape;813;p8"/>
            <p:cNvGrpSpPr/>
            <p:nvPr/>
          </p:nvGrpSpPr>
          <p:grpSpPr>
            <a:xfrm>
              <a:off x="840374" y="2171789"/>
              <a:ext cx="41910" cy="209550"/>
              <a:chOff x="840374" y="2171789"/>
              <a:chExt cx="41910" cy="209550"/>
            </a:xfrm>
          </p:grpSpPr>
          <p:sp>
            <p:nvSpPr>
              <p:cNvPr id="814" name="Google Shape;814;p8"/>
              <p:cNvSpPr/>
              <p:nvPr/>
            </p:nvSpPr>
            <p:spPr>
              <a:xfrm>
                <a:off x="840374" y="2171789"/>
                <a:ext cx="41910" cy="41910"/>
              </a:xfrm>
              <a:custGeom>
                <a:avLst/>
                <a:gdLst/>
                <a:ahLst/>
                <a:cxnLst/>
                <a:rect l="l" t="t" r="r" b="b"/>
                <a:pathLst>
                  <a:path w="41910" h="41910" extrusionOk="0">
                    <a:moveTo>
                      <a:pt x="0" y="0"/>
                    </a:moveTo>
                    <a:lnTo>
                      <a:pt x="41910" y="0"/>
                    </a:lnTo>
                    <a:lnTo>
                      <a:pt x="41910" y="41910"/>
                    </a:lnTo>
                    <a:lnTo>
                      <a:pt x="0" y="4191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15" name="Google Shape;815;p8"/>
              <p:cNvSpPr/>
              <p:nvPr/>
            </p:nvSpPr>
            <p:spPr>
              <a:xfrm>
                <a:off x="840374" y="2339429"/>
                <a:ext cx="41910" cy="41910"/>
              </a:xfrm>
              <a:custGeom>
                <a:avLst/>
                <a:gdLst/>
                <a:ahLst/>
                <a:cxnLst/>
                <a:rect l="l" t="t" r="r" b="b"/>
                <a:pathLst>
                  <a:path w="41910" h="41910" extrusionOk="0">
                    <a:moveTo>
                      <a:pt x="0" y="0"/>
                    </a:moveTo>
                    <a:lnTo>
                      <a:pt x="41910" y="0"/>
                    </a:lnTo>
                    <a:lnTo>
                      <a:pt x="41910" y="41910"/>
                    </a:lnTo>
                    <a:lnTo>
                      <a:pt x="0" y="4191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816" name="Google Shape;816;p8"/>
            <p:cNvSpPr/>
            <p:nvPr/>
          </p:nvSpPr>
          <p:spPr>
            <a:xfrm>
              <a:off x="924195" y="2213699"/>
              <a:ext cx="76695" cy="10477"/>
            </a:xfrm>
            <a:custGeom>
              <a:avLst/>
              <a:gdLst/>
              <a:ahLst/>
              <a:cxnLst/>
              <a:rect l="l" t="t" r="r" b="b"/>
              <a:pathLst>
                <a:path w="76695" h="10477" extrusionOk="0">
                  <a:moveTo>
                    <a:pt x="0" y="0"/>
                  </a:moveTo>
                  <a:lnTo>
                    <a:pt x="76695"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17" name="Google Shape;817;p8"/>
            <p:cNvSpPr/>
            <p:nvPr/>
          </p:nvSpPr>
          <p:spPr>
            <a:xfrm>
              <a:off x="924195" y="2297519"/>
              <a:ext cx="55740" cy="10477"/>
            </a:xfrm>
            <a:custGeom>
              <a:avLst/>
              <a:gdLst/>
              <a:ahLst/>
              <a:cxnLst/>
              <a:rect l="l" t="t" r="r" b="b"/>
              <a:pathLst>
                <a:path w="55740" h="10477" extrusionOk="0">
                  <a:moveTo>
                    <a:pt x="0" y="0"/>
                  </a:moveTo>
                  <a:lnTo>
                    <a:pt x="5574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18" name="Google Shape;818;p8"/>
            <p:cNvSpPr/>
            <p:nvPr/>
          </p:nvSpPr>
          <p:spPr>
            <a:xfrm>
              <a:off x="924195" y="2381339"/>
              <a:ext cx="97650" cy="10477"/>
            </a:xfrm>
            <a:custGeom>
              <a:avLst/>
              <a:gdLst/>
              <a:ahLst/>
              <a:cxnLst/>
              <a:rect l="l" t="t" r="r" b="b"/>
              <a:pathLst>
                <a:path w="97650" h="10477" extrusionOk="0">
                  <a:moveTo>
                    <a:pt x="0" y="0"/>
                  </a:moveTo>
                  <a:lnTo>
                    <a:pt x="9765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19" name="Google Shape;819;p8"/>
            <p:cNvSpPr/>
            <p:nvPr/>
          </p:nvSpPr>
          <p:spPr>
            <a:xfrm>
              <a:off x="924195" y="2339429"/>
              <a:ext cx="55740" cy="10477"/>
            </a:xfrm>
            <a:custGeom>
              <a:avLst/>
              <a:gdLst/>
              <a:ahLst/>
              <a:cxnLst/>
              <a:rect l="l" t="t" r="r" b="b"/>
              <a:pathLst>
                <a:path w="55740" h="10477" extrusionOk="0">
                  <a:moveTo>
                    <a:pt x="0" y="0"/>
                  </a:moveTo>
                  <a:lnTo>
                    <a:pt x="5574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20" name="Google Shape;820;p8"/>
            <p:cNvSpPr/>
            <p:nvPr/>
          </p:nvSpPr>
          <p:spPr>
            <a:xfrm>
              <a:off x="924195" y="2171789"/>
              <a:ext cx="55740" cy="10477"/>
            </a:xfrm>
            <a:custGeom>
              <a:avLst/>
              <a:gdLst/>
              <a:ahLst/>
              <a:cxnLst/>
              <a:rect l="l" t="t" r="r" b="b"/>
              <a:pathLst>
                <a:path w="55740" h="10477" extrusionOk="0">
                  <a:moveTo>
                    <a:pt x="0" y="0"/>
                  </a:moveTo>
                  <a:lnTo>
                    <a:pt x="5574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21" name="Google Shape;821;p8"/>
            <p:cNvSpPr/>
            <p:nvPr/>
          </p:nvSpPr>
          <p:spPr>
            <a:xfrm>
              <a:off x="842889" y="2257495"/>
              <a:ext cx="45577" cy="31432"/>
            </a:xfrm>
            <a:custGeom>
              <a:avLst/>
              <a:gdLst/>
              <a:ahLst/>
              <a:cxnLst/>
              <a:rect l="l" t="t" r="r" b="b"/>
              <a:pathLst>
                <a:path w="45577" h="31432" extrusionOk="0">
                  <a:moveTo>
                    <a:pt x="0" y="17183"/>
                  </a:moveTo>
                  <a:lnTo>
                    <a:pt x="14145" y="31433"/>
                  </a:lnTo>
                  <a:lnTo>
                    <a:pt x="45577"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822" name="Google Shape;822;p8"/>
          <p:cNvGrpSpPr/>
          <p:nvPr/>
        </p:nvGrpSpPr>
        <p:grpSpPr>
          <a:xfrm>
            <a:off x="4552213" y="2018370"/>
            <a:ext cx="466081" cy="445566"/>
            <a:chOff x="4577465" y="2155422"/>
            <a:chExt cx="466081" cy="445566"/>
          </a:xfrm>
        </p:grpSpPr>
        <p:sp>
          <p:nvSpPr>
            <p:cNvPr id="823" name="Google Shape;823;p8"/>
            <p:cNvSpPr/>
            <p:nvPr/>
          </p:nvSpPr>
          <p:spPr>
            <a:xfrm>
              <a:off x="4631173" y="2280586"/>
              <a:ext cx="65233" cy="11525"/>
            </a:xfrm>
            <a:custGeom>
              <a:avLst/>
              <a:gdLst/>
              <a:ahLst/>
              <a:cxnLst/>
              <a:rect l="l" t="t" r="r" b="b"/>
              <a:pathLst>
                <a:path w="65233" h="11525" extrusionOk="0">
                  <a:moveTo>
                    <a:pt x="0" y="0"/>
                  </a:moveTo>
                  <a:lnTo>
                    <a:pt x="65233"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24" name="Google Shape;824;p8"/>
            <p:cNvSpPr/>
            <p:nvPr/>
          </p:nvSpPr>
          <p:spPr>
            <a:xfrm>
              <a:off x="4631173" y="2328186"/>
              <a:ext cx="40914" cy="11525"/>
            </a:xfrm>
            <a:custGeom>
              <a:avLst/>
              <a:gdLst/>
              <a:ahLst/>
              <a:cxnLst/>
              <a:rect l="l" t="t" r="r" b="b"/>
              <a:pathLst>
                <a:path w="40914" h="11525" extrusionOk="0">
                  <a:moveTo>
                    <a:pt x="0" y="0"/>
                  </a:moveTo>
                  <a:lnTo>
                    <a:pt x="40915"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25" name="Google Shape;825;p8"/>
            <p:cNvSpPr/>
            <p:nvPr/>
          </p:nvSpPr>
          <p:spPr>
            <a:xfrm>
              <a:off x="4631173" y="2423269"/>
              <a:ext cx="40914" cy="11525"/>
            </a:xfrm>
            <a:custGeom>
              <a:avLst/>
              <a:gdLst/>
              <a:ahLst/>
              <a:cxnLst/>
              <a:rect l="l" t="t" r="r" b="b"/>
              <a:pathLst>
                <a:path w="40914" h="11525" extrusionOk="0">
                  <a:moveTo>
                    <a:pt x="0" y="0"/>
                  </a:moveTo>
                  <a:lnTo>
                    <a:pt x="40915"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26" name="Google Shape;826;p8"/>
            <p:cNvSpPr/>
            <p:nvPr/>
          </p:nvSpPr>
          <p:spPr>
            <a:xfrm>
              <a:off x="4631173" y="2470753"/>
              <a:ext cx="58894" cy="11525"/>
            </a:xfrm>
            <a:custGeom>
              <a:avLst/>
              <a:gdLst/>
              <a:ahLst/>
              <a:cxnLst/>
              <a:rect l="l" t="t" r="r" b="b"/>
              <a:pathLst>
                <a:path w="58894" h="11525" extrusionOk="0">
                  <a:moveTo>
                    <a:pt x="0" y="0"/>
                  </a:moveTo>
                  <a:lnTo>
                    <a:pt x="58894"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27" name="Google Shape;827;p8"/>
            <p:cNvSpPr/>
            <p:nvPr/>
          </p:nvSpPr>
          <p:spPr>
            <a:xfrm>
              <a:off x="4631173" y="2375670"/>
              <a:ext cx="40914" cy="11525"/>
            </a:xfrm>
            <a:custGeom>
              <a:avLst/>
              <a:gdLst/>
              <a:ahLst/>
              <a:cxnLst/>
              <a:rect l="l" t="t" r="r" b="b"/>
              <a:pathLst>
                <a:path w="40914" h="11525" extrusionOk="0">
                  <a:moveTo>
                    <a:pt x="0" y="0"/>
                  </a:moveTo>
                  <a:lnTo>
                    <a:pt x="40915"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28" name="Google Shape;828;p8"/>
            <p:cNvSpPr/>
            <p:nvPr/>
          </p:nvSpPr>
          <p:spPr>
            <a:xfrm>
              <a:off x="4577465" y="2155422"/>
              <a:ext cx="306917" cy="440495"/>
            </a:xfrm>
            <a:custGeom>
              <a:avLst/>
              <a:gdLst/>
              <a:ahLst/>
              <a:cxnLst/>
              <a:rect l="l" t="t" r="r" b="b"/>
              <a:pathLst>
                <a:path w="306917" h="440495" extrusionOk="0">
                  <a:moveTo>
                    <a:pt x="306918" y="385404"/>
                  </a:moveTo>
                  <a:lnTo>
                    <a:pt x="306918" y="421363"/>
                  </a:lnTo>
                  <a:cubicBezTo>
                    <a:pt x="306918" y="431966"/>
                    <a:pt x="298389" y="440495"/>
                    <a:pt x="287786" y="440495"/>
                  </a:cubicBezTo>
                  <a:lnTo>
                    <a:pt x="19132" y="440495"/>
                  </a:lnTo>
                  <a:cubicBezTo>
                    <a:pt x="8529" y="440495"/>
                    <a:pt x="0" y="431966"/>
                    <a:pt x="0" y="421363"/>
                  </a:cubicBezTo>
                  <a:lnTo>
                    <a:pt x="0" y="51172"/>
                  </a:lnTo>
                  <a:lnTo>
                    <a:pt x="51172" y="0"/>
                  </a:lnTo>
                  <a:lnTo>
                    <a:pt x="287786" y="0"/>
                  </a:lnTo>
                  <a:cubicBezTo>
                    <a:pt x="298389" y="0"/>
                    <a:pt x="306918" y="8529"/>
                    <a:pt x="306918" y="19132"/>
                  </a:cubicBezTo>
                  <a:lnTo>
                    <a:pt x="306918" y="70304"/>
                  </a:lnTo>
                  <a:lnTo>
                    <a:pt x="306918" y="19132"/>
                  </a:lnTo>
                  <a:cubicBezTo>
                    <a:pt x="306918" y="8529"/>
                    <a:pt x="298389" y="0"/>
                    <a:pt x="287786" y="0"/>
                  </a:cubicBezTo>
                  <a:lnTo>
                    <a:pt x="51172" y="0"/>
                  </a:lnTo>
                  <a:lnTo>
                    <a:pt x="0" y="51172"/>
                  </a:lnTo>
                  <a:lnTo>
                    <a:pt x="0" y="421363"/>
                  </a:lnTo>
                  <a:cubicBezTo>
                    <a:pt x="0" y="431966"/>
                    <a:pt x="8529" y="440495"/>
                    <a:pt x="19132" y="440495"/>
                  </a:cubicBezTo>
                  <a:lnTo>
                    <a:pt x="287786" y="440495"/>
                  </a:lnTo>
                  <a:cubicBezTo>
                    <a:pt x="298389" y="440495"/>
                    <a:pt x="306918" y="431966"/>
                    <a:pt x="306918" y="421363"/>
                  </a:cubicBezTo>
                  <a:lnTo>
                    <a:pt x="306918" y="385404"/>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29" name="Google Shape;829;p8"/>
            <p:cNvSpPr/>
            <p:nvPr/>
          </p:nvSpPr>
          <p:spPr>
            <a:xfrm>
              <a:off x="4701736" y="2260446"/>
              <a:ext cx="243932" cy="243931"/>
            </a:xfrm>
            <a:custGeom>
              <a:avLst/>
              <a:gdLst/>
              <a:ahLst/>
              <a:cxnLst/>
              <a:rect l="l" t="t" r="r" b="b"/>
              <a:pathLst>
                <a:path w="243932" h="243931" extrusionOk="0">
                  <a:moveTo>
                    <a:pt x="35700" y="35699"/>
                  </a:moveTo>
                  <a:cubicBezTo>
                    <a:pt x="-11900" y="83299"/>
                    <a:pt x="-11900" y="160518"/>
                    <a:pt x="35700" y="208232"/>
                  </a:cubicBezTo>
                  <a:cubicBezTo>
                    <a:pt x="83299" y="255832"/>
                    <a:pt x="160518" y="255832"/>
                    <a:pt x="208233" y="208232"/>
                  </a:cubicBezTo>
                  <a:cubicBezTo>
                    <a:pt x="255832" y="160633"/>
                    <a:pt x="255832" y="83414"/>
                    <a:pt x="208233" y="35699"/>
                  </a:cubicBezTo>
                  <a:cubicBezTo>
                    <a:pt x="160633" y="-11900"/>
                    <a:pt x="83414" y="-11900"/>
                    <a:pt x="35700" y="35699"/>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30" name="Google Shape;830;p8"/>
            <p:cNvSpPr/>
            <p:nvPr/>
          </p:nvSpPr>
          <p:spPr>
            <a:xfrm rot="-2700000">
              <a:off x="4948552" y="2478363"/>
              <a:ext cx="54168" cy="111909"/>
            </a:xfrm>
            <a:custGeom>
              <a:avLst/>
              <a:gdLst/>
              <a:ahLst/>
              <a:cxnLst/>
              <a:rect l="l" t="t" r="r" b="b"/>
              <a:pathLst>
                <a:path w="54168" h="111909" extrusionOk="0">
                  <a:moveTo>
                    <a:pt x="0" y="0"/>
                  </a:moveTo>
                  <a:lnTo>
                    <a:pt x="54168" y="0"/>
                  </a:lnTo>
                  <a:lnTo>
                    <a:pt x="54168" y="111909"/>
                  </a:lnTo>
                  <a:lnTo>
                    <a:pt x="0" y="111909"/>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31" name="Google Shape;831;p8"/>
            <p:cNvSpPr/>
            <p:nvPr/>
          </p:nvSpPr>
          <p:spPr>
            <a:xfrm>
              <a:off x="4909969" y="2468678"/>
              <a:ext cx="26047" cy="26047"/>
            </a:xfrm>
            <a:custGeom>
              <a:avLst/>
              <a:gdLst/>
              <a:ahLst/>
              <a:cxnLst/>
              <a:rect l="l" t="t" r="r" b="b"/>
              <a:pathLst>
                <a:path w="26047" h="26047" extrusionOk="0">
                  <a:moveTo>
                    <a:pt x="0" y="0"/>
                  </a:moveTo>
                  <a:lnTo>
                    <a:pt x="26047" y="26047"/>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32" name="Google Shape;832;p8"/>
            <p:cNvSpPr/>
            <p:nvPr/>
          </p:nvSpPr>
          <p:spPr>
            <a:xfrm>
              <a:off x="5015886" y="2573328"/>
              <a:ext cx="27660" cy="27660"/>
            </a:xfrm>
            <a:custGeom>
              <a:avLst/>
              <a:gdLst/>
              <a:ahLst/>
              <a:cxnLst/>
              <a:rect l="l" t="t" r="r" b="b"/>
              <a:pathLst>
                <a:path w="27660" h="27660" extrusionOk="0">
                  <a:moveTo>
                    <a:pt x="0" y="0"/>
                  </a:moveTo>
                  <a:lnTo>
                    <a:pt x="27661" y="27661"/>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33" name="Google Shape;833;p8"/>
            <p:cNvSpPr/>
            <p:nvPr/>
          </p:nvSpPr>
          <p:spPr>
            <a:xfrm>
              <a:off x="4794832" y="2334294"/>
              <a:ext cx="57626" cy="96351"/>
            </a:xfrm>
            <a:custGeom>
              <a:avLst/>
              <a:gdLst/>
              <a:ahLst/>
              <a:cxnLst/>
              <a:rect l="l" t="t" r="r" b="b"/>
              <a:pathLst>
                <a:path w="57626" h="96351" extrusionOk="0">
                  <a:moveTo>
                    <a:pt x="0" y="72263"/>
                  </a:moveTo>
                  <a:cubicBezTo>
                    <a:pt x="0" y="85633"/>
                    <a:pt x="12908" y="96351"/>
                    <a:pt x="28813" y="96351"/>
                  </a:cubicBezTo>
                  <a:cubicBezTo>
                    <a:pt x="44718" y="96351"/>
                    <a:pt x="57626" y="85517"/>
                    <a:pt x="57626" y="72263"/>
                  </a:cubicBezTo>
                  <a:cubicBezTo>
                    <a:pt x="57626" y="59009"/>
                    <a:pt x="47484" y="48176"/>
                    <a:pt x="28813" y="48176"/>
                  </a:cubicBezTo>
                  <a:cubicBezTo>
                    <a:pt x="9566" y="48176"/>
                    <a:pt x="0" y="37342"/>
                    <a:pt x="0" y="24088"/>
                  </a:cubicBezTo>
                  <a:cubicBezTo>
                    <a:pt x="0" y="10718"/>
                    <a:pt x="12908" y="0"/>
                    <a:pt x="28813" y="0"/>
                  </a:cubicBezTo>
                  <a:cubicBezTo>
                    <a:pt x="44718" y="0"/>
                    <a:pt x="57626" y="10834"/>
                    <a:pt x="57626" y="24088"/>
                  </a:cubicBezTo>
                  <a:cubicBezTo>
                    <a:pt x="57626" y="10718"/>
                    <a:pt x="44718" y="0"/>
                    <a:pt x="28813" y="0"/>
                  </a:cubicBezTo>
                  <a:cubicBezTo>
                    <a:pt x="12908" y="0"/>
                    <a:pt x="0" y="10834"/>
                    <a:pt x="0" y="24088"/>
                  </a:cubicBezTo>
                  <a:cubicBezTo>
                    <a:pt x="0" y="37457"/>
                    <a:pt x="9566" y="48176"/>
                    <a:pt x="28813" y="48176"/>
                  </a:cubicBezTo>
                  <a:cubicBezTo>
                    <a:pt x="47484" y="48176"/>
                    <a:pt x="57626" y="59009"/>
                    <a:pt x="57626" y="72263"/>
                  </a:cubicBezTo>
                  <a:cubicBezTo>
                    <a:pt x="57626" y="85517"/>
                    <a:pt x="44718" y="96351"/>
                    <a:pt x="28813" y="96351"/>
                  </a:cubicBezTo>
                  <a:cubicBezTo>
                    <a:pt x="13024" y="96466"/>
                    <a:pt x="0" y="85633"/>
                    <a:pt x="0" y="72263"/>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34" name="Google Shape;834;p8"/>
            <p:cNvSpPr/>
            <p:nvPr/>
          </p:nvSpPr>
          <p:spPr>
            <a:xfrm>
              <a:off x="4823760" y="2312857"/>
              <a:ext cx="11525" cy="23742"/>
            </a:xfrm>
            <a:custGeom>
              <a:avLst/>
              <a:gdLst/>
              <a:ahLst/>
              <a:cxnLst/>
              <a:rect l="l" t="t" r="r" b="b"/>
              <a:pathLst>
                <a:path w="11525" h="23742" extrusionOk="0">
                  <a:moveTo>
                    <a:pt x="0" y="23742"/>
                  </a:moveTo>
                  <a:lnTo>
                    <a:pt x="0" y="0"/>
                  </a:lnTo>
                  <a:lnTo>
                    <a:pt x="0" y="23742"/>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35" name="Google Shape;835;p8"/>
            <p:cNvSpPr/>
            <p:nvPr/>
          </p:nvSpPr>
          <p:spPr>
            <a:xfrm>
              <a:off x="4823760" y="2428340"/>
              <a:ext cx="11525" cy="23742"/>
            </a:xfrm>
            <a:custGeom>
              <a:avLst/>
              <a:gdLst/>
              <a:ahLst/>
              <a:cxnLst/>
              <a:rect l="l" t="t" r="r" b="b"/>
              <a:pathLst>
                <a:path w="11525" h="23742" extrusionOk="0">
                  <a:moveTo>
                    <a:pt x="0" y="23742"/>
                  </a:moveTo>
                  <a:lnTo>
                    <a:pt x="0" y="0"/>
                  </a:lnTo>
                  <a:lnTo>
                    <a:pt x="0" y="23742"/>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836" name="Google Shape;836;p8"/>
          <p:cNvGrpSpPr/>
          <p:nvPr/>
        </p:nvGrpSpPr>
        <p:grpSpPr>
          <a:xfrm>
            <a:off x="4546474" y="3102803"/>
            <a:ext cx="373942" cy="436074"/>
            <a:chOff x="4556366" y="3102803"/>
            <a:chExt cx="373942" cy="436074"/>
          </a:xfrm>
        </p:grpSpPr>
        <p:sp>
          <p:nvSpPr>
            <p:cNvPr id="837" name="Google Shape;837;p8"/>
            <p:cNvSpPr/>
            <p:nvPr/>
          </p:nvSpPr>
          <p:spPr>
            <a:xfrm>
              <a:off x="4556366" y="3102803"/>
              <a:ext cx="373942" cy="436074"/>
            </a:xfrm>
            <a:custGeom>
              <a:avLst/>
              <a:gdLst/>
              <a:ahLst/>
              <a:cxnLst/>
              <a:rect l="l" t="t" r="r" b="b"/>
              <a:pathLst>
                <a:path w="373942" h="436074" extrusionOk="0">
                  <a:moveTo>
                    <a:pt x="355607" y="436074"/>
                  </a:moveTo>
                  <a:lnTo>
                    <a:pt x="18336" y="436074"/>
                  </a:lnTo>
                  <a:cubicBezTo>
                    <a:pt x="8172" y="436074"/>
                    <a:pt x="0" y="427902"/>
                    <a:pt x="0" y="417738"/>
                  </a:cubicBezTo>
                  <a:lnTo>
                    <a:pt x="0" y="18336"/>
                  </a:lnTo>
                  <a:cubicBezTo>
                    <a:pt x="0" y="8172"/>
                    <a:pt x="8172" y="0"/>
                    <a:pt x="18336" y="0"/>
                  </a:cubicBezTo>
                  <a:lnTo>
                    <a:pt x="355607" y="0"/>
                  </a:lnTo>
                  <a:cubicBezTo>
                    <a:pt x="365770" y="0"/>
                    <a:pt x="373942" y="8172"/>
                    <a:pt x="373942" y="18336"/>
                  </a:cubicBezTo>
                  <a:lnTo>
                    <a:pt x="373942" y="417738"/>
                  </a:lnTo>
                  <a:cubicBezTo>
                    <a:pt x="373942" y="427797"/>
                    <a:pt x="365770" y="436074"/>
                    <a:pt x="355607" y="436074"/>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38" name="Google Shape;838;p8"/>
            <p:cNvSpPr/>
            <p:nvPr/>
          </p:nvSpPr>
          <p:spPr>
            <a:xfrm>
              <a:off x="4597962" y="3144399"/>
              <a:ext cx="290855" cy="103622"/>
            </a:xfrm>
            <a:custGeom>
              <a:avLst/>
              <a:gdLst/>
              <a:ahLst/>
              <a:cxnLst/>
              <a:rect l="l" t="t" r="r" b="b"/>
              <a:pathLst>
                <a:path w="290855" h="103622" extrusionOk="0">
                  <a:moveTo>
                    <a:pt x="0" y="0"/>
                  </a:moveTo>
                  <a:lnTo>
                    <a:pt x="290856" y="0"/>
                  </a:lnTo>
                  <a:lnTo>
                    <a:pt x="290856" y="103623"/>
                  </a:lnTo>
                  <a:lnTo>
                    <a:pt x="0" y="103623"/>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39" name="Google Shape;839;p8"/>
            <p:cNvSpPr/>
            <p:nvPr/>
          </p:nvSpPr>
          <p:spPr>
            <a:xfrm>
              <a:off x="4597962" y="3289513"/>
              <a:ext cx="41595" cy="41595"/>
            </a:xfrm>
            <a:custGeom>
              <a:avLst/>
              <a:gdLst/>
              <a:ahLst/>
              <a:cxnLst/>
              <a:rect l="l" t="t" r="r" b="b"/>
              <a:pathLst>
                <a:path w="41595" h="41595" extrusionOk="0">
                  <a:moveTo>
                    <a:pt x="0" y="0"/>
                  </a:moveTo>
                  <a:lnTo>
                    <a:pt x="41596" y="0"/>
                  </a:lnTo>
                  <a:lnTo>
                    <a:pt x="41596" y="41596"/>
                  </a:lnTo>
                  <a:lnTo>
                    <a:pt x="0" y="41596"/>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40" name="Google Shape;840;p8"/>
            <p:cNvSpPr/>
            <p:nvPr/>
          </p:nvSpPr>
          <p:spPr>
            <a:xfrm>
              <a:off x="4681049" y="3289513"/>
              <a:ext cx="41595" cy="41595"/>
            </a:xfrm>
            <a:custGeom>
              <a:avLst/>
              <a:gdLst/>
              <a:ahLst/>
              <a:cxnLst/>
              <a:rect l="l" t="t" r="r" b="b"/>
              <a:pathLst>
                <a:path w="41595" h="41595" extrusionOk="0">
                  <a:moveTo>
                    <a:pt x="0" y="0"/>
                  </a:moveTo>
                  <a:lnTo>
                    <a:pt x="41596" y="0"/>
                  </a:lnTo>
                  <a:lnTo>
                    <a:pt x="41596" y="41596"/>
                  </a:lnTo>
                  <a:lnTo>
                    <a:pt x="0" y="41596"/>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41" name="Google Shape;841;p8"/>
            <p:cNvSpPr/>
            <p:nvPr/>
          </p:nvSpPr>
          <p:spPr>
            <a:xfrm>
              <a:off x="4764135" y="3289513"/>
              <a:ext cx="41595" cy="41595"/>
            </a:xfrm>
            <a:custGeom>
              <a:avLst/>
              <a:gdLst/>
              <a:ahLst/>
              <a:cxnLst/>
              <a:rect l="l" t="t" r="r" b="b"/>
              <a:pathLst>
                <a:path w="41595" h="41595" extrusionOk="0">
                  <a:moveTo>
                    <a:pt x="0" y="0"/>
                  </a:moveTo>
                  <a:lnTo>
                    <a:pt x="41596" y="0"/>
                  </a:lnTo>
                  <a:lnTo>
                    <a:pt x="41596" y="41596"/>
                  </a:lnTo>
                  <a:lnTo>
                    <a:pt x="0" y="41596"/>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42" name="Google Shape;842;p8"/>
            <p:cNvSpPr/>
            <p:nvPr/>
          </p:nvSpPr>
          <p:spPr>
            <a:xfrm>
              <a:off x="4847222" y="3289513"/>
              <a:ext cx="41595" cy="41595"/>
            </a:xfrm>
            <a:custGeom>
              <a:avLst/>
              <a:gdLst/>
              <a:ahLst/>
              <a:cxnLst/>
              <a:rect l="l" t="t" r="r" b="b"/>
              <a:pathLst>
                <a:path w="41595" h="41595" extrusionOk="0">
                  <a:moveTo>
                    <a:pt x="0" y="0"/>
                  </a:moveTo>
                  <a:lnTo>
                    <a:pt x="41596" y="0"/>
                  </a:lnTo>
                  <a:lnTo>
                    <a:pt x="41596" y="41596"/>
                  </a:lnTo>
                  <a:lnTo>
                    <a:pt x="0" y="41596"/>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43" name="Google Shape;843;p8"/>
            <p:cNvSpPr/>
            <p:nvPr/>
          </p:nvSpPr>
          <p:spPr>
            <a:xfrm>
              <a:off x="4597962" y="3372599"/>
              <a:ext cx="41595" cy="41595"/>
            </a:xfrm>
            <a:custGeom>
              <a:avLst/>
              <a:gdLst/>
              <a:ahLst/>
              <a:cxnLst/>
              <a:rect l="l" t="t" r="r" b="b"/>
              <a:pathLst>
                <a:path w="41595" h="41595" extrusionOk="0">
                  <a:moveTo>
                    <a:pt x="0" y="0"/>
                  </a:moveTo>
                  <a:lnTo>
                    <a:pt x="41596" y="0"/>
                  </a:lnTo>
                  <a:lnTo>
                    <a:pt x="41596" y="41596"/>
                  </a:lnTo>
                  <a:lnTo>
                    <a:pt x="0" y="41596"/>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44" name="Google Shape;844;p8"/>
            <p:cNvSpPr/>
            <p:nvPr/>
          </p:nvSpPr>
          <p:spPr>
            <a:xfrm>
              <a:off x="4681049" y="3372599"/>
              <a:ext cx="41595" cy="41595"/>
            </a:xfrm>
            <a:custGeom>
              <a:avLst/>
              <a:gdLst/>
              <a:ahLst/>
              <a:cxnLst/>
              <a:rect l="l" t="t" r="r" b="b"/>
              <a:pathLst>
                <a:path w="41595" h="41595" extrusionOk="0">
                  <a:moveTo>
                    <a:pt x="0" y="0"/>
                  </a:moveTo>
                  <a:lnTo>
                    <a:pt x="41596" y="0"/>
                  </a:lnTo>
                  <a:lnTo>
                    <a:pt x="41596" y="41596"/>
                  </a:lnTo>
                  <a:lnTo>
                    <a:pt x="0" y="41596"/>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45" name="Google Shape;845;p8"/>
            <p:cNvSpPr/>
            <p:nvPr/>
          </p:nvSpPr>
          <p:spPr>
            <a:xfrm>
              <a:off x="4764135" y="3372599"/>
              <a:ext cx="41595" cy="41595"/>
            </a:xfrm>
            <a:custGeom>
              <a:avLst/>
              <a:gdLst/>
              <a:ahLst/>
              <a:cxnLst/>
              <a:rect l="l" t="t" r="r" b="b"/>
              <a:pathLst>
                <a:path w="41595" h="41595" extrusionOk="0">
                  <a:moveTo>
                    <a:pt x="0" y="0"/>
                  </a:moveTo>
                  <a:lnTo>
                    <a:pt x="41596" y="0"/>
                  </a:lnTo>
                  <a:lnTo>
                    <a:pt x="41596" y="41596"/>
                  </a:lnTo>
                  <a:lnTo>
                    <a:pt x="0" y="41596"/>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46" name="Google Shape;846;p8"/>
            <p:cNvSpPr/>
            <p:nvPr/>
          </p:nvSpPr>
          <p:spPr>
            <a:xfrm>
              <a:off x="4597962" y="3455791"/>
              <a:ext cx="41595" cy="41595"/>
            </a:xfrm>
            <a:custGeom>
              <a:avLst/>
              <a:gdLst/>
              <a:ahLst/>
              <a:cxnLst/>
              <a:rect l="l" t="t" r="r" b="b"/>
              <a:pathLst>
                <a:path w="41595" h="41595" extrusionOk="0">
                  <a:moveTo>
                    <a:pt x="0" y="0"/>
                  </a:moveTo>
                  <a:lnTo>
                    <a:pt x="41596" y="0"/>
                  </a:lnTo>
                  <a:lnTo>
                    <a:pt x="41596" y="41596"/>
                  </a:lnTo>
                  <a:lnTo>
                    <a:pt x="0" y="41596"/>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47" name="Google Shape;847;p8"/>
            <p:cNvSpPr/>
            <p:nvPr/>
          </p:nvSpPr>
          <p:spPr>
            <a:xfrm>
              <a:off x="4681049" y="3455791"/>
              <a:ext cx="41595" cy="41595"/>
            </a:xfrm>
            <a:custGeom>
              <a:avLst/>
              <a:gdLst/>
              <a:ahLst/>
              <a:cxnLst/>
              <a:rect l="l" t="t" r="r" b="b"/>
              <a:pathLst>
                <a:path w="41595" h="41595" extrusionOk="0">
                  <a:moveTo>
                    <a:pt x="0" y="0"/>
                  </a:moveTo>
                  <a:lnTo>
                    <a:pt x="41596" y="0"/>
                  </a:lnTo>
                  <a:lnTo>
                    <a:pt x="41596" y="41596"/>
                  </a:lnTo>
                  <a:lnTo>
                    <a:pt x="0" y="41596"/>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48" name="Google Shape;848;p8"/>
            <p:cNvSpPr/>
            <p:nvPr/>
          </p:nvSpPr>
          <p:spPr>
            <a:xfrm>
              <a:off x="4764135" y="3455791"/>
              <a:ext cx="41595" cy="41595"/>
            </a:xfrm>
            <a:custGeom>
              <a:avLst/>
              <a:gdLst/>
              <a:ahLst/>
              <a:cxnLst/>
              <a:rect l="l" t="t" r="r" b="b"/>
              <a:pathLst>
                <a:path w="41595" h="41595" extrusionOk="0">
                  <a:moveTo>
                    <a:pt x="0" y="0"/>
                  </a:moveTo>
                  <a:lnTo>
                    <a:pt x="41596" y="0"/>
                  </a:lnTo>
                  <a:lnTo>
                    <a:pt x="41596" y="41596"/>
                  </a:lnTo>
                  <a:lnTo>
                    <a:pt x="0" y="41596"/>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49" name="Google Shape;849;p8"/>
            <p:cNvSpPr/>
            <p:nvPr/>
          </p:nvSpPr>
          <p:spPr>
            <a:xfrm>
              <a:off x="4847222" y="3372599"/>
              <a:ext cx="41595" cy="124682"/>
            </a:xfrm>
            <a:custGeom>
              <a:avLst/>
              <a:gdLst/>
              <a:ahLst/>
              <a:cxnLst/>
              <a:rect l="l" t="t" r="r" b="b"/>
              <a:pathLst>
                <a:path w="41595" h="124682" extrusionOk="0">
                  <a:moveTo>
                    <a:pt x="0" y="0"/>
                  </a:moveTo>
                  <a:lnTo>
                    <a:pt x="41596" y="0"/>
                  </a:lnTo>
                  <a:lnTo>
                    <a:pt x="41596" y="124682"/>
                  </a:lnTo>
                  <a:lnTo>
                    <a:pt x="0" y="124682"/>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50" name="Google Shape;850;p8"/>
            <p:cNvSpPr/>
            <p:nvPr/>
          </p:nvSpPr>
          <p:spPr>
            <a:xfrm>
              <a:off x="4639453" y="3175412"/>
              <a:ext cx="10477" cy="41386"/>
            </a:xfrm>
            <a:custGeom>
              <a:avLst/>
              <a:gdLst/>
              <a:ahLst/>
              <a:cxnLst/>
              <a:rect l="l" t="t" r="r" b="b"/>
              <a:pathLst>
                <a:path w="10477" h="41386" extrusionOk="0">
                  <a:moveTo>
                    <a:pt x="0" y="0"/>
                  </a:moveTo>
                  <a:lnTo>
                    <a:pt x="0" y="41386"/>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51" name="Google Shape;851;p8"/>
            <p:cNvSpPr/>
            <p:nvPr/>
          </p:nvSpPr>
          <p:spPr>
            <a:xfrm>
              <a:off x="4681049" y="3175412"/>
              <a:ext cx="10477" cy="41386"/>
            </a:xfrm>
            <a:custGeom>
              <a:avLst/>
              <a:gdLst/>
              <a:ahLst/>
              <a:cxnLst/>
              <a:rect l="l" t="t" r="r" b="b"/>
              <a:pathLst>
                <a:path w="10477" h="41386" extrusionOk="0">
                  <a:moveTo>
                    <a:pt x="0" y="0"/>
                  </a:moveTo>
                  <a:lnTo>
                    <a:pt x="0" y="41386"/>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52" name="Google Shape;852;p8"/>
            <p:cNvSpPr/>
            <p:nvPr/>
          </p:nvSpPr>
          <p:spPr>
            <a:xfrm>
              <a:off x="4722540" y="3175412"/>
              <a:ext cx="10477" cy="41386"/>
            </a:xfrm>
            <a:custGeom>
              <a:avLst/>
              <a:gdLst/>
              <a:ahLst/>
              <a:cxnLst/>
              <a:rect l="l" t="t" r="r" b="b"/>
              <a:pathLst>
                <a:path w="10477" h="41386" extrusionOk="0">
                  <a:moveTo>
                    <a:pt x="0" y="0"/>
                  </a:moveTo>
                  <a:lnTo>
                    <a:pt x="0" y="41386"/>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853" name="Google Shape;853;p8"/>
          <p:cNvGrpSpPr/>
          <p:nvPr/>
        </p:nvGrpSpPr>
        <p:grpSpPr>
          <a:xfrm>
            <a:off x="4511694" y="4118221"/>
            <a:ext cx="402773" cy="462866"/>
            <a:chOff x="4511694" y="4118221"/>
            <a:chExt cx="402773" cy="462866"/>
          </a:xfrm>
        </p:grpSpPr>
        <p:sp>
          <p:nvSpPr>
            <p:cNvPr id="854" name="Google Shape;854;p8"/>
            <p:cNvSpPr/>
            <p:nvPr/>
          </p:nvSpPr>
          <p:spPr>
            <a:xfrm>
              <a:off x="4511694" y="4118221"/>
              <a:ext cx="402773" cy="462866"/>
            </a:xfrm>
            <a:custGeom>
              <a:avLst/>
              <a:gdLst/>
              <a:ahLst/>
              <a:cxnLst/>
              <a:rect l="l" t="t" r="r" b="b"/>
              <a:pathLst>
                <a:path w="402773" h="462866" extrusionOk="0">
                  <a:moveTo>
                    <a:pt x="250386" y="50584"/>
                  </a:moveTo>
                  <a:lnTo>
                    <a:pt x="250386" y="0"/>
                  </a:lnTo>
                  <a:lnTo>
                    <a:pt x="254" y="0"/>
                  </a:lnTo>
                  <a:lnTo>
                    <a:pt x="254" y="302365"/>
                  </a:lnTo>
                  <a:cubicBezTo>
                    <a:pt x="254" y="320368"/>
                    <a:pt x="14833" y="335074"/>
                    <a:pt x="32962" y="335074"/>
                  </a:cubicBezTo>
                  <a:lnTo>
                    <a:pt x="32962" y="335074"/>
                  </a:lnTo>
                  <a:cubicBezTo>
                    <a:pt x="50965" y="335074"/>
                    <a:pt x="65671" y="320495"/>
                    <a:pt x="65671" y="302365"/>
                  </a:cubicBezTo>
                  <a:lnTo>
                    <a:pt x="65671" y="83166"/>
                  </a:lnTo>
                  <a:cubicBezTo>
                    <a:pt x="65671" y="65164"/>
                    <a:pt x="80250" y="50458"/>
                    <a:pt x="98380" y="50458"/>
                  </a:cubicBezTo>
                  <a:lnTo>
                    <a:pt x="98380" y="50458"/>
                  </a:lnTo>
                  <a:cubicBezTo>
                    <a:pt x="116382" y="50458"/>
                    <a:pt x="131088" y="65037"/>
                    <a:pt x="131088" y="83166"/>
                  </a:cubicBezTo>
                  <a:lnTo>
                    <a:pt x="131088" y="462739"/>
                  </a:lnTo>
                  <a:lnTo>
                    <a:pt x="402773" y="462739"/>
                  </a:lnTo>
                  <a:lnTo>
                    <a:pt x="402773" y="77715"/>
                  </a:lnTo>
                  <a:cubicBezTo>
                    <a:pt x="402773" y="62755"/>
                    <a:pt x="390603" y="50584"/>
                    <a:pt x="375643" y="50584"/>
                  </a:cubicBezTo>
                  <a:lnTo>
                    <a:pt x="98253" y="50584"/>
                  </a:lnTo>
                  <a:lnTo>
                    <a:pt x="375516" y="50584"/>
                  </a:lnTo>
                  <a:cubicBezTo>
                    <a:pt x="390476" y="50584"/>
                    <a:pt x="402647" y="62755"/>
                    <a:pt x="402647" y="77715"/>
                  </a:cubicBezTo>
                  <a:lnTo>
                    <a:pt x="402647" y="462866"/>
                  </a:lnTo>
                  <a:lnTo>
                    <a:pt x="130835" y="462866"/>
                  </a:lnTo>
                  <a:lnTo>
                    <a:pt x="130835" y="83166"/>
                  </a:lnTo>
                  <a:cubicBezTo>
                    <a:pt x="130835" y="65164"/>
                    <a:pt x="116255" y="50458"/>
                    <a:pt x="98126" y="50458"/>
                  </a:cubicBezTo>
                  <a:lnTo>
                    <a:pt x="98126" y="50458"/>
                  </a:lnTo>
                  <a:cubicBezTo>
                    <a:pt x="80124" y="50458"/>
                    <a:pt x="65417" y="65037"/>
                    <a:pt x="65417" y="83166"/>
                  </a:cubicBezTo>
                  <a:lnTo>
                    <a:pt x="65417" y="302239"/>
                  </a:lnTo>
                  <a:cubicBezTo>
                    <a:pt x="65417" y="320241"/>
                    <a:pt x="50838" y="334947"/>
                    <a:pt x="32709" y="334947"/>
                  </a:cubicBezTo>
                  <a:lnTo>
                    <a:pt x="32709" y="334947"/>
                  </a:lnTo>
                  <a:cubicBezTo>
                    <a:pt x="14706" y="334947"/>
                    <a:pt x="0" y="320368"/>
                    <a:pt x="0" y="302239"/>
                  </a:cubicBezTo>
                  <a:lnTo>
                    <a:pt x="0" y="0"/>
                  </a:lnTo>
                  <a:lnTo>
                    <a:pt x="250133" y="0"/>
                  </a:lnTo>
                  <a:lnTo>
                    <a:pt x="250133" y="50584"/>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55" name="Google Shape;855;p8"/>
            <p:cNvSpPr/>
            <p:nvPr/>
          </p:nvSpPr>
          <p:spPr>
            <a:xfrm>
              <a:off x="4544656" y="4453169"/>
              <a:ext cx="97999" cy="12677"/>
            </a:xfrm>
            <a:custGeom>
              <a:avLst/>
              <a:gdLst/>
              <a:ahLst/>
              <a:cxnLst/>
              <a:rect l="l" t="t" r="r" b="b"/>
              <a:pathLst>
                <a:path w="97999" h="12677" extrusionOk="0">
                  <a:moveTo>
                    <a:pt x="0" y="0"/>
                  </a:moveTo>
                  <a:lnTo>
                    <a:pt x="97999"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56" name="Google Shape;856;p8"/>
            <p:cNvSpPr/>
            <p:nvPr/>
          </p:nvSpPr>
          <p:spPr>
            <a:xfrm>
              <a:off x="4702495" y="4251845"/>
              <a:ext cx="147949" cy="12677"/>
            </a:xfrm>
            <a:custGeom>
              <a:avLst/>
              <a:gdLst/>
              <a:ahLst/>
              <a:cxnLst/>
              <a:rect l="l" t="t" r="r" b="b"/>
              <a:pathLst>
                <a:path w="147949" h="12677" extrusionOk="0">
                  <a:moveTo>
                    <a:pt x="0" y="0"/>
                  </a:moveTo>
                  <a:lnTo>
                    <a:pt x="147950" y="0"/>
                  </a:lnTo>
                  <a:lnTo>
                    <a:pt x="0"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57" name="Google Shape;857;p8"/>
            <p:cNvSpPr/>
            <p:nvPr/>
          </p:nvSpPr>
          <p:spPr>
            <a:xfrm>
              <a:off x="4702495" y="4302303"/>
              <a:ext cx="131595" cy="12677"/>
            </a:xfrm>
            <a:custGeom>
              <a:avLst/>
              <a:gdLst/>
              <a:ahLst/>
              <a:cxnLst/>
              <a:rect l="l" t="t" r="r" b="b"/>
              <a:pathLst>
                <a:path w="131595" h="12677" extrusionOk="0">
                  <a:moveTo>
                    <a:pt x="0" y="0"/>
                  </a:moveTo>
                  <a:lnTo>
                    <a:pt x="131595" y="0"/>
                  </a:lnTo>
                  <a:lnTo>
                    <a:pt x="0"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58" name="Google Shape;858;p8"/>
            <p:cNvSpPr/>
            <p:nvPr/>
          </p:nvSpPr>
          <p:spPr>
            <a:xfrm>
              <a:off x="4702495" y="4352887"/>
              <a:ext cx="131722" cy="12677"/>
            </a:xfrm>
            <a:custGeom>
              <a:avLst/>
              <a:gdLst/>
              <a:ahLst/>
              <a:cxnLst/>
              <a:rect l="l" t="t" r="r" b="b"/>
              <a:pathLst>
                <a:path w="131722" h="12677" extrusionOk="0">
                  <a:moveTo>
                    <a:pt x="0" y="0"/>
                  </a:moveTo>
                  <a:lnTo>
                    <a:pt x="131722" y="0"/>
                  </a:lnTo>
                  <a:lnTo>
                    <a:pt x="0"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59" name="Google Shape;859;p8"/>
            <p:cNvSpPr/>
            <p:nvPr/>
          </p:nvSpPr>
          <p:spPr>
            <a:xfrm>
              <a:off x="4702495" y="4403472"/>
              <a:ext cx="146428" cy="12677"/>
            </a:xfrm>
            <a:custGeom>
              <a:avLst/>
              <a:gdLst/>
              <a:ahLst/>
              <a:cxnLst/>
              <a:rect l="l" t="t" r="r" b="b"/>
              <a:pathLst>
                <a:path w="146428" h="12677" extrusionOk="0">
                  <a:moveTo>
                    <a:pt x="0" y="0"/>
                  </a:moveTo>
                  <a:lnTo>
                    <a:pt x="146428" y="0"/>
                  </a:lnTo>
                  <a:lnTo>
                    <a:pt x="0"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60" name="Google Shape;860;p8"/>
            <p:cNvSpPr/>
            <p:nvPr/>
          </p:nvSpPr>
          <p:spPr>
            <a:xfrm>
              <a:off x="4702495" y="4454056"/>
              <a:ext cx="164304" cy="12677"/>
            </a:xfrm>
            <a:custGeom>
              <a:avLst/>
              <a:gdLst/>
              <a:ahLst/>
              <a:cxnLst/>
              <a:rect l="l" t="t" r="r" b="b"/>
              <a:pathLst>
                <a:path w="164304" h="12677" extrusionOk="0">
                  <a:moveTo>
                    <a:pt x="0" y="0"/>
                  </a:moveTo>
                  <a:lnTo>
                    <a:pt x="164304" y="0"/>
                  </a:lnTo>
                  <a:lnTo>
                    <a:pt x="0"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61" name="Google Shape;861;p8"/>
            <p:cNvSpPr/>
            <p:nvPr/>
          </p:nvSpPr>
          <p:spPr>
            <a:xfrm>
              <a:off x="4702495" y="4504514"/>
              <a:ext cx="131722" cy="12677"/>
            </a:xfrm>
            <a:custGeom>
              <a:avLst/>
              <a:gdLst/>
              <a:ahLst/>
              <a:cxnLst/>
              <a:rect l="l" t="t" r="r" b="b"/>
              <a:pathLst>
                <a:path w="131722" h="12677" extrusionOk="0">
                  <a:moveTo>
                    <a:pt x="0" y="0"/>
                  </a:moveTo>
                  <a:lnTo>
                    <a:pt x="131722" y="0"/>
                  </a:lnTo>
                  <a:lnTo>
                    <a:pt x="0"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862" name="Google Shape;862;p8"/>
          <p:cNvGrpSpPr/>
          <p:nvPr/>
        </p:nvGrpSpPr>
        <p:grpSpPr>
          <a:xfrm>
            <a:off x="757745" y="5615354"/>
            <a:ext cx="475574" cy="451685"/>
            <a:chOff x="792035" y="5615354"/>
            <a:chExt cx="475574" cy="451685"/>
          </a:xfrm>
        </p:grpSpPr>
        <p:sp>
          <p:nvSpPr>
            <p:cNvPr id="863" name="Google Shape;863;p8"/>
            <p:cNvSpPr/>
            <p:nvPr/>
          </p:nvSpPr>
          <p:spPr>
            <a:xfrm>
              <a:off x="987650" y="5725997"/>
              <a:ext cx="106975" cy="162296"/>
            </a:xfrm>
            <a:custGeom>
              <a:avLst/>
              <a:gdLst/>
              <a:ahLst/>
              <a:cxnLst/>
              <a:rect l="l" t="t" r="r" b="b"/>
              <a:pathLst>
                <a:path w="106975" h="162296" extrusionOk="0">
                  <a:moveTo>
                    <a:pt x="0" y="0"/>
                  </a:moveTo>
                  <a:cubicBezTo>
                    <a:pt x="63598" y="27661"/>
                    <a:pt x="101108" y="89268"/>
                    <a:pt x="106975" y="162297"/>
                  </a:cubicBezTo>
                  <a:cubicBezTo>
                    <a:pt x="101108" y="89268"/>
                    <a:pt x="63598" y="27556"/>
                    <a:pt x="0" y="0"/>
                  </a:cubicBez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64" name="Google Shape;864;p8"/>
            <p:cNvSpPr/>
            <p:nvPr/>
          </p:nvSpPr>
          <p:spPr>
            <a:xfrm>
              <a:off x="792035" y="5725997"/>
              <a:ext cx="146265" cy="330460"/>
            </a:xfrm>
            <a:custGeom>
              <a:avLst/>
              <a:gdLst/>
              <a:ahLst/>
              <a:cxnLst/>
              <a:rect l="l" t="t" r="r" b="b"/>
              <a:pathLst>
                <a:path w="146265" h="330460" extrusionOk="0">
                  <a:moveTo>
                    <a:pt x="107813" y="0"/>
                  </a:moveTo>
                  <a:cubicBezTo>
                    <a:pt x="38348" y="30175"/>
                    <a:pt x="0" y="100794"/>
                    <a:pt x="0" y="182623"/>
                  </a:cubicBezTo>
                  <a:cubicBezTo>
                    <a:pt x="0" y="278178"/>
                    <a:pt x="2724" y="330461"/>
                    <a:pt x="146266" y="330461"/>
                  </a:cubicBezTo>
                  <a:cubicBezTo>
                    <a:pt x="2724" y="330461"/>
                    <a:pt x="0" y="278073"/>
                    <a:pt x="0" y="182623"/>
                  </a:cubicBezTo>
                  <a:cubicBezTo>
                    <a:pt x="0" y="100794"/>
                    <a:pt x="38348" y="30175"/>
                    <a:pt x="107813" y="0"/>
                  </a:cubicBez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65" name="Google Shape;865;p8"/>
            <p:cNvSpPr/>
            <p:nvPr/>
          </p:nvSpPr>
          <p:spPr>
            <a:xfrm>
              <a:off x="899849" y="5686287"/>
              <a:ext cx="87906" cy="39604"/>
            </a:xfrm>
            <a:custGeom>
              <a:avLst/>
              <a:gdLst/>
              <a:ahLst/>
              <a:cxnLst/>
              <a:rect l="l" t="t" r="r" b="b"/>
              <a:pathLst>
                <a:path w="87906" h="39604" extrusionOk="0">
                  <a:moveTo>
                    <a:pt x="0" y="0"/>
                  </a:moveTo>
                  <a:lnTo>
                    <a:pt x="87906" y="0"/>
                  </a:lnTo>
                  <a:lnTo>
                    <a:pt x="87906" y="39605"/>
                  </a:lnTo>
                  <a:lnTo>
                    <a:pt x="0" y="39605"/>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66" name="Google Shape;866;p8"/>
            <p:cNvSpPr/>
            <p:nvPr/>
          </p:nvSpPr>
          <p:spPr>
            <a:xfrm>
              <a:off x="882427" y="5615354"/>
              <a:ext cx="122643" cy="70932"/>
            </a:xfrm>
            <a:custGeom>
              <a:avLst/>
              <a:gdLst/>
              <a:ahLst/>
              <a:cxnLst/>
              <a:rect l="l" t="t" r="r" b="b"/>
              <a:pathLst>
                <a:path w="122643" h="70932" extrusionOk="0">
                  <a:moveTo>
                    <a:pt x="121777" y="20745"/>
                  </a:moveTo>
                  <a:cubicBezTo>
                    <a:pt x="124920" y="11211"/>
                    <a:pt x="119158" y="105"/>
                    <a:pt x="110147" y="0"/>
                  </a:cubicBezTo>
                  <a:cubicBezTo>
                    <a:pt x="110042" y="0"/>
                    <a:pt x="109938" y="0"/>
                    <a:pt x="109833" y="0"/>
                  </a:cubicBezTo>
                  <a:cubicBezTo>
                    <a:pt x="104489" y="0"/>
                    <a:pt x="99879" y="1153"/>
                    <a:pt x="96841" y="3038"/>
                  </a:cubicBezTo>
                  <a:cubicBezTo>
                    <a:pt x="94850" y="4296"/>
                    <a:pt x="92335" y="4296"/>
                    <a:pt x="90345" y="3038"/>
                  </a:cubicBezTo>
                  <a:cubicBezTo>
                    <a:pt x="87411" y="1153"/>
                    <a:pt x="82696" y="0"/>
                    <a:pt x="77353" y="0"/>
                  </a:cubicBezTo>
                  <a:cubicBezTo>
                    <a:pt x="72009" y="0"/>
                    <a:pt x="67399" y="1153"/>
                    <a:pt x="64360" y="3038"/>
                  </a:cubicBezTo>
                  <a:cubicBezTo>
                    <a:pt x="62370" y="4296"/>
                    <a:pt x="59855" y="4296"/>
                    <a:pt x="57864" y="3038"/>
                  </a:cubicBezTo>
                  <a:cubicBezTo>
                    <a:pt x="54931" y="1153"/>
                    <a:pt x="50216" y="0"/>
                    <a:pt x="44872" y="0"/>
                  </a:cubicBezTo>
                  <a:cubicBezTo>
                    <a:pt x="39529" y="0"/>
                    <a:pt x="34919" y="1153"/>
                    <a:pt x="31880" y="3038"/>
                  </a:cubicBezTo>
                  <a:cubicBezTo>
                    <a:pt x="29889" y="4296"/>
                    <a:pt x="27375" y="4296"/>
                    <a:pt x="25384" y="3038"/>
                  </a:cubicBezTo>
                  <a:cubicBezTo>
                    <a:pt x="22765" y="1153"/>
                    <a:pt x="18050" y="0"/>
                    <a:pt x="12706" y="0"/>
                  </a:cubicBezTo>
                  <a:cubicBezTo>
                    <a:pt x="12602" y="0"/>
                    <a:pt x="12497" y="0"/>
                    <a:pt x="12392" y="0"/>
                  </a:cubicBezTo>
                  <a:cubicBezTo>
                    <a:pt x="3486" y="105"/>
                    <a:pt x="-2276" y="11211"/>
                    <a:pt x="867" y="20745"/>
                  </a:cubicBezTo>
                  <a:lnTo>
                    <a:pt x="17421" y="70933"/>
                  </a:lnTo>
                  <a:lnTo>
                    <a:pt x="105327" y="70933"/>
                  </a:lnTo>
                  <a:lnTo>
                    <a:pt x="121777" y="20745"/>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67" name="Google Shape;867;p8"/>
            <p:cNvSpPr/>
            <p:nvPr/>
          </p:nvSpPr>
          <p:spPr>
            <a:xfrm>
              <a:off x="909593" y="5792948"/>
              <a:ext cx="68313" cy="114414"/>
            </a:xfrm>
            <a:custGeom>
              <a:avLst/>
              <a:gdLst/>
              <a:ahLst/>
              <a:cxnLst/>
              <a:rect l="l" t="t" r="r" b="b"/>
              <a:pathLst>
                <a:path w="68313" h="114414" extrusionOk="0">
                  <a:moveTo>
                    <a:pt x="0" y="85811"/>
                  </a:moveTo>
                  <a:cubicBezTo>
                    <a:pt x="0" y="101632"/>
                    <a:pt x="15297" y="114414"/>
                    <a:pt x="34157" y="114414"/>
                  </a:cubicBezTo>
                  <a:cubicBezTo>
                    <a:pt x="53016" y="114414"/>
                    <a:pt x="68313" y="101632"/>
                    <a:pt x="68313" y="85811"/>
                  </a:cubicBezTo>
                  <a:cubicBezTo>
                    <a:pt x="68313" y="69990"/>
                    <a:pt x="56264" y="57207"/>
                    <a:pt x="34157" y="57207"/>
                  </a:cubicBezTo>
                  <a:cubicBezTo>
                    <a:pt x="11316" y="57207"/>
                    <a:pt x="0" y="44425"/>
                    <a:pt x="0" y="28604"/>
                  </a:cubicBezTo>
                  <a:cubicBezTo>
                    <a:pt x="0" y="12783"/>
                    <a:pt x="15297" y="0"/>
                    <a:pt x="34157" y="0"/>
                  </a:cubicBezTo>
                  <a:cubicBezTo>
                    <a:pt x="53016" y="0"/>
                    <a:pt x="68313" y="12783"/>
                    <a:pt x="68313" y="28604"/>
                  </a:cubicBezTo>
                  <a:cubicBezTo>
                    <a:pt x="68313" y="12783"/>
                    <a:pt x="53016" y="0"/>
                    <a:pt x="34157" y="0"/>
                  </a:cubicBezTo>
                  <a:cubicBezTo>
                    <a:pt x="15297" y="0"/>
                    <a:pt x="0" y="12783"/>
                    <a:pt x="0" y="28604"/>
                  </a:cubicBezTo>
                  <a:cubicBezTo>
                    <a:pt x="0" y="44425"/>
                    <a:pt x="11316" y="57207"/>
                    <a:pt x="34157" y="57207"/>
                  </a:cubicBezTo>
                  <a:cubicBezTo>
                    <a:pt x="56264" y="57207"/>
                    <a:pt x="68313" y="69990"/>
                    <a:pt x="68313" y="85811"/>
                  </a:cubicBezTo>
                  <a:cubicBezTo>
                    <a:pt x="68313" y="101632"/>
                    <a:pt x="53016" y="114414"/>
                    <a:pt x="34157" y="114414"/>
                  </a:cubicBezTo>
                  <a:cubicBezTo>
                    <a:pt x="15297" y="114414"/>
                    <a:pt x="0" y="101632"/>
                    <a:pt x="0" y="85811"/>
                  </a:cubicBez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68" name="Google Shape;868;p8"/>
            <p:cNvSpPr/>
            <p:nvPr/>
          </p:nvSpPr>
          <p:spPr>
            <a:xfrm>
              <a:off x="943749" y="5773250"/>
              <a:ext cx="10477" cy="19697"/>
            </a:xfrm>
            <a:custGeom>
              <a:avLst/>
              <a:gdLst/>
              <a:ahLst/>
              <a:cxnLst/>
              <a:rect l="l" t="t" r="r" b="b"/>
              <a:pathLst>
                <a:path w="10477" h="19697" extrusionOk="0">
                  <a:moveTo>
                    <a:pt x="0" y="19698"/>
                  </a:moveTo>
                  <a:lnTo>
                    <a:pt x="0" y="0"/>
                  </a:lnTo>
                  <a:lnTo>
                    <a:pt x="0" y="19698"/>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69" name="Google Shape;869;p8"/>
            <p:cNvSpPr/>
            <p:nvPr/>
          </p:nvSpPr>
          <p:spPr>
            <a:xfrm>
              <a:off x="943749" y="5907782"/>
              <a:ext cx="10477" cy="19697"/>
            </a:xfrm>
            <a:custGeom>
              <a:avLst/>
              <a:gdLst/>
              <a:ahLst/>
              <a:cxnLst/>
              <a:rect l="l" t="t" r="r" b="b"/>
              <a:pathLst>
                <a:path w="10477" h="19697" extrusionOk="0">
                  <a:moveTo>
                    <a:pt x="0" y="19698"/>
                  </a:moveTo>
                  <a:lnTo>
                    <a:pt x="0" y="0"/>
                  </a:lnTo>
                  <a:lnTo>
                    <a:pt x="0" y="19698"/>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70" name="Google Shape;870;p8"/>
            <p:cNvSpPr/>
            <p:nvPr/>
          </p:nvSpPr>
          <p:spPr>
            <a:xfrm>
              <a:off x="1073042" y="5926851"/>
              <a:ext cx="86439" cy="10477"/>
            </a:xfrm>
            <a:custGeom>
              <a:avLst/>
              <a:gdLst/>
              <a:ahLst/>
              <a:cxnLst/>
              <a:rect l="l" t="t" r="r" b="b"/>
              <a:pathLst>
                <a:path w="86439" h="10477" extrusionOk="0">
                  <a:moveTo>
                    <a:pt x="86439" y="0"/>
                  </a:moveTo>
                  <a:lnTo>
                    <a:pt x="0" y="0"/>
                  </a:lnTo>
                  <a:lnTo>
                    <a:pt x="86439"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71" name="Google Shape;871;p8"/>
            <p:cNvSpPr/>
            <p:nvPr/>
          </p:nvSpPr>
          <p:spPr>
            <a:xfrm>
              <a:off x="1181170" y="5926851"/>
              <a:ext cx="86439" cy="10477"/>
            </a:xfrm>
            <a:custGeom>
              <a:avLst/>
              <a:gdLst/>
              <a:ahLst/>
              <a:cxnLst/>
              <a:rect l="l" t="t" r="r" b="b"/>
              <a:pathLst>
                <a:path w="86439" h="10477" extrusionOk="0">
                  <a:moveTo>
                    <a:pt x="86439" y="0"/>
                  </a:moveTo>
                  <a:lnTo>
                    <a:pt x="0" y="0"/>
                  </a:lnTo>
                  <a:lnTo>
                    <a:pt x="86439"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72" name="Google Shape;872;p8"/>
            <p:cNvSpPr/>
            <p:nvPr/>
          </p:nvSpPr>
          <p:spPr>
            <a:xfrm>
              <a:off x="964914" y="6056562"/>
              <a:ext cx="86439" cy="10477"/>
            </a:xfrm>
            <a:custGeom>
              <a:avLst/>
              <a:gdLst/>
              <a:ahLst/>
              <a:cxnLst/>
              <a:rect l="l" t="t" r="r" b="b"/>
              <a:pathLst>
                <a:path w="86439" h="10477" extrusionOk="0">
                  <a:moveTo>
                    <a:pt x="0" y="0"/>
                  </a:moveTo>
                  <a:lnTo>
                    <a:pt x="86439" y="0"/>
                  </a:lnTo>
                  <a:lnTo>
                    <a:pt x="0"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73" name="Google Shape;873;p8"/>
            <p:cNvSpPr/>
            <p:nvPr/>
          </p:nvSpPr>
          <p:spPr>
            <a:xfrm>
              <a:off x="1073042" y="6056562"/>
              <a:ext cx="86439" cy="10477"/>
            </a:xfrm>
            <a:custGeom>
              <a:avLst/>
              <a:gdLst/>
              <a:ahLst/>
              <a:cxnLst/>
              <a:rect l="l" t="t" r="r" b="b"/>
              <a:pathLst>
                <a:path w="86439" h="10477" extrusionOk="0">
                  <a:moveTo>
                    <a:pt x="0" y="0"/>
                  </a:moveTo>
                  <a:lnTo>
                    <a:pt x="86439" y="0"/>
                  </a:lnTo>
                  <a:lnTo>
                    <a:pt x="0"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74" name="Google Shape;874;p8"/>
            <p:cNvSpPr/>
            <p:nvPr/>
          </p:nvSpPr>
          <p:spPr>
            <a:xfrm>
              <a:off x="1181065" y="6056562"/>
              <a:ext cx="86439" cy="10477"/>
            </a:xfrm>
            <a:custGeom>
              <a:avLst/>
              <a:gdLst/>
              <a:ahLst/>
              <a:cxnLst/>
              <a:rect l="l" t="t" r="r" b="b"/>
              <a:pathLst>
                <a:path w="86439" h="10477" extrusionOk="0">
                  <a:moveTo>
                    <a:pt x="0" y="0"/>
                  </a:moveTo>
                  <a:lnTo>
                    <a:pt x="86439" y="0"/>
                  </a:lnTo>
                  <a:lnTo>
                    <a:pt x="0"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75" name="Google Shape;875;p8"/>
            <p:cNvSpPr/>
            <p:nvPr/>
          </p:nvSpPr>
          <p:spPr>
            <a:xfrm>
              <a:off x="964914" y="6013290"/>
              <a:ext cx="86439" cy="10477"/>
            </a:xfrm>
            <a:custGeom>
              <a:avLst/>
              <a:gdLst/>
              <a:ahLst/>
              <a:cxnLst/>
              <a:rect l="l" t="t" r="r" b="b"/>
              <a:pathLst>
                <a:path w="86439" h="10477" extrusionOk="0">
                  <a:moveTo>
                    <a:pt x="0" y="0"/>
                  </a:moveTo>
                  <a:lnTo>
                    <a:pt x="86439" y="0"/>
                  </a:lnTo>
                  <a:lnTo>
                    <a:pt x="0"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76" name="Google Shape;876;p8"/>
            <p:cNvSpPr/>
            <p:nvPr/>
          </p:nvSpPr>
          <p:spPr>
            <a:xfrm>
              <a:off x="1073042" y="6013290"/>
              <a:ext cx="86439" cy="10477"/>
            </a:xfrm>
            <a:custGeom>
              <a:avLst/>
              <a:gdLst/>
              <a:ahLst/>
              <a:cxnLst/>
              <a:rect l="l" t="t" r="r" b="b"/>
              <a:pathLst>
                <a:path w="86439" h="10477" extrusionOk="0">
                  <a:moveTo>
                    <a:pt x="0" y="0"/>
                  </a:moveTo>
                  <a:lnTo>
                    <a:pt x="86439" y="0"/>
                  </a:lnTo>
                  <a:lnTo>
                    <a:pt x="0"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77" name="Google Shape;877;p8"/>
            <p:cNvSpPr/>
            <p:nvPr/>
          </p:nvSpPr>
          <p:spPr>
            <a:xfrm>
              <a:off x="1181065" y="6013290"/>
              <a:ext cx="86439" cy="10477"/>
            </a:xfrm>
            <a:custGeom>
              <a:avLst/>
              <a:gdLst/>
              <a:ahLst/>
              <a:cxnLst/>
              <a:rect l="l" t="t" r="r" b="b"/>
              <a:pathLst>
                <a:path w="86439" h="10477" extrusionOk="0">
                  <a:moveTo>
                    <a:pt x="0" y="0"/>
                  </a:moveTo>
                  <a:lnTo>
                    <a:pt x="86439" y="0"/>
                  </a:lnTo>
                  <a:lnTo>
                    <a:pt x="0"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78" name="Google Shape;878;p8"/>
            <p:cNvSpPr/>
            <p:nvPr/>
          </p:nvSpPr>
          <p:spPr>
            <a:xfrm>
              <a:off x="964914" y="5970018"/>
              <a:ext cx="86439" cy="10477"/>
            </a:xfrm>
            <a:custGeom>
              <a:avLst/>
              <a:gdLst/>
              <a:ahLst/>
              <a:cxnLst/>
              <a:rect l="l" t="t" r="r" b="b"/>
              <a:pathLst>
                <a:path w="86439" h="10477" extrusionOk="0">
                  <a:moveTo>
                    <a:pt x="0" y="0"/>
                  </a:moveTo>
                  <a:lnTo>
                    <a:pt x="86439" y="0"/>
                  </a:lnTo>
                  <a:lnTo>
                    <a:pt x="0"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79" name="Google Shape;879;p8"/>
            <p:cNvSpPr/>
            <p:nvPr/>
          </p:nvSpPr>
          <p:spPr>
            <a:xfrm>
              <a:off x="1073042" y="5970018"/>
              <a:ext cx="86439" cy="10477"/>
            </a:xfrm>
            <a:custGeom>
              <a:avLst/>
              <a:gdLst/>
              <a:ahLst/>
              <a:cxnLst/>
              <a:rect l="l" t="t" r="r" b="b"/>
              <a:pathLst>
                <a:path w="86439" h="10477" extrusionOk="0">
                  <a:moveTo>
                    <a:pt x="0" y="0"/>
                  </a:moveTo>
                  <a:lnTo>
                    <a:pt x="86439" y="0"/>
                  </a:lnTo>
                  <a:lnTo>
                    <a:pt x="0"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80" name="Google Shape;880;p8"/>
            <p:cNvSpPr/>
            <p:nvPr/>
          </p:nvSpPr>
          <p:spPr>
            <a:xfrm>
              <a:off x="1181065" y="5970018"/>
              <a:ext cx="86439" cy="10477"/>
            </a:xfrm>
            <a:custGeom>
              <a:avLst/>
              <a:gdLst/>
              <a:ahLst/>
              <a:cxnLst/>
              <a:rect l="l" t="t" r="r" b="b"/>
              <a:pathLst>
                <a:path w="86439" h="10477" extrusionOk="0">
                  <a:moveTo>
                    <a:pt x="0" y="0"/>
                  </a:moveTo>
                  <a:lnTo>
                    <a:pt x="86439" y="0"/>
                  </a:lnTo>
                  <a:lnTo>
                    <a:pt x="0"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81" name="Google Shape;881;p8"/>
            <p:cNvSpPr/>
            <p:nvPr/>
          </p:nvSpPr>
          <p:spPr>
            <a:xfrm>
              <a:off x="1181170" y="5883579"/>
              <a:ext cx="86439" cy="10477"/>
            </a:xfrm>
            <a:custGeom>
              <a:avLst/>
              <a:gdLst/>
              <a:ahLst/>
              <a:cxnLst/>
              <a:rect l="l" t="t" r="r" b="b"/>
              <a:pathLst>
                <a:path w="86439" h="10477" extrusionOk="0">
                  <a:moveTo>
                    <a:pt x="86439" y="0"/>
                  </a:moveTo>
                  <a:lnTo>
                    <a:pt x="0" y="0"/>
                  </a:lnTo>
                  <a:lnTo>
                    <a:pt x="86439"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82" name="Google Shape;882;p8"/>
            <p:cNvSpPr/>
            <p:nvPr/>
          </p:nvSpPr>
          <p:spPr>
            <a:xfrm>
              <a:off x="1181170" y="5840411"/>
              <a:ext cx="86439" cy="10477"/>
            </a:xfrm>
            <a:custGeom>
              <a:avLst/>
              <a:gdLst/>
              <a:ahLst/>
              <a:cxnLst/>
              <a:rect l="l" t="t" r="r" b="b"/>
              <a:pathLst>
                <a:path w="86439" h="10477" extrusionOk="0">
                  <a:moveTo>
                    <a:pt x="86439" y="0"/>
                  </a:moveTo>
                  <a:lnTo>
                    <a:pt x="0" y="0"/>
                  </a:lnTo>
                  <a:lnTo>
                    <a:pt x="86439"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883" name="Google Shape;883;p8"/>
          <p:cNvGrpSpPr/>
          <p:nvPr/>
        </p:nvGrpSpPr>
        <p:grpSpPr>
          <a:xfrm>
            <a:off x="6228050" y="5592618"/>
            <a:ext cx="493280" cy="493280"/>
            <a:chOff x="6210557" y="5592618"/>
            <a:chExt cx="493280" cy="493280"/>
          </a:xfrm>
        </p:grpSpPr>
        <p:sp>
          <p:nvSpPr>
            <p:cNvPr id="884" name="Google Shape;884;p8"/>
            <p:cNvSpPr/>
            <p:nvPr/>
          </p:nvSpPr>
          <p:spPr>
            <a:xfrm>
              <a:off x="6457197" y="5635031"/>
              <a:ext cx="11525" cy="62466"/>
            </a:xfrm>
            <a:custGeom>
              <a:avLst/>
              <a:gdLst/>
              <a:ahLst/>
              <a:cxnLst/>
              <a:rect l="l" t="t" r="r" b="b"/>
              <a:pathLst>
                <a:path w="11525" h="62466" extrusionOk="0">
                  <a:moveTo>
                    <a:pt x="0" y="62467"/>
                  </a:moveTo>
                  <a:lnTo>
                    <a:pt x="0" y="0"/>
                  </a:lnTo>
                  <a:lnTo>
                    <a:pt x="0" y="62467"/>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85" name="Google Shape;885;p8"/>
            <p:cNvSpPr/>
            <p:nvPr/>
          </p:nvSpPr>
          <p:spPr>
            <a:xfrm>
              <a:off x="6435300" y="5592618"/>
              <a:ext cx="43795" cy="43795"/>
            </a:xfrm>
            <a:custGeom>
              <a:avLst/>
              <a:gdLst/>
              <a:ahLst/>
              <a:cxnLst/>
              <a:rect l="l" t="t" r="r" b="b"/>
              <a:pathLst>
                <a:path w="43795" h="43795" extrusionOk="0">
                  <a:moveTo>
                    <a:pt x="43796" y="21898"/>
                  </a:moveTo>
                  <a:cubicBezTo>
                    <a:pt x="43796" y="33992"/>
                    <a:pt x="33992" y="43796"/>
                    <a:pt x="21898" y="43796"/>
                  </a:cubicBezTo>
                  <a:cubicBezTo>
                    <a:pt x="9804" y="43796"/>
                    <a:pt x="0" y="33992"/>
                    <a:pt x="0" y="21898"/>
                  </a:cubicBezTo>
                  <a:cubicBezTo>
                    <a:pt x="0" y="9804"/>
                    <a:pt x="9804" y="0"/>
                    <a:pt x="21898" y="0"/>
                  </a:cubicBezTo>
                  <a:cubicBezTo>
                    <a:pt x="33992" y="0"/>
                    <a:pt x="43796" y="9804"/>
                    <a:pt x="43796" y="21898"/>
                  </a:cubicBez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86" name="Google Shape;886;p8"/>
            <p:cNvSpPr/>
            <p:nvPr/>
          </p:nvSpPr>
          <p:spPr>
            <a:xfrm>
              <a:off x="6457197" y="5981134"/>
              <a:ext cx="11525" cy="62466"/>
            </a:xfrm>
            <a:custGeom>
              <a:avLst/>
              <a:gdLst/>
              <a:ahLst/>
              <a:cxnLst/>
              <a:rect l="l" t="t" r="r" b="b"/>
              <a:pathLst>
                <a:path w="11525" h="62466" extrusionOk="0">
                  <a:moveTo>
                    <a:pt x="0" y="0"/>
                  </a:moveTo>
                  <a:lnTo>
                    <a:pt x="0" y="62467"/>
                  </a:lnTo>
                  <a:lnTo>
                    <a:pt x="0"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87" name="Google Shape;887;p8"/>
            <p:cNvSpPr/>
            <p:nvPr/>
          </p:nvSpPr>
          <p:spPr>
            <a:xfrm>
              <a:off x="6435300" y="6042103"/>
              <a:ext cx="43795" cy="43795"/>
            </a:xfrm>
            <a:custGeom>
              <a:avLst/>
              <a:gdLst/>
              <a:ahLst/>
              <a:cxnLst/>
              <a:rect l="l" t="t" r="r" b="b"/>
              <a:pathLst>
                <a:path w="43795" h="43795" extrusionOk="0">
                  <a:moveTo>
                    <a:pt x="21898" y="43796"/>
                  </a:moveTo>
                  <a:cubicBezTo>
                    <a:pt x="9796" y="43796"/>
                    <a:pt x="0" y="33999"/>
                    <a:pt x="0" y="21898"/>
                  </a:cubicBezTo>
                  <a:cubicBezTo>
                    <a:pt x="0" y="9796"/>
                    <a:pt x="9796" y="0"/>
                    <a:pt x="21898" y="0"/>
                  </a:cubicBezTo>
                  <a:cubicBezTo>
                    <a:pt x="33999" y="0"/>
                    <a:pt x="43796" y="9796"/>
                    <a:pt x="43796" y="21898"/>
                  </a:cubicBezTo>
                  <a:cubicBezTo>
                    <a:pt x="43796" y="33999"/>
                    <a:pt x="33999" y="43796"/>
                    <a:pt x="21898" y="43796"/>
                  </a:cubicBez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88" name="Google Shape;888;p8"/>
            <p:cNvSpPr/>
            <p:nvPr/>
          </p:nvSpPr>
          <p:spPr>
            <a:xfrm>
              <a:off x="6312786" y="5694847"/>
              <a:ext cx="44141" cy="44141"/>
            </a:xfrm>
            <a:custGeom>
              <a:avLst/>
              <a:gdLst/>
              <a:ahLst/>
              <a:cxnLst/>
              <a:rect l="l" t="t" r="r" b="b"/>
              <a:pathLst>
                <a:path w="44141" h="44141" extrusionOk="0">
                  <a:moveTo>
                    <a:pt x="44142" y="44142"/>
                  </a:moveTo>
                  <a:lnTo>
                    <a:pt x="0" y="0"/>
                  </a:lnTo>
                  <a:lnTo>
                    <a:pt x="44142" y="44142"/>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89" name="Google Shape;889;p8"/>
            <p:cNvSpPr/>
            <p:nvPr/>
          </p:nvSpPr>
          <p:spPr>
            <a:xfrm>
              <a:off x="6276424" y="5658485"/>
              <a:ext cx="43795" cy="43795"/>
            </a:xfrm>
            <a:custGeom>
              <a:avLst/>
              <a:gdLst/>
              <a:ahLst/>
              <a:cxnLst/>
              <a:rect l="l" t="t" r="r" b="b"/>
              <a:pathLst>
                <a:path w="43795" h="43795" extrusionOk="0">
                  <a:moveTo>
                    <a:pt x="6397" y="6397"/>
                  </a:moveTo>
                  <a:cubicBezTo>
                    <a:pt x="14925" y="-2132"/>
                    <a:pt x="28755" y="-2132"/>
                    <a:pt x="37399" y="6397"/>
                  </a:cubicBezTo>
                  <a:cubicBezTo>
                    <a:pt x="45928" y="14925"/>
                    <a:pt x="45928" y="28755"/>
                    <a:pt x="37399" y="37399"/>
                  </a:cubicBezTo>
                  <a:cubicBezTo>
                    <a:pt x="28871" y="45928"/>
                    <a:pt x="15040" y="45928"/>
                    <a:pt x="6397" y="37399"/>
                  </a:cubicBezTo>
                  <a:cubicBezTo>
                    <a:pt x="-2132" y="28755"/>
                    <a:pt x="-2132" y="14925"/>
                    <a:pt x="6397" y="6397"/>
                  </a:cubicBez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90" name="Google Shape;890;p8"/>
            <p:cNvSpPr/>
            <p:nvPr/>
          </p:nvSpPr>
          <p:spPr>
            <a:xfrm>
              <a:off x="6557467" y="5939528"/>
              <a:ext cx="44141" cy="44141"/>
            </a:xfrm>
            <a:custGeom>
              <a:avLst/>
              <a:gdLst/>
              <a:ahLst/>
              <a:cxnLst/>
              <a:rect l="l" t="t" r="r" b="b"/>
              <a:pathLst>
                <a:path w="44141" h="44141" extrusionOk="0">
                  <a:moveTo>
                    <a:pt x="0" y="0"/>
                  </a:moveTo>
                  <a:lnTo>
                    <a:pt x="44142" y="44142"/>
                  </a:lnTo>
                  <a:lnTo>
                    <a:pt x="0"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91" name="Google Shape;891;p8"/>
            <p:cNvSpPr/>
            <p:nvPr/>
          </p:nvSpPr>
          <p:spPr>
            <a:xfrm>
              <a:off x="6594175" y="5976236"/>
              <a:ext cx="43882" cy="43795"/>
            </a:xfrm>
            <a:custGeom>
              <a:avLst/>
              <a:gdLst/>
              <a:ahLst/>
              <a:cxnLst/>
              <a:rect l="l" t="t" r="r" b="b"/>
              <a:pathLst>
                <a:path w="43882" h="43795" extrusionOk="0">
                  <a:moveTo>
                    <a:pt x="37399" y="37399"/>
                  </a:moveTo>
                  <a:cubicBezTo>
                    <a:pt x="28871" y="45928"/>
                    <a:pt x="15040" y="45928"/>
                    <a:pt x="6397" y="37399"/>
                  </a:cubicBezTo>
                  <a:cubicBezTo>
                    <a:pt x="-2132" y="28871"/>
                    <a:pt x="-2132" y="15040"/>
                    <a:pt x="6397" y="6397"/>
                  </a:cubicBezTo>
                  <a:cubicBezTo>
                    <a:pt x="14925" y="-2132"/>
                    <a:pt x="28755" y="-2132"/>
                    <a:pt x="37399" y="6397"/>
                  </a:cubicBezTo>
                  <a:cubicBezTo>
                    <a:pt x="46043" y="15040"/>
                    <a:pt x="46043" y="28871"/>
                    <a:pt x="37399" y="37399"/>
                  </a:cubicBez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92" name="Google Shape;892;p8"/>
            <p:cNvSpPr/>
            <p:nvPr/>
          </p:nvSpPr>
          <p:spPr>
            <a:xfrm>
              <a:off x="6252970" y="5839258"/>
              <a:ext cx="62466" cy="11525"/>
            </a:xfrm>
            <a:custGeom>
              <a:avLst/>
              <a:gdLst/>
              <a:ahLst/>
              <a:cxnLst/>
              <a:rect l="l" t="t" r="r" b="b"/>
              <a:pathLst>
                <a:path w="62466" h="11525" extrusionOk="0">
                  <a:moveTo>
                    <a:pt x="62467" y="0"/>
                  </a:moveTo>
                  <a:lnTo>
                    <a:pt x="0" y="0"/>
                  </a:lnTo>
                  <a:lnTo>
                    <a:pt x="62467"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93" name="Google Shape;893;p8"/>
            <p:cNvSpPr/>
            <p:nvPr/>
          </p:nvSpPr>
          <p:spPr>
            <a:xfrm>
              <a:off x="6210557" y="5817361"/>
              <a:ext cx="43795" cy="43795"/>
            </a:xfrm>
            <a:custGeom>
              <a:avLst/>
              <a:gdLst/>
              <a:ahLst/>
              <a:cxnLst/>
              <a:rect l="l" t="t" r="r" b="b"/>
              <a:pathLst>
                <a:path w="43795" h="43795" extrusionOk="0">
                  <a:moveTo>
                    <a:pt x="43796" y="21898"/>
                  </a:moveTo>
                  <a:cubicBezTo>
                    <a:pt x="43796" y="33992"/>
                    <a:pt x="33992" y="43796"/>
                    <a:pt x="21898" y="43796"/>
                  </a:cubicBezTo>
                  <a:cubicBezTo>
                    <a:pt x="9804" y="43796"/>
                    <a:pt x="0" y="33992"/>
                    <a:pt x="0" y="21898"/>
                  </a:cubicBezTo>
                  <a:cubicBezTo>
                    <a:pt x="0" y="9804"/>
                    <a:pt x="9804" y="0"/>
                    <a:pt x="21898" y="0"/>
                  </a:cubicBezTo>
                  <a:cubicBezTo>
                    <a:pt x="33992" y="0"/>
                    <a:pt x="43796" y="9804"/>
                    <a:pt x="43796" y="21898"/>
                  </a:cubicBez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94" name="Google Shape;894;p8"/>
            <p:cNvSpPr/>
            <p:nvPr/>
          </p:nvSpPr>
          <p:spPr>
            <a:xfrm>
              <a:off x="6599073" y="5839258"/>
              <a:ext cx="62466" cy="11525"/>
            </a:xfrm>
            <a:custGeom>
              <a:avLst/>
              <a:gdLst/>
              <a:ahLst/>
              <a:cxnLst/>
              <a:rect l="l" t="t" r="r" b="b"/>
              <a:pathLst>
                <a:path w="62466" h="11525" extrusionOk="0">
                  <a:moveTo>
                    <a:pt x="0" y="0"/>
                  </a:moveTo>
                  <a:lnTo>
                    <a:pt x="62467" y="0"/>
                  </a:lnTo>
                  <a:lnTo>
                    <a:pt x="0"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95" name="Google Shape;895;p8"/>
            <p:cNvSpPr/>
            <p:nvPr/>
          </p:nvSpPr>
          <p:spPr>
            <a:xfrm>
              <a:off x="6660042" y="5817361"/>
              <a:ext cx="43795" cy="43795"/>
            </a:xfrm>
            <a:custGeom>
              <a:avLst/>
              <a:gdLst/>
              <a:ahLst/>
              <a:cxnLst/>
              <a:rect l="l" t="t" r="r" b="b"/>
              <a:pathLst>
                <a:path w="43795" h="43795" extrusionOk="0">
                  <a:moveTo>
                    <a:pt x="43796" y="21898"/>
                  </a:moveTo>
                  <a:cubicBezTo>
                    <a:pt x="43796" y="33992"/>
                    <a:pt x="33992" y="43796"/>
                    <a:pt x="21898" y="43796"/>
                  </a:cubicBezTo>
                  <a:cubicBezTo>
                    <a:pt x="9804" y="43796"/>
                    <a:pt x="0" y="33992"/>
                    <a:pt x="0" y="21898"/>
                  </a:cubicBezTo>
                  <a:cubicBezTo>
                    <a:pt x="0" y="9804"/>
                    <a:pt x="9804" y="0"/>
                    <a:pt x="21898" y="0"/>
                  </a:cubicBezTo>
                  <a:cubicBezTo>
                    <a:pt x="33992" y="0"/>
                    <a:pt x="43796" y="9804"/>
                    <a:pt x="43796" y="21898"/>
                  </a:cubicBez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96" name="Google Shape;896;p8"/>
            <p:cNvSpPr/>
            <p:nvPr/>
          </p:nvSpPr>
          <p:spPr>
            <a:xfrm>
              <a:off x="6312786" y="5939528"/>
              <a:ext cx="44141" cy="44141"/>
            </a:xfrm>
            <a:custGeom>
              <a:avLst/>
              <a:gdLst/>
              <a:ahLst/>
              <a:cxnLst/>
              <a:rect l="l" t="t" r="r" b="b"/>
              <a:pathLst>
                <a:path w="44141" h="44141" extrusionOk="0">
                  <a:moveTo>
                    <a:pt x="44142" y="0"/>
                  </a:moveTo>
                  <a:lnTo>
                    <a:pt x="0" y="44142"/>
                  </a:lnTo>
                  <a:lnTo>
                    <a:pt x="44142" y="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97" name="Google Shape;897;p8"/>
            <p:cNvSpPr/>
            <p:nvPr/>
          </p:nvSpPr>
          <p:spPr>
            <a:xfrm>
              <a:off x="6276424" y="5976236"/>
              <a:ext cx="43795" cy="43882"/>
            </a:xfrm>
            <a:custGeom>
              <a:avLst/>
              <a:gdLst/>
              <a:ahLst/>
              <a:cxnLst/>
              <a:rect l="l" t="t" r="r" b="b"/>
              <a:pathLst>
                <a:path w="43795" h="43882" extrusionOk="0">
                  <a:moveTo>
                    <a:pt x="6397" y="37399"/>
                  </a:moveTo>
                  <a:cubicBezTo>
                    <a:pt x="-2132" y="28871"/>
                    <a:pt x="-2132" y="15040"/>
                    <a:pt x="6397" y="6397"/>
                  </a:cubicBezTo>
                  <a:cubicBezTo>
                    <a:pt x="14925" y="-2132"/>
                    <a:pt x="28755" y="-2132"/>
                    <a:pt x="37399" y="6397"/>
                  </a:cubicBezTo>
                  <a:cubicBezTo>
                    <a:pt x="45928" y="14925"/>
                    <a:pt x="45928" y="28755"/>
                    <a:pt x="37399" y="37399"/>
                  </a:cubicBezTo>
                  <a:cubicBezTo>
                    <a:pt x="28755" y="46043"/>
                    <a:pt x="14925" y="46043"/>
                    <a:pt x="6397" y="37399"/>
                  </a:cubicBez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98" name="Google Shape;898;p8"/>
            <p:cNvSpPr/>
            <p:nvPr/>
          </p:nvSpPr>
          <p:spPr>
            <a:xfrm>
              <a:off x="6557467" y="5694847"/>
              <a:ext cx="44141" cy="44141"/>
            </a:xfrm>
            <a:custGeom>
              <a:avLst/>
              <a:gdLst/>
              <a:ahLst/>
              <a:cxnLst/>
              <a:rect l="l" t="t" r="r" b="b"/>
              <a:pathLst>
                <a:path w="44141" h="44141" extrusionOk="0">
                  <a:moveTo>
                    <a:pt x="0" y="44142"/>
                  </a:moveTo>
                  <a:lnTo>
                    <a:pt x="44142" y="0"/>
                  </a:lnTo>
                  <a:lnTo>
                    <a:pt x="0" y="44142"/>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99" name="Google Shape;899;p8"/>
            <p:cNvSpPr/>
            <p:nvPr/>
          </p:nvSpPr>
          <p:spPr>
            <a:xfrm>
              <a:off x="6594175" y="5658485"/>
              <a:ext cx="43795" cy="43795"/>
            </a:xfrm>
            <a:custGeom>
              <a:avLst/>
              <a:gdLst/>
              <a:ahLst/>
              <a:cxnLst/>
              <a:rect l="l" t="t" r="r" b="b"/>
              <a:pathLst>
                <a:path w="43795" h="43795" extrusionOk="0">
                  <a:moveTo>
                    <a:pt x="37399" y="6397"/>
                  </a:moveTo>
                  <a:cubicBezTo>
                    <a:pt x="45928" y="14925"/>
                    <a:pt x="45928" y="28755"/>
                    <a:pt x="37399" y="37399"/>
                  </a:cubicBezTo>
                  <a:cubicBezTo>
                    <a:pt x="28871" y="45928"/>
                    <a:pt x="15040" y="45928"/>
                    <a:pt x="6397" y="37399"/>
                  </a:cubicBezTo>
                  <a:cubicBezTo>
                    <a:pt x="-2132" y="28871"/>
                    <a:pt x="-2132" y="15040"/>
                    <a:pt x="6397" y="6397"/>
                  </a:cubicBezTo>
                  <a:cubicBezTo>
                    <a:pt x="15040" y="-2132"/>
                    <a:pt x="28871" y="-2132"/>
                    <a:pt x="37399" y="6397"/>
                  </a:cubicBez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00" name="Google Shape;900;p8"/>
            <p:cNvSpPr/>
            <p:nvPr/>
          </p:nvSpPr>
          <p:spPr>
            <a:xfrm>
              <a:off x="6391619" y="5840987"/>
              <a:ext cx="131272" cy="58894"/>
            </a:xfrm>
            <a:custGeom>
              <a:avLst/>
              <a:gdLst/>
              <a:ahLst/>
              <a:cxnLst/>
              <a:rect l="l" t="t" r="r" b="b"/>
              <a:pathLst>
                <a:path w="131272" h="58894" extrusionOk="0">
                  <a:moveTo>
                    <a:pt x="131273" y="58894"/>
                  </a:moveTo>
                  <a:lnTo>
                    <a:pt x="131273" y="26854"/>
                  </a:lnTo>
                  <a:cubicBezTo>
                    <a:pt x="131273" y="16942"/>
                    <a:pt x="124588" y="8298"/>
                    <a:pt x="115022" y="5763"/>
                  </a:cubicBezTo>
                  <a:lnTo>
                    <a:pt x="93470" y="0"/>
                  </a:lnTo>
                  <a:lnTo>
                    <a:pt x="65579" y="25817"/>
                  </a:lnTo>
                  <a:lnTo>
                    <a:pt x="36305" y="0"/>
                  </a:lnTo>
                  <a:lnTo>
                    <a:pt x="16020" y="5647"/>
                  </a:lnTo>
                  <a:cubicBezTo>
                    <a:pt x="6569" y="8298"/>
                    <a:pt x="0" y="16942"/>
                    <a:pt x="0" y="26739"/>
                  </a:cubicBezTo>
                  <a:lnTo>
                    <a:pt x="0" y="58894"/>
                  </a:lnTo>
                  <a:lnTo>
                    <a:pt x="0" y="26739"/>
                  </a:lnTo>
                  <a:cubicBezTo>
                    <a:pt x="0" y="16942"/>
                    <a:pt x="6569" y="8298"/>
                    <a:pt x="16020" y="5647"/>
                  </a:cubicBezTo>
                  <a:lnTo>
                    <a:pt x="36305" y="0"/>
                  </a:lnTo>
                  <a:lnTo>
                    <a:pt x="65579" y="25817"/>
                  </a:lnTo>
                  <a:lnTo>
                    <a:pt x="93470" y="0"/>
                  </a:lnTo>
                  <a:lnTo>
                    <a:pt x="115022" y="5763"/>
                  </a:lnTo>
                  <a:cubicBezTo>
                    <a:pt x="124588" y="8298"/>
                    <a:pt x="131273" y="16942"/>
                    <a:pt x="131273" y="26854"/>
                  </a:cubicBezTo>
                  <a:lnTo>
                    <a:pt x="131273" y="58894"/>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01" name="Google Shape;901;p8"/>
            <p:cNvSpPr/>
            <p:nvPr/>
          </p:nvSpPr>
          <p:spPr>
            <a:xfrm>
              <a:off x="6426540" y="5756276"/>
              <a:ext cx="59470" cy="59471"/>
            </a:xfrm>
            <a:custGeom>
              <a:avLst/>
              <a:gdLst/>
              <a:ahLst/>
              <a:cxnLst/>
              <a:rect l="l" t="t" r="r" b="b"/>
              <a:pathLst>
                <a:path w="59470" h="59471" extrusionOk="0">
                  <a:moveTo>
                    <a:pt x="59470" y="29736"/>
                  </a:moveTo>
                  <a:cubicBezTo>
                    <a:pt x="59470" y="46217"/>
                    <a:pt x="46101" y="59471"/>
                    <a:pt x="29735" y="59471"/>
                  </a:cubicBezTo>
                  <a:cubicBezTo>
                    <a:pt x="13254" y="59471"/>
                    <a:pt x="0" y="46102"/>
                    <a:pt x="0" y="29736"/>
                  </a:cubicBezTo>
                  <a:cubicBezTo>
                    <a:pt x="0" y="13255"/>
                    <a:pt x="13369" y="1"/>
                    <a:pt x="29735" y="1"/>
                  </a:cubicBezTo>
                  <a:cubicBezTo>
                    <a:pt x="46216" y="-115"/>
                    <a:pt x="59470" y="13255"/>
                    <a:pt x="59470" y="29736"/>
                  </a:cubicBez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902" name="Google Shape;902;p8"/>
          <p:cNvSpPr txBox="1"/>
          <p:nvPr/>
        </p:nvSpPr>
        <p:spPr>
          <a:xfrm>
            <a:off x="11595386" y="6601396"/>
            <a:ext cx="407502" cy="170878"/>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s-ES" sz="900">
                <a:solidFill>
                  <a:schemeClr val="dk2"/>
                </a:solidFill>
                <a:latin typeface="Quattrocento Sans"/>
                <a:ea typeface="Quattrocento Sans"/>
                <a:cs typeface="Quattrocento Sans"/>
                <a:sym typeface="Quattrocento Sans"/>
              </a:rPr>
              <a:t>p. </a:t>
            </a:r>
            <a:fld id="{00000000-1234-1234-1234-123412341234}" type="slidenum">
              <a:rPr lang="es-ES" sz="900">
                <a:solidFill>
                  <a:schemeClr val="dk2"/>
                </a:solidFill>
                <a:latin typeface="Quattrocento Sans"/>
                <a:ea typeface="Quattrocento Sans"/>
                <a:cs typeface="Quattrocento Sans"/>
                <a:sym typeface="Quattrocento Sans"/>
              </a:rPr>
              <a:t>8</a:t>
            </a:fld>
            <a:endParaRPr sz="900">
              <a:solidFill>
                <a:schemeClr val="dk2"/>
              </a:solidFill>
              <a:latin typeface="Quattrocento Sans"/>
              <a:ea typeface="Quattrocento Sans"/>
              <a:cs typeface="Quattrocento Sans"/>
              <a:sym typeface="Quattrocento San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07"/>
        <p:cNvGrpSpPr/>
        <p:nvPr/>
      </p:nvGrpSpPr>
      <p:grpSpPr>
        <a:xfrm>
          <a:off x="0" y="0"/>
          <a:ext cx="0" cy="0"/>
          <a:chOff x="0" y="0"/>
          <a:chExt cx="0" cy="0"/>
        </a:xfrm>
      </p:grpSpPr>
      <p:pic>
        <p:nvPicPr>
          <p:cNvPr id="908" name="Google Shape;908;p9"/>
          <p:cNvPicPr preferRelativeResize="0"/>
          <p:nvPr/>
        </p:nvPicPr>
        <p:blipFill rotWithShape="1">
          <a:blip r:embed="rId3">
            <a:alphaModFix/>
          </a:blip>
          <a:srcRect t="28369" b="28368"/>
          <a:stretch/>
        </p:blipFill>
        <p:spPr>
          <a:xfrm>
            <a:off x="-1324" y="3720274"/>
            <a:ext cx="10571067" cy="3048820"/>
          </a:xfrm>
          <a:prstGeom prst="rect">
            <a:avLst/>
          </a:prstGeom>
          <a:noFill/>
          <a:ln>
            <a:noFill/>
          </a:ln>
        </p:spPr>
      </p:pic>
      <p:sp>
        <p:nvSpPr>
          <p:cNvPr id="909" name="Google Shape;909;p9"/>
          <p:cNvSpPr txBox="1"/>
          <p:nvPr/>
        </p:nvSpPr>
        <p:spPr>
          <a:xfrm>
            <a:off x="-6821" y="3720063"/>
            <a:ext cx="10569744" cy="1786356"/>
          </a:xfrm>
          <a:prstGeom prst="rect">
            <a:avLst/>
          </a:prstGeom>
          <a:gradFill>
            <a:gsLst>
              <a:gs pos="0">
                <a:srgbClr val="009AD8">
                  <a:alpha val="7843"/>
                </a:srgbClr>
              </a:gs>
              <a:gs pos="18000">
                <a:srgbClr val="009AD8">
                  <a:alpha val="7843"/>
                </a:srgbClr>
              </a:gs>
              <a:gs pos="71000">
                <a:srgbClr val="4ABDF0">
                  <a:alpha val="9803"/>
                </a:srgbClr>
              </a:gs>
              <a:gs pos="87000">
                <a:srgbClr val="4ABDF0">
                  <a:alpha val="20000"/>
                </a:srgbClr>
              </a:gs>
              <a:gs pos="100000">
                <a:srgbClr val="4ABDF0">
                  <a:alpha val="11764"/>
                </a:srgbClr>
              </a:gs>
            </a:gsLst>
            <a:lin ang="8100000" scaled="0"/>
          </a:gra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FFFFFF"/>
              </a:buClr>
              <a:buSzPts val="1800"/>
              <a:buFont typeface="Arial"/>
              <a:buNone/>
            </a:pPr>
            <a:r>
              <a:rPr lang="es-ES" sz="1800">
                <a:solidFill>
                  <a:srgbClr val="FFFFFF"/>
                </a:solidFill>
                <a:latin typeface="Quattrocento Sans"/>
                <a:ea typeface="Quattrocento Sans"/>
                <a:cs typeface="Quattrocento Sans"/>
                <a:sym typeface="Quattrocento Sans"/>
              </a:rPr>
              <a:t>.</a:t>
            </a:r>
            <a:endParaRPr/>
          </a:p>
        </p:txBody>
      </p:sp>
      <p:sp>
        <p:nvSpPr>
          <p:cNvPr id="910" name="Google Shape;910;p9"/>
          <p:cNvSpPr/>
          <p:nvPr/>
        </p:nvSpPr>
        <p:spPr>
          <a:xfrm>
            <a:off x="0" y="4898412"/>
            <a:ext cx="12190677" cy="195958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911" name="Google Shape;911;p9"/>
          <p:cNvSpPr txBox="1"/>
          <p:nvPr/>
        </p:nvSpPr>
        <p:spPr>
          <a:xfrm>
            <a:off x="768694" y="5095721"/>
            <a:ext cx="2162466" cy="26224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lt1"/>
              </a:buClr>
              <a:buSzPts val="1800"/>
              <a:buFont typeface="Arial"/>
              <a:buNone/>
            </a:pPr>
            <a:r>
              <a:rPr lang="es-ES" sz="1800" b="0" i="0">
                <a:solidFill>
                  <a:schemeClr val="lt1"/>
                </a:solidFill>
                <a:latin typeface="Quattrocento Sans"/>
                <a:ea typeface="Quattrocento Sans"/>
                <a:cs typeface="Quattrocento Sans"/>
                <a:sym typeface="Quattrocento Sans"/>
              </a:rPr>
              <a:t>DESTACADO</a:t>
            </a:r>
            <a:endParaRPr/>
          </a:p>
        </p:txBody>
      </p:sp>
      <p:grpSp>
        <p:nvGrpSpPr>
          <p:cNvPr id="912" name="Google Shape;912;p9"/>
          <p:cNvGrpSpPr/>
          <p:nvPr/>
        </p:nvGrpSpPr>
        <p:grpSpPr>
          <a:xfrm>
            <a:off x="1239329" y="5516863"/>
            <a:ext cx="4864889" cy="1252233"/>
            <a:chOff x="1307909" y="5293343"/>
            <a:chExt cx="4864889" cy="1252233"/>
          </a:xfrm>
        </p:grpSpPr>
        <p:sp>
          <p:nvSpPr>
            <p:cNvPr id="913" name="Google Shape;913;p9"/>
            <p:cNvSpPr txBox="1"/>
            <p:nvPr/>
          </p:nvSpPr>
          <p:spPr>
            <a:xfrm>
              <a:off x="1542949" y="5390880"/>
              <a:ext cx="4629849" cy="553998"/>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s-ES" sz="1800" b="0" i="0" u="none" strike="noStrike" cap="none">
                  <a:solidFill>
                    <a:schemeClr val="lt1"/>
                  </a:solidFill>
                  <a:latin typeface="Quattrocento Sans"/>
                  <a:ea typeface="Quattrocento Sans"/>
                  <a:cs typeface="Quattrocento Sans"/>
                  <a:sym typeface="Quattrocento Sans"/>
                </a:rPr>
                <a:t>Asegurémonos tener toda la documentación en regla antes de empezar los trámites</a:t>
              </a:r>
              <a:endParaRPr/>
            </a:p>
          </p:txBody>
        </p:sp>
        <p:cxnSp>
          <p:nvCxnSpPr>
            <p:cNvPr id="914" name="Google Shape;914;p9"/>
            <p:cNvCxnSpPr/>
            <p:nvPr/>
          </p:nvCxnSpPr>
          <p:spPr>
            <a:xfrm rot="10800000">
              <a:off x="1405905" y="5424530"/>
              <a:ext cx="0" cy="1121046"/>
            </a:xfrm>
            <a:prstGeom prst="straightConnector1">
              <a:avLst/>
            </a:prstGeom>
            <a:noFill/>
            <a:ln w="19050" cap="rnd" cmpd="sng">
              <a:solidFill>
                <a:schemeClr val="lt1"/>
              </a:solidFill>
              <a:prstDash val="solid"/>
              <a:round/>
              <a:headEnd type="none" w="sm" len="sm"/>
              <a:tailEnd type="none" w="sm" len="sm"/>
            </a:ln>
          </p:spPr>
        </p:cxnSp>
        <p:sp>
          <p:nvSpPr>
            <p:cNvPr id="915" name="Google Shape;915;p9"/>
            <p:cNvSpPr/>
            <p:nvPr/>
          </p:nvSpPr>
          <p:spPr>
            <a:xfrm>
              <a:off x="1307909" y="5293343"/>
              <a:ext cx="316960" cy="316960"/>
            </a:xfrm>
            <a:prstGeom prst="ellipse">
              <a:avLst/>
            </a:prstGeom>
            <a:solidFill>
              <a:schemeClr val="l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grpSp>
        <p:nvGrpSpPr>
          <p:cNvPr id="916" name="Google Shape;916;p9"/>
          <p:cNvGrpSpPr/>
          <p:nvPr/>
        </p:nvGrpSpPr>
        <p:grpSpPr>
          <a:xfrm>
            <a:off x="6892729" y="5516863"/>
            <a:ext cx="5424799" cy="1252233"/>
            <a:chOff x="4821870" y="5293343"/>
            <a:chExt cx="5424799" cy="1252233"/>
          </a:xfrm>
        </p:grpSpPr>
        <p:sp>
          <p:nvSpPr>
            <p:cNvPr id="917" name="Google Shape;917;p9"/>
            <p:cNvSpPr txBox="1"/>
            <p:nvPr/>
          </p:nvSpPr>
          <p:spPr>
            <a:xfrm>
              <a:off x="5056908" y="5390880"/>
              <a:ext cx="5189761" cy="553998"/>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s-ES" sz="1800" b="0" i="0" u="none" strike="noStrike" cap="none">
                  <a:solidFill>
                    <a:schemeClr val="lt1"/>
                  </a:solidFill>
                  <a:latin typeface="Quattrocento Sans"/>
                  <a:ea typeface="Quattrocento Sans"/>
                  <a:cs typeface="Quattrocento Sans"/>
                  <a:sym typeface="Quattrocento Sans"/>
                </a:rPr>
                <a:t>No podemos hacer trámites con documentos caducados sin resguardo de renovación</a:t>
              </a:r>
              <a:endParaRPr/>
            </a:p>
          </p:txBody>
        </p:sp>
        <p:cxnSp>
          <p:nvCxnSpPr>
            <p:cNvPr id="918" name="Google Shape;918;p9"/>
            <p:cNvCxnSpPr/>
            <p:nvPr/>
          </p:nvCxnSpPr>
          <p:spPr>
            <a:xfrm rot="10800000">
              <a:off x="4919866" y="5424530"/>
              <a:ext cx="0" cy="1121046"/>
            </a:xfrm>
            <a:prstGeom prst="straightConnector1">
              <a:avLst/>
            </a:prstGeom>
            <a:noFill/>
            <a:ln w="19050" cap="rnd" cmpd="sng">
              <a:solidFill>
                <a:schemeClr val="lt1"/>
              </a:solidFill>
              <a:prstDash val="solid"/>
              <a:round/>
              <a:headEnd type="none" w="sm" len="sm"/>
              <a:tailEnd type="none" w="sm" len="sm"/>
            </a:ln>
          </p:spPr>
        </p:cxnSp>
        <p:sp>
          <p:nvSpPr>
            <p:cNvPr id="919" name="Google Shape;919;p9"/>
            <p:cNvSpPr/>
            <p:nvPr/>
          </p:nvSpPr>
          <p:spPr>
            <a:xfrm>
              <a:off x="4821870" y="5293343"/>
              <a:ext cx="316960" cy="316960"/>
            </a:xfrm>
            <a:prstGeom prst="ellipse">
              <a:avLst/>
            </a:prstGeom>
            <a:solidFill>
              <a:schemeClr val="l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sp>
        <p:nvSpPr>
          <p:cNvPr id="920" name="Google Shape;920;p9"/>
          <p:cNvSpPr/>
          <p:nvPr/>
        </p:nvSpPr>
        <p:spPr>
          <a:xfrm>
            <a:off x="0" y="6448425"/>
            <a:ext cx="12192000" cy="4095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921" name="Google Shape;921;p9"/>
          <p:cNvSpPr txBox="1"/>
          <p:nvPr/>
        </p:nvSpPr>
        <p:spPr>
          <a:xfrm>
            <a:off x="544077" y="6498930"/>
            <a:ext cx="3679539" cy="280717"/>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ES" sz="700" b="0" i="0" u="none" strike="noStrike" cap="none">
                <a:solidFill>
                  <a:schemeClr val="dk2"/>
                </a:solidFill>
                <a:latin typeface="Quattrocento Sans"/>
                <a:ea typeface="Quattrocento Sans"/>
                <a:cs typeface="Quattrocento Sans"/>
                <a:sym typeface="Quattrocento Sans"/>
              </a:rPr>
              <a:t>Asociación de Voluntarios de CaixaBank 2022</a:t>
            </a:r>
            <a:endParaRPr/>
          </a:p>
        </p:txBody>
      </p:sp>
      <p:sp>
        <p:nvSpPr>
          <p:cNvPr id="922" name="Google Shape;922;p9"/>
          <p:cNvSpPr txBox="1"/>
          <p:nvPr/>
        </p:nvSpPr>
        <p:spPr>
          <a:xfrm>
            <a:off x="755276" y="1510812"/>
            <a:ext cx="5104521" cy="29398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accent1"/>
              </a:buClr>
              <a:buSzPts val="1800"/>
              <a:buFont typeface="Arial"/>
              <a:buNone/>
            </a:pPr>
            <a:r>
              <a:rPr lang="es-ES" sz="1800" b="0" i="0">
                <a:solidFill>
                  <a:schemeClr val="accent1"/>
                </a:solidFill>
                <a:latin typeface="Quattrocento Sans"/>
                <a:ea typeface="Quattrocento Sans"/>
                <a:cs typeface="Quattrocento Sans"/>
                <a:sym typeface="Quattrocento Sans"/>
              </a:rPr>
              <a:t>DOCUMENTOS NECESARIOS</a:t>
            </a:r>
            <a:endParaRPr/>
          </a:p>
        </p:txBody>
      </p:sp>
      <p:sp>
        <p:nvSpPr>
          <p:cNvPr id="923" name="Google Shape;923;p9"/>
          <p:cNvSpPr/>
          <p:nvPr/>
        </p:nvSpPr>
        <p:spPr>
          <a:xfrm>
            <a:off x="5799955" y="1874502"/>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924" name="Google Shape;924;p9"/>
          <p:cNvSpPr/>
          <p:nvPr/>
        </p:nvSpPr>
        <p:spPr>
          <a:xfrm>
            <a:off x="3387843" y="1874502"/>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cxnSp>
        <p:nvCxnSpPr>
          <p:cNvPr id="925" name="Google Shape;925;p9"/>
          <p:cNvCxnSpPr/>
          <p:nvPr/>
        </p:nvCxnSpPr>
        <p:spPr>
          <a:xfrm>
            <a:off x="0" y="1937312"/>
            <a:ext cx="10424289" cy="0"/>
          </a:xfrm>
          <a:prstGeom prst="straightConnector1">
            <a:avLst/>
          </a:prstGeom>
          <a:noFill/>
          <a:ln w="19050" cap="flat" cmpd="sng">
            <a:solidFill>
              <a:schemeClr val="accent2"/>
            </a:solidFill>
            <a:prstDash val="solid"/>
            <a:miter lim="800000"/>
            <a:headEnd type="none" w="sm" len="sm"/>
            <a:tailEnd type="none" w="sm" len="sm"/>
          </a:ln>
        </p:spPr>
      </p:cxnSp>
      <p:grpSp>
        <p:nvGrpSpPr>
          <p:cNvPr id="926" name="Google Shape;926;p9"/>
          <p:cNvGrpSpPr/>
          <p:nvPr/>
        </p:nvGrpSpPr>
        <p:grpSpPr>
          <a:xfrm>
            <a:off x="1170143" y="2567728"/>
            <a:ext cx="2045028" cy="537943"/>
            <a:chOff x="6248580" y="3159568"/>
            <a:chExt cx="2045028" cy="537943"/>
          </a:xfrm>
        </p:grpSpPr>
        <p:sp>
          <p:nvSpPr>
            <p:cNvPr id="927" name="Google Shape;927;p9"/>
            <p:cNvSpPr txBox="1"/>
            <p:nvPr/>
          </p:nvSpPr>
          <p:spPr>
            <a:xfrm>
              <a:off x="6248580" y="3266624"/>
              <a:ext cx="2045028"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DNI / NIE – </a:t>
              </a:r>
              <a:br>
                <a:rPr lang="es-ES" sz="1400">
                  <a:solidFill>
                    <a:srgbClr val="0C0C0C"/>
                  </a:solidFill>
                  <a:latin typeface="Open Sans Light"/>
                  <a:ea typeface="Open Sans Light"/>
                  <a:cs typeface="Open Sans Light"/>
                  <a:sym typeface="Open Sans Light"/>
                </a:rPr>
              </a:br>
              <a:r>
                <a:rPr lang="es-ES" sz="1400">
                  <a:solidFill>
                    <a:srgbClr val="0C0C0C"/>
                  </a:solidFill>
                  <a:latin typeface="Quattrocento Sans"/>
                  <a:ea typeface="Quattrocento Sans"/>
                  <a:cs typeface="Quattrocento Sans"/>
                  <a:sym typeface="Quattrocento Sans"/>
                </a:rPr>
                <a:t>Pasaporte</a:t>
              </a:r>
              <a:endParaRPr/>
            </a:p>
          </p:txBody>
        </p:sp>
        <p:cxnSp>
          <p:nvCxnSpPr>
            <p:cNvPr id="928" name="Google Shape;928;p9"/>
            <p:cNvCxnSpPr/>
            <p:nvPr/>
          </p:nvCxnSpPr>
          <p:spPr>
            <a:xfrm rot="10800000">
              <a:off x="6500119" y="2908029"/>
              <a:ext cx="0" cy="503078"/>
            </a:xfrm>
            <a:prstGeom prst="straightConnector1">
              <a:avLst/>
            </a:prstGeom>
            <a:noFill/>
            <a:ln w="19050" cap="rnd" cmpd="sng">
              <a:solidFill>
                <a:schemeClr val="accent1"/>
              </a:solidFill>
              <a:prstDash val="solid"/>
              <a:round/>
              <a:headEnd type="none" w="sm" len="sm"/>
              <a:tailEnd type="none" w="sm" len="sm"/>
            </a:ln>
          </p:spPr>
        </p:cxnSp>
      </p:grpSp>
      <p:grpSp>
        <p:nvGrpSpPr>
          <p:cNvPr id="929" name="Google Shape;929;p9"/>
          <p:cNvGrpSpPr/>
          <p:nvPr/>
        </p:nvGrpSpPr>
        <p:grpSpPr>
          <a:xfrm>
            <a:off x="3503329" y="2569878"/>
            <a:ext cx="1440574" cy="537944"/>
            <a:chOff x="8460136" y="3159567"/>
            <a:chExt cx="1440574" cy="537944"/>
          </a:xfrm>
        </p:grpSpPr>
        <p:sp>
          <p:nvSpPr>
            <p:cNvPr id="930" name="Google Shape;930;p9"/>
            <p:cNvSpPr txBox="1"/>
            <p:nvPr/>
          </p:nvSpPr>
          <p:spPr>
            <a:xfrm>
              <a:off x="8460136" y="3266624"/>
              <a:ext cx="1440574"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Número</a:t>
              </a:r>
              <a:r>
                <a:rPr lang="es-ES" sz="1400">
                  <a:solidFill>
                    <a:srgbClr val="0C0C0C"/>
                  </a:solidFill>
                  <a:latin typeface="Open Sans Light"/>
                  <a:ea typeface="Open Sans Light"/>
                  <a:cs typeface="Open Sans Light"/>
                  <a:sym typeface="Open Sans Light"/>
                </a:rPr>
                <a:t> </a:t>
              </a:r>
              <a:r>
                <a:rPr lang="es-ES" sz="1400">
                  <a:solidFill>
                    <a:srgbClr val="0C0C0C"/>
                  </a:solidFill>
                  <a:latin typeface="Quattrocento Sans"/>
                  <a:ea typeface="Quattrocento Sans"/>
                  <a:cs typeface="Quattrocento Sans"/>
                  <a:sym typeface="Quattrocento Sans"/>
                </a:rPr>
                <a:t>Seguridad Social</a:t>
              </a:r>
              <a:endParaRPr/>
            </a:p>
          </p:txBody>
        </p:sp>
        <p:cxnSp>
          <p:nvCxnSpPr>
            <p:cNvPr id="931" name="Google Shape;931;p9"/>
            <p:cNvCxnSpPr/>
            <p:nvPr/>
          </p:nvCxnSpPr>
          <p:spPr>
            <a:xfrm rot="10800000">
              <a:off x="8711675" y="2908028"/>
              <a:ext cx="0" cy="503078"/>
            </a:xfrm>
            <a:prstGeom prst="straightConnector1">
              <a:avLst/>
            </a:prstGeom>
            <a:noFill/>
            <a:ln w="19050" cap="rnd" cmpd="sng">
              <a:solidFill>
                <a:schemeClr val="accent1"/>
              </a:solidFill>
              <a:prstDash val="solid"/>
              <a:round/>
              <a:headEnd type="none" w="sm" len="sm"/>
              <a:tailEnd type="none" w="sm" len="sm"/>
            </a:ln>
          </p:spPr>
        </p:cxnSp>
      </p:grpSp>
      <p:grpSp>
        <p:nvGrpSpPr>
          <p:cNvPr id="932" name="Google Shape;932;p9"/>
          <p:cNvGrpSpPr/>
          <p:nvPr/>
        </p:nvGrpSpPr>
        <p:grpSpPr>
          <a:xfrm>
            <a:off x="5885713" y="2606026"/>
            <a:ext cx="1612367" cy="753388"/>
            <a:chOff x="10601465" y="3159567"/>
            <a:chExt cx="1612367" cy="753388"/>
          </a:xfrm>
        </p:grpSpPr>
        <p:sp>
          <p:nvSpPr>
            <p:cNvPr id="933" name="Google Shape;933;p9"/>
            <p:cNvSpPr txBox="1"/>
            <p:nvPr/>
          </p:nvSpPr>
          <p:spPr>
            <a:xfrm>
              <a:off x="10601465" y="3266624"/>
              <a:ext cx="1612367" cy="64633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Número cuenta corriente para el pago de las cuotas</a:t>
              </a:r>
              <a:endParaRPr/>
            </a:p>
          </p:txBody>
        </p:sp>
        <p:cxnSp>
          <p:nvCxnSpPr>
            <p:cNvPr id="934" name="Google Shape;934;p9"/>
            <p:cNvCxnSpPr/>
            <p:nvPr/>
          </p:nvCxnSpPr>
          <p:spPr>
            <a:xfrm rot="10800000">
              <a:off x="10853004" y="2908028"/>
              <a:ext cx="0" cy="503078"/>
            </a:xfrm>
            <a:prstGeom prst="straightConnector1">
              <a:avLst/>
            </a:prstGeom>
            <a:noFill/>
            <a:ln w="19050" cap="rnd" cmpd="sng">
              <a:solidFill>
                <a:schemeClr val="accent1"/>
              </a:solidFill>
              <a:prstDash val="solid"/>
              <a:round/>
              <a:headEnd type="none" w="sm" len="sm"/>
              <a:tailEnd type="none" w="sm" len="sm"/>
            </a:ln>
          </p:spPr>
        </p:cxnSp>
      </p:grpSp>
      <p:sp>
        <p:nvSpPr>
          <p:cNvPr id="935" name="Google Shape;935;p9"/>
          <p:cNvSpPr/>
          <p:nvPr/>
        </p:nvSpPr>
        <p:spPr>
          <a:xfrm>
            <a:off x="1108748" y="1874502"/>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936" name="Google Shape;936;p9"/>
          <p:cNvSpPr txBox="1"/>
          <p:nvPr/>
        </p:nvSpPr>
        <p:spPr>
          <a:xfrm>
            <a:off x="752739" y="740459"/>
            <a:ext cx="5343261" cy="405588"/>
          </a:xfrm>
          <a:prstGeom prst="rect">
            <a:avLst/>
          </a:prstGeom>
          <a:noFill/>
          <a:ln>
            <a:noFill/>
          </a:ln>
        </p:spPr>
        <p:txBody>
          <a:bodyPr spcFirstLastPara="1" wrap="square" lIns="0" tIns="0" rIns="0" bIns="0" anchor="t" anchorCtr="0">
            <a:noAutofit/>
          </a:bodyPr>
          <a:lstStyle/>
          <a:p>
            <a:pPr marL="0" marR="0" lvl="0" indent="0" algn="l" rtl="0">
              <a:lnSpc>
                <a:spcPct val="142857"/>
              </a:lnSpc>
              <a:spcBef>
                <a:spcPts val="0"/>
              </a:spcBef>
              <a:spcAft>
                <a:spcPts val="0"/>
              </a:spcAft>
              <a:buClr>
                <a:schemeClr val="accent1"/>
              </a:buClr>
              <a:buSzPts val="2000"/>
              <a:buFont typeface="Arial"/>
              <a:buNone/>
            </a:pPr>
            <a:r>
              <a:rPr lang="es-ES" sz="2800" b="1" i="0">
                <a:solidFill>
                  <a:schemeClr val="accent1"/>
                </a:solidFill>
                <a:latin typeface="Quattrocento Sans"/>
                <a:ea typeface="Quattrocento Sans"/>
                <a:cs typeface="Quattrocento Sans"/>
                <a:sym typeface="Quattrocento Sans"/>
              </a:rPr>
              <a:t>03</a:t>
            </a:r>
            <a:r>
              <a:rPr lang="es-ES" sz="2800" b="0" i="0">
                <a:solidFill>
                  <a:schemeClr val="accent1"/>
                </a:solidFill>
                <a:latin typeface="Quattrocento Sans"/>
                <a:ea typeface="Quattrocento Sans"/>
                <a:cs typeface="Quattrocento Sans"/>
                <a:sym typeface="Quattrocento Sans"/>
              </a:rPr>
              <a:t>. </a:t>
            </a:r>
            <a:r>
              <a:rPr lang="es-ES" sz="2800" b="0" i="0" u="none" strike="noStrike" cap="none">
                <a:solidFill>
                  <a:schemeClr val="dk1"/>
                </a:solidFill>
                <a:latin typeface="Quattrocento Sans"/>
                <a:ea typeface="Quattrocento Sans"/>
                <a:cs typeface="Quattrocento Sans"/>
                <a:sym typeface="Quattrocento Sans"/>
              </a:rPr>
              <a:t>ALTA HACIENDA</a:t>
            </a:r>
            <a:r>
              <a:rPr lang="es-ES" sz="2800" b="0" i="0" u="none" strike="noStrike" cap="none" baseline="30000">
                <a:solidFill>
                  <a:schemeClr val="dk1"/>
                </a:solidFill>
                <a:latin typeface="Quattrocento Sans"/>
                <a:ea typeface="Quattrocento Sans"/>
                <a:cs typeface="Quattrocento Sans"/>
                <a:sym typeface="Quattrocento Sans"/>
              </a:rPr>
              <a:t>(2)</a:t>
            </a:r>
            <a:endParaRPr sz="2000" b="0" i="0" u="none" strike="noStrike" cap="none" baseline="30000">
              <a:solidFill>
                <a:schemeClr val="dk1"/>
              </a:solidFill>
              <a:latin typeface="Quattrocento Sans"/>
              <a:ea typeface="Quattrocento Sans"/>
              <a:cs typeface="Quattrocento Sans"/>
              <a:sym typeface="Quattrocento Sans"/>
            </a:endParaRPr>
          </a:p>
        </p:txBody>
      </p:sp>
      <p:cxnSp>
        <p:nvCxnSpPr>
          <p:cNvPr id="937" name="Google Shape;937;p9"/>
          <p:cNvCxnSpPr/>
          <p:nvPr/>
        </p:nvCxnSpPr>
        <p:spPr>
          <a:xfrm>
            <a:off x="570084" y="861156"/>
            <a:ext cx="0" cy="258451"/>
          </a:xfrm>
          <a:prstGeom prst="straightConnector1">
            <a:avLst/>
          </a:prstGeom>
          <a:noFill/>
          <a:ln w="38100" cap="rnd" cmpd="sng">
            <a:solidFill>
              <a:schemeClr val="accent1"/>
            </a:solidFill>
            <a:prstDash val="solid"/>
            <a:round/>
            <a:headEnd type="none" w="sm" len="sm"/>
            <a:tailEnd type="none" w="sm" len="sm"/>
          </a:ln>
        </p:spPr>
      </p:cxnSp>
      <p:sp>
        <p:nvSpPr>
          <p:cNvPr id="938" name="Google Shape;938;p9"/>
          <p:cNvSpPr/>
          <p:nvPr/>
        </p:nvSpPr>
        <p:spPr>
          <a:xfrm>
            <a:off x="-162556" y="846389"/>
            <a:ext cx="621068" cy="287984"/>
          </a:xfrm>
          <a:prstGeom prst="roundRect">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939" name="Google Shape;939;p9"/>
          <p:cNvSpPr/>
          <p:nvPr/>
        </p:nvSpPr>
        <p:spPr>
          <a:xfrm>
            <a:off x="8238756" y="1874502"/>
            <a:ext cx="316960" cy="316960"/>
          </a:xfrm>
          <a:prstGeom prst="ellipse">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nvGrpSpPr>
          <p:cNvPr id="940" name="Google Shape;940;p9"/>
          <p:cNvGrpSpPr/>
          <p:nvPr/>
        </p:nvGrpSpPr>
        <p:grpSpPr>
          <a:xfrm>
            <a:off x="8324514" y="2606026"/>
            <a:ext cx="2394286" cy="753388"/>
            <a:chOff x="10601465" y="3159567"/>
            <a:chExt cx="2394286" cy="753388"/>
          </a:xfrm>
        </p:grpSpPr>
        <p:sp>
          <p:nvSpPr>
            <p:cNvPr id="941" name="Google Shape;941;p9"/>
            <p:cNvSpPr txBox="1"/>
            <p:nvPr/>
          </p:nvSpPr>
          <p:spPr>
            <a:xfrm>
              <a:off x="10601465" y="3266624"/>
              <a:ext cx="2394286" cy="64633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s-ES" sz="1400">
                  <a:solidFill>
                    <a:srgbClr val="0C0C0C"/>
                  </a:solidFill>
                  <a:latin typeface="Quattrocento Sans"/>
                  <a:ea typeface="Quattrocento Sans"/>
                  <a:cs typeface="Quattrocento Sans"/>
                  <a:sym typeface="Quattrocento Sans"/>
                </a:rPr>
                <a:t>Hoja mandato SEPA (domiciliación de las cuotas en entidad financiera)</a:t>
              </a:r>
              <a:endParaRPr/>
            </a:p>
          </p:txBody>
        </p:sp>
        <p:cxnSp>
          <p:nvCxnSpPr>
            <p:cNvPr id="942" name="Google Shape;942;p9"/>
            <p:cNvCxnSpPr/>
            <p:nvPr/>
          </p:nvCxnSpPr>
          <p:spPr>
            <a:xfrm rot="10800000">
              <a:off x="10853004" y="2908028"/>
              <a:ext cx="0" cy="503078"/>
            </a:xfrm>
            <a:prstGeom prst="straightConnector1">
              <a:avLst/>
            </a:prstGeom>
            <a:noFill/>
            <a:ln w="19050" cap="rnd" cmpd="sng">
              <a:solidFill>
                <a:schemeClr val="accent1"/>
              </a:solidFill>
              <a:prstDash val="solid"/>
              <a:round/>
              <a:headEnd type="none" w="sm" len="sm"/>
              <a:tailEnd type="none" w="sm" len="sm"/>
            </a:ln>
          </p:spPr>
        </p:cxnSp>
      </p:grpSp>
      <p:grpSp>
        <p:nvGrpSpPr>
          <p:cNvPr id="943" name="Google Shape;943;p9"/>
          <p:cNvGrpSpPr/>
          <p:nvPr/>
        </p:nvGrpSpPr>
        <p:grpSpPr>
          <a:xfrm>
            <a:off x="742666" y="5570795"/>
            <a:ext cx="415024" cy="488210"/>
            <a:chOff x="811246" y="5570795"/>
            <a:chExt cx="415024" cy="488210"/>
          </a:xfrm>
        </p:grpSpPr>
        <p:grpSp>
          <p:nvGrpSpPr>
            <p:cNvPr id="944" name="Google Shape;944;p9"/>
            <p:cNvGrpSpPr/>
            <p:nvPr/>
          </p:nvGrpSpPr>
          <p:grpSpPr>
            <a:xfrm>
              <a:off x="811246" y="5570795"/>
              <a:ext cx="415024" cy="488210"/>
              <a:chOff x="811246" y="5570795"/>
              <a:chExt cx="415024" cy="488210"/>
            </a:xfrm>
          </p:grpSpPr>
          <p:grpSp>
            <p:nvGrpSpPr>
              <p:cNvPr id="945" name="Google Shape;945;p9"/>
              <p:cNvGrpSpPr/>
              <p:nvPr/>
            </p:nvGrpSpPr>
            <p:grpSpPr>
              <a:xfrm>
                <a:off x="1043019" y="5967955"/>
                <a:ext cx="183251" cy="91050"/>
                <a:chOff x="1043019" y="5967955"/>
                <a:chExt cx="183251" cy="91050"/>
              </a:xfrm>
            </p:grpSpPr>
            <p:sp>
              <p:nvSpPr>
                <p:cNvPr id="946" name="Google Shape;946;p9"/>
                <p:cNvSpPr/>
                <p:nvPr/>
              </p:nvSpPr>
              <p:spPr>
                <a:xfrm>
                  <a:off x="1043019" y="5967955"/>
                  <a:ext cx="183251" cy="91049"/>
                </a:xfrm>
                <a:custGeom>
                  <a:avLst/>
                  <a:gdLst/>
                  <a:ahLst/>
                  <a:cxnLst/>
                  <a:rect l="l" t="t" r="r" b="b"/>
                  <a:pathLst>
                    <a:path w="183251" h="91049" extrusionOk="0">
                      <a:moveTo>
                        <a:pt x="0" y="91050"/>
                      </a:moveTo>
                      <a:lnTo>
                        <a:pt x="0" y="40108"/>
                      </a:lnTo>
                      <a:cubicBezTo>
                        <a:pt x="0" y="29620"/>
                        <a:pt x="7146" y="20515"/>
                        <a:pt x="17288" y="17864"/>
                      </a:cubicBezTo>
                      <a:lnTo>
                        <a:pt x="86094" y="692"/>
                      </a:lnTo>
                      <a:cubicBezTo>
                        <a:pt x="89782" y="-231"/>
                        <a:pt x="93585" y="-231"/>
                        <a:pt x="97158" y="692"/>
                      </a:cubicBezTo>
                      <a:lnTo>
                        <a:pt x="165964" y="17864"/>
                      </a:lnTo>
                      <a:cubicBezTo>
                        <a:pt x="176106" y="20400"/>
                        <a:pt x="183252" y="29505"/>
                        <a:pt x="183252" y="40108"/>
                      </a:cubicBezTo>
                      <a:lnTo>
                        <a:pt x="183252" y="9105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947" name="Google Shape;947;p9"/>
                <p:cNvGrpSpPr/>
                <p:nvPr/>
              </p:nvGrpSpPr>
              <p:grpSpPr>
                <a:xfrm>
                  <a:off x="1088775" y="6036070"/>
                  <a:ext cx="103266" cy="22935"/>
                  <a:chOff x="1088775" y="6036070"/>
                  <a:chExt cx="103266" cy="22935"/>
                </a:xfrm>
              </p:grpSpPr>
              <p:sp>
                <p:nvSpPr>
                  <p:cNvPr id="948" name="Google Shape;948;p9"/>
                  <p:cNvSpPr/>
                  <p:nvPr/>
                </p:nvSpPr>
                <p:spPr>
                  <a:xfrm>
                    <a:off x="1088775" y="6036070"/>
                    <a:ext cx="115" cy="22935"/>
                  </a:xfrm>
                  <a:custGeom>
                    <a:avLst/>
                    <a:gdLst/>
                    <a:ahLst/>
                    <a:cxnLst/>
                    <a:rect l="l" t="t" r="r" b="b"/>
                    <a:pathLst>
                      <a:path w="115" h="22935" extrusionOk="0">
                        <a:moveTo>
                          <a:pt x="115" y="0"/>
                        </a:moveTo>
                        <a:lnTo>
                          <a:pt x="0" y="22935"/>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49" name="Google Shape;949;p9"/>
                  <p:cNvSpPr/>
                  <p:nvPr/>
                </p:nvSpPr>
                <p:spPr>
                  <a:xfrm>
                    <a:off x="1180516" y="6036070"/>
                    <a:ext cx="11525" cy="22935"/>
                  </a:xfrm>
                  <a:custGeom>
                    <a:avLst/>
                    <a:gdLst/>
                    <a:ahLst/>
                    <a:cxnLst/>
                    <a:rect l="l" t="t" r="r" b="b"/>
                    <a:pathLst>
                      <a:path w="11525" h="22935" extrusionOk="0">
                        <a:moveTo>
                          <a:pt x="0" y="0"/>
                        </a:moveTo>
                        <a:lnTo>
                          <a:pt x="0" y="22935"/>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950" name="Google Shape;950;p9"/>
              <p:cNvGrpSpPr/>
              <p:nvPr/>
            </p:nvGrpSpPr>
            <p:grpSpPr>
              <a:xfrm>
                <a:off x="811246" y="5570795"/>
                <a:ext cx="322823" cy="488209"/>
                <a:chOff x="811246" y="5570795"/>
                <a:chExt cx="322823" cy="488209"/>
              </a:xfrm>
            </p:grpSpPr>
            <p:sp>
              <p:nvSpPr>
                <p:cNvPr id="951" name="Google Shape;951;p9"/>
                <p:cNvSpPr/>
                <p:nvPr/>
              </p:nvSpPr>
              <p:spPr>
                <a:xfrm>
                  <a:off x="811246" y="5643865"/>
                  <a:ext cx="196851" cy="415139"/>
                </a:xfrm>
                <a:custGeom>
                  <a:avLst/>
                  <a:gdLst/>
                  <a:ahLst/>
                  <a:cxnLst/>
                  <a:rect l="l" t="t" r="r" b="b"/>
                  <a:pathLst>
                    <a:path w="196851" h="415139" extrusionOk="0">
                      <a:moveTo>
                        <a:pt x="196852" y="415140"/>
                      </a:moveTo>
                      <a:lnTo>
                        <a:pt x="0" y="415140"/>
                      </a:lnTo>
                      <a:lnTo>
                        <a:pt x="0" y="0"/>
                      </a:lnTo>
                      <a:lnTo>
                        <a:pt x="61891"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52" name="Google Shape;952;p9"/>
                <p:cNvSpPr/>
                <p:nvPr/>
              </p:nvSpPr>
              <p:spPr>
                <a:xfrm>
                  <a:off x="1077365" y="5643865"/>
                  <a:ext cx="56704" cy="184519"/>
                </a:xfrm>
                <a:custGeom>
                  <a:avLst/>
                  <a:gdLst/>
                  <a:ahLst/>
                  <a:cxnLst/>
                  <a:rect l="l" t="t" r="r" b="b"/>
                  <a:pathLst>
                    <a:path w="56704" h="184519" extrusionOk="0">
                      <a:moveTo>
                        <a:pt x="0" y="0"/>
                      </a:moveTo>
                      <a:lnTo>
                        <a:pt x="56704" y="0"/>
                      </a:lnTo>
                      <a:lnTo>
                        <a:pt x="56704" y="184519"/>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953" name="Google Shape;953;p9"/>
                <p:cNvGrpSpPr/>
                <p:nvPr/>
              </p:nvGrpSpPr>
              <p:grpSpPr>
                <a:xfrm>
                  <a:off x="870140" y="5743443"/>
                  <a:ext cx="193970" cy="242146"/>
                  <a:chOff x="870140" y="5743443"/>
                  <a:chExt cx="193970" cy="242146"/>
                </a:xfrm>
              </p:grpSpPr>
              <p:sp>
                <p:nvSpPr>
                  <p:cNvPr id="954" name="Google Shape;954;p9"/>
                  <p:cNvSpPr/>
                  <p:nvPr/>
                </p:nvSpPr>
                <p:spPr>
                  <a:xfrm>
                    <a:off x="870140" y="5763958"/>
                    <a:ext cx="113408" cy="11525"/>
                  </a:xfrm>
                  <a:custGeom>
                    <a:avLst/>
                    <a:gdLst/>
                    <a:ahLst/>
                    <a:cxnLst/>
                    <a:rect l="l" t="t" r="r" b="b"/>
                    <a:pathLst>
                      <a:path w="113408" h="11525" extrusionOk="0">
                        <a:moveTo>
                          <a:pt x="113409" y="0"/>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55" name="Google Shape;955;p9"/>
                  <p:cNvSpPr/>
                  <p:nvPr/>
                </p:nvSpPr>
                <p:spPr>
                  <a:xfrm>
                    <a:off x="1019969" y="5743443"/>
                    <a:ext cx="44141" cy="27775"/>
                  </a:xfrm>
                  <a:custGeom>
                    <a:avLst/>
                    <a:gdLst/>
                    <a:ahLst/>
                    <a:cxnLst/>
                    <a:rect l="l" t="t" r="r" b="b"/>
                    <a:pathLst>
                      <a:path w="44141" h="27775" extrusionOk="0">
                        <a:moveTo>
                          <a:pt x="44142" y="0"/>
                        </a:moveTo>
                        <a:lnTo>
                          <a:pt x="16481" y="27776"/>
                        </a:lnTo>
                        <a:lnTo>
                          <a:pt x="0" y="1141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56" name="Google Shape;956;p9"/>
                  <p:cNvSpPr/>
                  <p:nvPr/>
                </p:nvSpPr>
                <p:spPr>
                  <a:xfrm>
                    <a:off x="870140" y="5833917"/>
                    <a:ext cx="113408" cy="11525"/>
                  </a:xfrm>
                  <a:custGeom>
                    <a:avLst/>
                    <a:gdLst/>
                    <a:ahLst/>
                    <a:cxnLst/>
                    <a:rect l="l" t="t" r="r" b="b"/>
                    <a:pathLst>
                      <a:path w="113408" h="11525" extrusionOk="0">
                        <a:moveTo>
                          <a:pt x="113409" y="0"/>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57" name="Google Shape;957;p9"/>
                  <p:cNvSpPr/>
                  <p:nvPr/>
                </p:nvSpPr>
                <p:spPr>
                  <a:xfrm>
                    <a:off x="1019969" y="5813517"/>
                    <a:ext cx="44141" cy="27660"/>
                  </a:xfrm>
                  <a:custGeom>
                    <a:avLst/>
                    <a:gdLst/>
                    <a:ahLst/>
                    <a:cxnLst/>
                    <a:rect l="l" t="t" r="r" b="b"/>
                    <a:pathLst>
                      <a:path w="44141" h="27660" extrusionOk="0">
                        <a:moveTo>
                          <a:pt x="44142" y="0"/>
                        </a:moveTo>
                        <a:lnTo>
                          <a:pt x="16481" y="27661"/>
                        </a:lnTo>
                        <a:lnTo>
                          <a:pt x="0" y="11295"/>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58" name="Google Shape;958;p9"/>
                  <p:cNvSpPr/>
                  <p:nvPr/>
                </p:nvSpPr>
                <p:spPr>
                  <a:xfrm>
                    <a:off x="870140" y="5903990"/>
                    <a:ext cx="113408" cy="11525"/>
                  </a:xfrm>
                  <a:custGeom>
                    <a:avLst/>
                    <a:gdLst/>
                    <a:ahLst/>
                    <a:cxnLst/>
                    <a:rect l="l" t="t" r="r" b="b"/>
                    <a:pathLst>
                      <a:path w="113408" h="11525" extrusionOk="0">
                        <a:moveTo>
                          <a:pt x="113409" y="0"/>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59" name="Google Shape;959;p9"/>
                  <p:cNvSpPr/>
                  <p:nvPr/>
                </p:nvSpPr>
                <p:spPr>
                  <a:xfrm>
                    <a:off x="1019969" y="5883475"/>
                    <a:ext cx="44141" cy="27775"/>
                  </a:xfrm>
                  <a:custGeom>
                    <a:avLst/>
                    <a:gdLst/>
                    <a:ahLst/>
                    <a:cxnLst/>
                    <a:rect l="l" t="t" r="r" b="b"/>
                    <a:pathLst>
                      <a:path w="44141" h="27775" extrusionOk="0">
                        <a:moveTo>
                          <a:pt x="44142" y="0"/>
                        </a:moveTo>
                        <a:lnTo>
                          <a:pt x="16481" y="27776"/>
                        </a:lnTo>
                        <a:lnTo>
                          <a:pt x="0" y="1141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60" name="Google Shape;960;p9"/>
                  <p:cNvSpPr/>
                  <p:nvPr/>
                </p:nvSpPr>
                <p:spPr>
                  <a:xfrm>
                    <a:off x="870140" y="5974064"/>
                    <a:ext cx="113408" cy="11525"/>
                  </a:xfrm>
                  <a:custGeom>
                    <a:avLst/>
                    <a:gdLst/>
                    <a:ahLst/>
                    <a:cxnLst/>
                    <a:rect l="l" t="t" r="r" b="b"/>
                    <a:pathLst>
                      <a:path w="113408" h="11525" extrusionOk="0">
                        <a:moveTo>
                          <a:pt x="113409" y="0"/>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961" name="Google Shape;961;p9"/>
                <p:cNvSpPr/>
                <p:nvPr/>
              </p:nvSpPr>
              <p:spPr>
                <a:xfrm>
                  <a:off x="907943" y="5570795"/>
                  <a:ext cx="134960" cy="96120"/>
                </a:xfrm>
                <a:custGeom>
                  <a:avLst/>
                  <a:gdLst/>
                  <a:ahLst/>
                  <a:cxnLst/>
                  <a:rect l="l" t="t" r="r" b="b"/>
                  <a:pathLst>
                    <a:path w="134960" h="96120" extrusionOk="0">
                      <a:moveTo>
                        <a:pt x="99809" y="32040"/>
                      </a:moveTo>
                      <a:lnTo>
                        <a:pt x="99809" y="32040"/>
                      </a:lnTo>
                      <a:cubicBezTo>
                        <a:pt x="99809" y="14291"/>
                        <a:pt x="85402" y="0"/>
                        <a:pt x="67769" y="0"/>
                      </a:cubicBezTo>
                      <a:cubicBezTo>
                        <a:pt x="50020" y="0"/>
                        <a:pt x="35728" y="14407"/>
                        <a:pt x="35728" y="32040"/>
                      </a:cubicBezTo>
                      <a:lnTo>
                        <a:pt x="35728" y="32040"/>
                      </a:lnTo>
                      <a:lnTo>
                        <a:pt x="0" y="32040"/>
                      </a:lnTo>
                      <a:lnTo>
                        <a:pt x="0" y="96121"/>
                      </a:lnTo>
                      <a:lnTo>
                        <a:pt x="134961" y="96121"/>
                      </a:lnTo>
                      <a:lnTo>
                        <a:pt x="134961" y="32040"/>
                      </a:lnTo>
                      <a:lnTo>
                        <a:pt x="99809" y="3204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sp>
          <p:nvSpPr>
            <p:cNvPr id="962" name="Google Shape;962;p9"/>
            <p:cNvSpPr/>
            <p:nvPr/>
          </p:nvSpPr>
          <p:spPr>
            <a:xfrm>
              <a:off x="1097995" y="5867916"/>
              <a:ext cx="72148" cy="72148"/>
            </a:xfrm>
            <a:custGeom>
              <a:avLst/>
              <a:gdLst/>
              <a:ahLst/>
              <a:cxnLst/>
              <a:rect l="l" t="t" r="r" b="b"/>
              <a:pathLst>
                <a:path w="72148" h="72148" extrusionOk="0">
                  <a:moveTo>
                    <a:pt x="72148" y="36074"/>
                  </a:moveTo>
                  <a:cubicBezTo>
                    <a:pt x="72148" y="56013"/>
                    <a:pt x="56013" y="72148"/>
                    <a:pt x="36074" y="72148"/>
                  </a:cubicBezTo>
                  <a:cubicBezTo>
                    <a:pt x="16135" y="72148"/>
                    <a:pt x="0" y="56013"/>
                    <a:pt x="0" y="36074"/>
                  </a:cubicBezTo>
                  <a:cubicBezTo>
                    <a:pt x="0" y="16135"/>
                    <a:pt x="16135" y="0"/>
                    <a:pt x="36074" y="0"/>
                  </a:cubicBezTo>
                  <a:cubicBezTo>
                    <a:pt x="56013" y="0"/>
                    <a:pt x="72148" y="16135"/>
                    <a:pt x="72148" y="36074"/>
                  </a:cubicBez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963" name="Google Shape;963;p9"/>
          <p:cNvGrpSpPr/>
          <p:nvPr/>
        </p:nvGrpSpPr>
        <p:grpSpPr>
          <a:xfrm>
            <a:off x="6382665" y="5588831"/>
            <a:ext cx="464583" cy="513335"/>
            <a:chOff x="6222645" y="5588831"/>
            <a:chExt cx="464583" cy="513335"/>
          </a:xfrm>
        </p:grpSpPr>
        <p:sp>
          <p:nvSpPr>
            <p:cNvPr id="964" name="Google Shape;964;p9"/>
            <p:cNvSpPr/>
            <p:nvPr/>
          </p:nvSpPr>
          <p:spPr>
            <a:xfrm>
              <a:off x="6404399" y="5588831"/>
              <a:ext cx="102920" cy="143489"/>
            </a:xfrm>
            <a:custGeom>
              <a:avLst/>
              <a:gdLst/>
              <a:ahLst/>
              <a:cxnLst/>
              <a:rect l="l" t="t" r="r" b="b"/>
              <a:pathLst>
                <a:path w="102920" h="143489" extrusionOk="0">
                  <a:moveTo>
                    <a:pt x="102921" y="143490"/>
                  </a:moveTo>
                  <a:lnTo>
                    <a:pt x="102921" y="0"/>
                  </a:lnTo>
                  <a:lnTo>
                    <a:pt x="15790" y="0"/>
                  </a:lnTo>
                  <a:lnTo>
                    <a:pt x="0" y="15790"/>
                  </a:lnTo>
                  <a:lnTo>
                    <a:pt x="0" y="143490"/>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65" name="Google Shape;965;p9"/>
            <p:cNvSpPr/>
            <p:nvPr/>
          </p:nvSpPr>
          <p:spPr>
            <a:xfrm>
              <a:off x="6404399" y="5958562"/>
              <a:ext cx="102920" cy="143604"/>
            </a:xfrm>
            <a:custGeom>
              <a:avLst/>
              <a:gdLst/>
              <a:ahLst/>
              <a:cxnLst/>
              <a:rect l="l" t="t" r="r" b="b"/>
              <a:pathLst>
                <a:path w="102920" h="143604" extrusionOk="0">
                  <a:moveTo>
                    <a:pt x="102921" y="143605"/>
                  </a:moveTo>
                  <a:lnTo>
                    <a:pt x="102921" y="0"/>
                  </a:lnTo>
                  <a:lnTo>
                    <a:pt x="15790" y="0"/>
                  </a:lnTo>
                  <a:lnTo>
                    <a:pt x="0" y="15790"/>
                  </a:lnTo>
                  <a:lnTo>
                    <a:pt x="0" y="143605"/>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66" name="Google Shape;966;p9"/>
            <p:cNvSpPr/>
            <p:nvPr/>
          </p:nvSpPr>
          <p:spPr>
            <a:xfrm>
              <a:off x="6584308" y="5768856"/>
              <a:ext cx="102920" cy="143489"/>
            </a:xfrm>
            <a:custGeom>
              <a:avLst/>
              <a:gdLst/>
              <a:ahLst/>
              <a:cxnLst/>
              <a:rect l="l" t="t" r="r" b="b"/>
              <a:pathLst>
                <a:path w="102920" h="143489" extrusionOk="0">
                  <a:moveTo>
                    <a:pt x="102921" y="143489"/>
                  </a:moveTo>
                  <a:lnTo>
                    <a:pt x="102921" y="0"/>
                  </a:lnTo>
                  <a:lnTo>
                    <a:pt x="15905" y="0"/>
                  </a:lnTo>
                  <a:lnTo>
                    <a:pt x="0" y="15790"/>
                  </a:lnTo>
                  <a:lnTo>
                    <a:pt x="0" y="143489"/>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67" name="Google Shape;967;p9"/>
            <p:cNvSpPr/>
            <p:nvPr/>
          </p:nvSpPr>
          <p:spPr>
            <a:xfrm>
              <a:off x="6222645" y="5768856"/>
              <a:ext cx="102920" cy="143489"/>
            </a:xfrm>
            <a:custGeom>
              <a:avLst/>
              <a:gdLst/>
              <a:ahLst/>
              <a:cxnLst/>
              <a:rect l="l" t="t" r="r" b="b"/>
              <a:pathLst>
                <a:path w="102920" h="143489" extrusionOk="0">
                  <a:moveTo>
                    <a:pt x="102921" y="143489"/>
                  </a:moveTo>
                  <a:lnTo>
                    <a:pt x="102921" y="0"/>
                  </a:lnTo>
                  <a:lnTo>
                    <a:pt x="15790" y="0"/>
                  </a:lnTo>
                  <a:lnTo>
                    <a:pt x="0" y="15790"/>
                  </a:lnTo>
                  <a:lnTo>
                    <a:pt x="0" y="143489"/>
                  </a:lnTo>
                  <a:close/>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68" name="Google Shape;968;p9"/>
            <p:cNvSpPr/>
            <p:nvPr/>
          </p:nvSpPr>
          <p:spPr>
            <a:xfrm>
              <a:off x="6274163" y="5660634"/>
              <a:ext cx="69151" cy="69151"/>
            </a:xfrm>
            <a:custGeom>
              <a:avLst/>
              <a:gdLst/>
              <a:ahLst/>
              <a:cxnLst/>
              <a:rect l="l" t="t" r="r" b="b"/>
              <a:pathLst>
                <a:path w="69151" h="69151" extrusionOk="0">
                  <a:moveTo>
                    <a:pt x="0" y="69152"/>
                  </a:moveTo>
                  <a:lnTo>
                    <a:pt x="0" y="0"/>
                  </a:lnTo>
                  <a:lnTo>
                    <a:pt x="69152"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69" name="Google Shape;969;p9"/>
            <p:cNvSpPr/>
            <p:nvPr/>
          </p:nvSpPr>
          <p:spPr>
            <a:xfrm>
              <a:off x="6274163" y="5950955"/>
              <a:ext cx="69151" cy="69151"/>
            </a:xfrm>
            <a:custGeom>
              <a:avLst/>
              <a:gdLst/>
              <a:ahLst/>
              <a:cxnLst/>
              <a:rect l="l" t="t" r="r" b="b"/>
              <a:pathLst>
                <a:path w="69151" h="69151" extrusionOk="0">
                  <a:moveTo>
                    <a:pt x="69152" y="69152"/>
                  </a:moveTo>
                  <a:lnTo>
                    <a:pt x="0" y="69152"/>
                  </a:ln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70" name="Google Shape;970;p9"/>
            <p:cNvSpPr/>
            <p:nvPr/>
          </p:nvSpPr>
          <p:spPr>
            <a:xfrm>
              <a:off x="6459605" y="5846075"/>
              <a:ext cx="69151" cy="69151"/>
            </a:xfrm>
            <a:custGeom>
              <a:avLst/>
              <a:gdLst/>
              <a:ahLst/>
              <a:cxnLst/>
              <a:rect l="l" t="t" r="r" b="b"/>
              <a:pathLst>
                <a:path w="69151" h="69151" extrusionOk="0">
                  <a:moveTo>
                    <a:pt x="0" y="69152"/>
                  </a:moveTo>
                  <a:lnTo>
                    <a:pt x="0" y="0"/>
                  </a:lnTo>
                  <a:lnTo>
                    <a:pt x="69152"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71" name="Google Shape;971;p9"/>
            <p:cNvSpPr/>
            <p:nvPr/>
          </p:nvSpPr>
          <p:spPr>
            <a:xfrm>
              <a:off x="6256414" y="5866244"/>
              <a:ext cx="34575" cy="11525"/>
            </a:xfrm>
            <a:custGeom>
              <a:avLst/>
              <a:gdLst/>
              <a:ahLst/>
              <a:cxnLst/>
              <a:rect l="l" t="t" r="r" b="b"/>
              <a:pathLst>
                <a:path w="34575" h="11525" extrusionOk="0">
                  <a:moveTo>
                    <a:pt x="0" y="0"/>
                  </a:moveTo>
                  <a:lnTo>
                    <a:pt x="34576"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72" name="Google Shape;972;p9"/>
            <p:cNvSpPr/>
            <p:nvPr/>
          </p:nvSpPr>
          <p:spPr>
            <a:xfrm>
              <a:off x="6256414" y="5820143"/>
              <a:ext cx="34575" cy="11525"/>
            </a:xfrm>
            <a:custGeom>
              <a:avLst/>
              <a:gdLst/>
              <a:ahLst/>
              <a:cxnLst/>
              <a:rect l="l" t="t" r="r" b="b"/>
              <a:pathLst>
                <a:path w="34575" h="11525" extrusionOk="0">
                  <a:moveTo>
                    <a:pt x="0" y="0"/>
                  </a:moveTo>
                  <a:lnTo>
                    <a:pt x="34576"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73" name="Google Shape;973;p9"/>
            <p:cNvSpPr/>
            <p:nvPr/>
          </p:nvSpPr>
          <p:spPr>
            <a:xfrm>
              <a:off x="6438513" y="6030364"/>
              <a:ext cx="34691" cy="11525"/>
            </a:xfrm>
            <a:custGeom>
              <a:avLst/>
              <a:gdLst/>
              <a:ahLst/>
              <a:cxnLst/>
              <a:rect l="l" t="t" r="r" b="b"/>
              <a:pathLst>
                <a:path w="34691" h="11525" extrusionOk="0">
                  <a:moveTo>
                    <a:pt x="0" y="0"/>
                  </a:moveTo>
                  <a:lnTo>
                    <a:pt x="34691"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74" name="Google Shape;974;p9"/>
            <p:cNvSpPr/>
            <p:nvPr/>
          </p:nvSpPr>
          <p:spPr>
            <a:xfrm>
              <a:off x="6618538" y="5846075"/>
              <a:ext cx="34575" cy="11525"/>
            </a:xfrm>
            <a:custGeom>
              <a:avLst/>
              <a:gdLst/>
              <a:ahLst/>
              <a:cxnLst/>
              <a:rect l="l" t="t" r="r" b="b"/>
              <a:pathLst>
                <a:path w="34575" h="11525" extrusionOk="0">
                  <a:moveTo>
                    <a:pt x="0" y="0"/>
                  </a:moveTo>
                  <a:lnTo>
                    <a:pt x="34576"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75" name="Google Shape;975;p9"/>
            <p:cNvSpPr/>
            <p:nvPr/>
          </p:nvSpPr>
          <p:spPr>
            <a:xfrm>
              <a:off x="6438513" y="5660634"/>
              <a:ext cx="34691" cy="11525"/>
            </a:xfrm>
            <a:custGeom>
              <a:avLst/>
              <a:gdLst/>
              <a:ahLst/>
              <a:cxnLst/>
              <a:rect l="l" t="t" r="r" b="b"/>
              <a:pathLst>
                <a:path w="34691" h="11525" extrusionOk="0">
                  <a:moveTo>
                    <a:pt x="0" y="0"/>
                  </a:moveTo>
                  <a:lnTo>
                    <a:pt x="34691"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976" name="Google Shape;976;p9"/>
            <p:cNvGrpSpPr/>
            <p:nvPr/>
          </p:nvGrpSpPr>
          <p:grpSpPr>
            <a:xfrm>
              <a:off x="6542010" y="6030364"/>
              <a:ext cx="115368" cy="11525"/>
              <a:chOff x="6542010" y="6030364"/>
              <a:chExt cx="115368" cy="11525"/>
            </a:xfrm>
          </p:grpSpPr>
          <p:grpSp>
            <p:nvGrpSpPr>
              <p:cNvPr id="977" name="Google Shape;977;p9"/>
              <p:cNvGrpSpPr/>
              <p:nvPr/>
            </p:nvGrpSpPr>
            <p:grpSpPr>
              <a:xfrm>
                <a:off x="6588111" y="6030364"/>
                <a:ext cx="69267" cy="11525"/>
                <a:chOff x="6588111" y="6030364"/>
                <a:chExt cx="69267" cy="11525"/>
              </a:xfrm>
            </p:grpSpPr>
            <p:sp>
              <p:nvSpPr>
                <p:cNvPr id="978" name="Google Shape;978;p9"/>
                <p:cNvSpPr/>
                <p:nvPr/>
              </p:nvSpPr>
              <p:spPr>
                <a:xfrm>
                  <a:off x="6588111" y="6030364"/>
                  <a:ext cx="23165" cy="11525"/>
                </a:xfrm>
                <a:custGeom>
                  <a:avLst/>
                  <a:gdLst/>
                  <a:ahLst/>
                  <a:cxnLst/>
                  <a:rect l="l" t="t" r="r" b="b"/>
                  <a:pathLst>
                    <a:path w="23165" h="11525" extrusionOk="0">
                      <a:moveTo>
                        <a:pt x="0" y="0"/>
                      </a:moveTo>
                      <a:lnTo>
                        <a:pt x="23166"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79" name="Google Shape;979;p9"/>
                <p:cNvSpPr/>
                <p:nvPr/>
              </p:nvSpPr>
              <p:spPr>
                <a:xfrm>
                  <a:off x="6634328" y="6030364"/>
                  <a:ext cx="23050" cy="11525"/>
                </a:xfrm>
                <a:custGeom>
                  <a:avLst/>
                  <a:gdLst/>
                  <a:ahLst/>
                  <a:cxnLst/>
                  <a:rect l="l" t="t" r="r" b="b"/>
                  <a:pathLst>
                    <a:path w="23050" h="11525" extrusionOk="0">
                      <a:moveTo>
                        <a:pt x="0" y="0"/>
                      </a:moveTo>
                      <a:lnTo>
                        <a:pt x="23051"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980" name="Google Shape;980;p9"/>
              <p:cNvSpPr/>
              <p:nvPr/>
            </p:nvSpPr>
            <p:spPr>
              <a:xfrm>
                <a:off x="6542010" y="6030364"/>
                <a:ext cx="23050" cy="11525"/>
              </a:xfrm>
              <a:custGeom>
                <a:avLst/>
                <a:gdLst/>
                <a:ahLst/>
                <a:cxnLst/>
                <a:rect l="l" t="t" r="r" b="b"/>
                <a:pathLst>
                  <a:path w="23050" h="11525" extrusionOk="0">
                    <a:moveTo>
                      <a:pt x="0" y="0"/>
                    </a:moveTo>
                    <a:lnTo>
                      <a:pt x="23051"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981" name="Google Shape;981;p9"/>
            <p:cNvGrpSpPr/>
            <p:nvPr/>
          </p:nvGrpSpPr>
          <p:grpSpPr>
            <a:xfrm>
              <a:off x="6542010" y="5660634"/>
              <a:ext cx="115368" cy="11525"/>
              <a:chOff x="6542010" y="5660634"/>
              <a:chExt cx="115368" cy="11525"/>
            </a:xfrm>
          </p:grpSpPr>
          <p:grpSp>
            <p:nvGrpSpPr>
              <p:cNvPr id="982" name="Google Shape;982;p9"/>
              <p:cNvGrpSpPr/>
              <p:nvPr/>
            </p:nvGrpSpPr>
            <p:grpSpPr>
              <a:xfrm>
                <a:off x="6588111" y="5660634"/>
                <a:ext cx="69267" cy="11525"/>
                <a:chOff x="6588111" y="5660634"/>
                <a:chExt cx="69267" cy="11525"/>
              </a:xfrm>
            </p:grpSpPr>
            <p:sp>
              <p:nvSpPr>
                <p:cNvPr id="983" name="Google Shape;983;p9"/>
                <p:cNvSpPr/>
                <p:nvPr/>
              </p:nvSpPr>
              <p:spPr>
                <a:xfrm>
                  <a:off x="6588111" y="5660634"/>
                  <a:ext cx="23165" cy="11525"/>
                </a:xfrm>
                <a:custGeom>
                  <a:avLst/>
                  <a:gdLst/>
                  <a:ahLst/>
                  <a:cxnLst/>
                  <a:rect l="l" t="t" r="r" b="b"/>
                  <a:pathLst>
                    <a:path w="23165" h="11525" extrusionOk="0">
                      <a:moveTo>
                        <a:pt x="0" y="0"/>
                      </a:moveTo>
                      <a:lnTo>
                        <a:pt x="23166"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84" name="Google Shape;984;p9"/>
                <p:cNvSpPr/>
                <p:nvPr/>
              </p:nvSpPr>
              <p:spPr>
                <a:xfrm>
                  <a:off x="6634328" y="5660634"/>
                  <a:ext cx="23050" cy="11525"/>
                </a:xfrm>
                <a:custGeom>
                  <a:avLst/>
                  <a:gdLst/>
                  <a:ahLst/>
                  <a:cxnLst/>
                  <a:rect l="l" t="t" r="r" b="b"/>
                  <a:pathLst>
                    <a:path w="23050" h="11525" extrusionOk="0">
                      <a:moveTo>
                        <a:pt x="0" y="0"/>
                      </a:moveTo>
                      <a:lnTo>
                        <a:pt x="23051"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985" name="Google Shape;985;p9"/>
              <p:cNvSpPr/>
              <p:nvPr/>
            </p:nvSpPr>
            <p:spPr>
              <a:xfrm>
                <a:off x="6542010" y="5660634"/>
                <a:ext cx="23050" cy="11525"/>
              </a:xfrm>
              <a:custGeom>
                <a:avLst/>
                <a:gdLst/>
                <a:ahLst/>
                <a:cxnLst/>
                <a:rect l="l" t="t" r="r" b="b"/>
                <a:pathLst>
                  <a:path w="23050" h="11525" extrusionOk="0">
                    <a:moveTo>
                      <a:pt x="0" y="0"/>
                    </a:moveTo>
                    <a:lnTo>
                      <a:pt x="23051"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nvGrpSpPr>
          <p:cNvPr id="986" name="Google Shape;986;p9"/>
          <p:cNvGrpSpPr/>
          <p:nvPr/>
        </p:nvGrpSpPr>
        <p:grpSpPr>
          <a:xfrm>
            <a:off x="3503816" y="2016600"/>
            <a:ext cx="369332" cy="485947"/>
            <a:chOff x="3503816" y="2016600"/>
            <a:chExt cx="369332" cy="485947"/>
          </a:xfrm>
        </p:grpSpPr>
        <p:sp>
          <p:nvSpPr>
            <p:cNvPr id="987" name="Google Shape;987;p9"/>
            <p:cNvSpPr/>
            <p:nvPr/>
          </p:nvSpPr>
          <p:spPr>
            <a:xfrm>
              <a:off x="3503816" y="2016600"/>
              <a:ext cx="103936" cy="132645"/>
            </a:xfrm>
            <a:custGeom>
              <a:avLst/>
              <a:gdLst/>
              <a:ahLst/>
              <a:cxnLst/>
              <a:rect l="l" t="t" r="r" b="b"/>
              <a:pathLst>
                <a:path w="103936" h="132645" extrusionOk="0">
                  <a:moveTo>
                    <a:pt x="68628" y="0"/>
                  </a:moveTo>
                  <a:lnTo>
                    <a:pt x="103937" y="21793"/>
                  </a:lnTo>
                  <a:lnTo>
                    <a:pt x="35204" y="132645"/>
                  </a:lnTo>
                  <a:lnTo>
                    <a:pt x="0" y="110852"/>
                  </a:lnTo>
                  <a:lnTo>
                    <a:pt x="35204" y="132645"/>
                  </a:lnTo>
                  <a:lnTo>
                    <a:pt x="103937" y="21793"/>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88" name="Google Shape;988;p9"/>
            <p:cNvSpPr/>
            <p:nvPr/>
          </p:nvSpPr>
          <p:spPr>
            <a:xfrm>
              <a:off x="3549812" y="2119594"/>
              <a:ext cx="205902" cy="61471"/>
            </a:xfrm>
            <a:custGeom>
              <a:avLst/>
              <a:gdLst/>
              <a:ahLst/>
              <a:cxnLst/>
              <a:rect l="l" t="t" r="r" b="b"/>
              <a:pathLst>
                <a:path w="205902" h="61471" extrusionOk="0">
                  <a:moveTo>
                    <a:pt x="0" y="13516"/>
                  </a:moveTo>
                  <a:lnTo>
                    <a:pt x="13202" y="22003"/>
                  </a:lnTo>
                  <a:lnTo>
                    <a:pt x="35309" y="41596"/>
                  </a:lnTo>
                  <a:cubicBezTo>
                    <a:pt x="59093" y="66951"/>
                    <a:pt x="101317" y="66637"/>
                    <a:pt x="121225" y="47777"/>
                  </a:cubicBezTo>
                  <a:lnTo>
                    <a:pt x="121225" y="47777"/>
                  </a:lnTo>
                  <a:cubicBezTo>
                    <a:pt x="123215" y="45787"/>
                    <a:pt x="129921" y="45158"/>
                    <a:pt x="134217" y="45158"/>
                  </a:cubicBezTo>
                  <a:lnTo>
                    <a:pt x="183880" y="44529"/>
                  </a:lnTo>
                  <a:cubicBezTo>
                    <a:pt x="196348" y="44529"/>
                    <a:pt x="206302" y="34261"/>
                    <a:pt x="205778" y="21793"/>
                  </a:cubicBezTo>
                  <a:lnTo>
                    <a:pt x="205778" y="21793"/>
                  </a:lnTo>
                  <a:cubicBezTo>
                    <a:pt x="205359" y="10373"/>
                    <a:pt x="196034" y="1153"/>
                    <a:pt x="184614" y="838"/>
                  </a:cubicBezTo>
                  <a:lnTo>
                    <a:pt x="126883" y="0"/>
                  </a:lnTo>
                  <a:lnTo>
                    <a:pt x="184718" y="1048"/>
                  </a:lnTo>
                  <a:cubicBezTo>
                    <a:pt x="196139" y="1362"/>
                    <a:pt x="205464" y="10582"/>
                    <a:pt x="205883" y="22003"/>
                  </a:cubicBezTo>
                  <a:lnTo>
                    <a:pt x="205883" y="22003"/>
                  </a:lnTo>
                  <a:cubicBezTo>
                    <a:pt x="206407" y="34471"/>
                    <a:pt x="196453" y="44739"/>
                    <a:pt x="183985" y="44739"/>
                  </a:cubicBezTo>
                  <a:lnTo>
                    <a:pt x="134322" y="45368"/>
                  </a:lnTo>
                  <a:cubicBezTo>
                    <a:pt x="130026" y="45368"/>
                    <a:pt x="123425" y="45996"/>
                    <a:pt x="121329" y="47987"/>
                  </a:cubicBezTo>
                  <a:lnTo>
                    <a:pt x="121329" y="47987"/>
                  </a:lnTo>
                  <a:cubicBezTo>
                    <a:pt x="101317" y="66742"/>
                    <a:pt x="59198" y="67056"/>
                    <a:pt x="35414" y="41805"/>
                  </a:cubicBezTo>
                  <a:lnTo>
                    <a:pt x="13306" y="22212"/>
                  </a:lnTo>
                  <a:lnTo>
                    <a:pt x="0" y="13516"/>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89" name="Google Shape;989;p9"/>
            <p:cNvSpPr/>
            <p:nvPr/>
          </p:nvSpPr>
          <p:spPr>
            <a:xfrm>
              <a:off x="3598114" y="2055262"/>
              <a:ext cx="275034" cy="107937"/>
            </a:xfrm>
            <a:custGeom>
              <a:avLst/>
              <a:gdLst/>
              <a:ahLst/>
              <a:cxnLst/>
              <a:rect l="l" t="t" r="r" b="b"/>
              <a:pathLst>
                <a:path w="275034" h="107937" extrusionOk="0">
                  <a:moveTo>
                    <a:pt x="0" y="0"/>
                  </a:moveTo>
                  <a:lnTo>
                    <a:pt x="26822" y="17078"/>
                  </a:lnTo>
                  <a:lnTo>
                    <a:pt x="130340" y="17497"/>
                  </a:lnTo>
                  <a:cubicBezTo>
                    <a:pt x="158420" y="16869"/>
                    <a:pt x="163135" y="23365"/>
                    <a:pt x="190586" y="38138"/>
                  </a:cubicBezTo>
                  <a:cubicBezTo>
                    <a:pt x="205673" y="46206"/>
                    <a:pt x="236687" y="64961"/>
                    <a:pt x="251355" y="73866"/>
                  </a:cubicBezTo>
                  <a:lnTo>
                    <a:pt x="260052" y="79210"/>
                  </a:lnTo>
                  <a:cubicBezTo>
                    <a:pt x="265814" y="82668"/>
                    <a:pt x="271786" y="86649"/>
                    <a:pt x="275034" y="89373"/>
                  </a:cubicBezTo>
                  <a:cubicBezTo>
                    <a:pt x="266967" y="106871"/>
                    <a:pt x="251984" y="112633"/>
                    <a:pt x="233858" y="103937"/>
                  </a:cubicBezTo>
                  <a:cubicBezTo>
                    <a:pt x="229667" y="101946"/>
                    <a:pt x="225266" y="99746"/>
                    <a:pt x="220761" y="98489"/>
                  </a:cubicBezTo>
                  <a:cubicBezTo>
                    <a:pt x="182728" y="87068"/>
                    <a:pt x="155591" y="78162"/>
                    <a:pt x="155591" y="78162"/>
                  </a:cubicBezTo>
                  <a:cubicBezTo>
                    <a:pt x="155591" y="78162"/>
                    <a:pt x="182728" y="87068"/>
                    <a:pt x="220761" y="98489"/>
                  </a:cubicBezTo>
                  <a:cubicBezTo>
                    <a:pt x="225266" y="99851"/>
                    <a:pt x="229667" y="101946"/>
                    <a:pt x="233858" y="103937"/>
                  </a:cubicBezTo>
                  <a:cubicBezTo>
                    <a:pt x="251984" y="112633"/>
                    <a:pt x="266967" y="106871"/>
                    <a:pt x="275034" y="89373"/>
                  </a:cubicBezTo>
                  <a:cubicBezTo>
                    <a:pt x="271891" y="86649"/>
                    <a:pt x="265814" y="82668"/>
                    <a:pt x="260052" y="79210"/>
                  </a:cubicBezTo>
                  <a:lnTo>
                    <a:pt x="251355" y="73866"/>
                  </a:lnTo>
                  <a:cubicBezTo>
                    <a:pt x="236687" y="65065"/>
                    <a:pt x="205673" y="46311"/>
                    <a:pt x="190586" y="38138"/>
                  </a:cubicBezTo>
                  <a:cubicBezTo>
                    <a:pt x="163135" y="23365"/>
                    <a:pt x="158315" y="16869"/>
                    <a:pt x="130340" y="17497"/>
                  </a:cubicBezTo>
                  <a:lnTo>
                    <a:pt x="26822" y="17078"/>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90" name="Google Shape;990;p9"/>
            <p:cNvSpPr/>
            <p:nvPr/>
          </p:nvSpPr>
          <p:spPr>
            <a:xfrm>
              <a:off x="3617916" y="2226569"/>
              <a:ext cx="51130" cy="51130"/>
            </a:xfrm>
            <a:custGeom>
              <a:avLst/>
              <a:gdLst/>
              <a:ahLst/>
              <a:cxnLst/>
              <a:rect l="l" t="t" r="r" b="b"/>
              <a:pathLst>
                <a:path w="51130" h="51130" extrusionOk="0">
                  <a:moveTo>
                    <a:pt x="51130" y="25566"/>
                  </a:moveTo>
                  <a:cubicBezTo>
                    <a:pt x="51130" y="39710"/>
                    <a:pt x="39710" y="51131"/>
                    <a:pt x="25565" y="51131"/>
                  </a:cubicBezTo>
                  <a:cubicBezTo>
                    <a:pt x="11420" y="51131"/>
                    <a:pt x="0" y="39710"/>
                    <a:pt x="0" y="25566"/>
                  </a:cubicBezTo>
                  <a:cubicBezTo>
                    <a:pt x="0" y="11421"/>
                    <a:pt x="11420" y="1"/>
                    <a:pt x="25565" y="1"/>
                  </a:cubicBezTo>
                  <a:cubicBezTo>
                    <a:pt x="39710" y="-104"/>
                    <a:pt x="51130" y="11421"/>
                    <a:pt x="51130" y="25566"/>
                  </a:cubicBez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91" name="Google Shape;991;p9"/>
            <p:cNvSpPr/>
            <p:nvPr/>
          </p:nvSpPr>
          <p:spPr>
            <a:xfrm>
              <a:off x="3746789" y="2398296"/>
              <a:ext cx="10477" cy="104251"/>
            </a:xfrm>
            <a:custGeom>
              <a:avLst/>
              <a:gdLst/>
              <a:ahLst/>
              <a:cxnLst/>
              <a:rect l="l" t="t" r="r" b="b"/>
              <a:pathLst>
                <a:path w="10477" h="104251" extrusionOk="0">
                  <a:moveTo>
                    <a:pt x="0" y="0"/>
                  </a:moveTo>
                  <a:lnTo>
                    <a:pt x="0" y="104251"/>
                  </a:lnTo>
                  <a:lnTo>
                    <a:pt x="0"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92" name="Google Shape;992;p9"/>
            <p:cNvSpPr/>
            <p:nvPr/>
          </p:nvSpPr>
          <p:spPr>
            <a:xfrm>
              <a:off x="3782308" y="2398296"/>
              <a:ext cx="10477" cy="104251"/>
            </a:xfrm>
            <a:custGeom>
              <a:avLst/>
              <a:gdLst/>
              <a:ahLst/>
              <a:cxnLst/>
              <a:rect l="l" t="t" r="r" b="b"/>
              <a:pathLst>
                <a:path w="10477" h="104251" extrusionOk="0">
                  <a:moveTo>
                    <a:pt x="0" y="0"/>
                  </a:moveTo>
                  <a:lnTo>
                    <a:pt x="0" y="104251"/>
                  </a:lnTo>
                  <a:lnTo>
                    <a:pt x="0"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93" name="Google Shape;993;p9"/>
            <p:cNvSpPr/>
            <p:nvPr/>
          </p:nvSpPr>
          <p:spPr>
            <a:xfrm>
              <a:off x="3575273" y="2306644"/>
              <a:ext cx="136417" cy="118474"/>
            </a:xfrm>
            <a:custGeom>
              <a:avLst/>
              <a:gdLst/>
              <a:ahLst/>
              <a:cxnLst/>
              <a:rect l="l" t="t" r="r" b="b"/>
              <a:pathLst>
                <a:path w="136417" h="118474" extrusionOk="0">
                  <a:moveTo>
                    <a:pt x="0" y="118474"/>
                  </a:moveTo>
                  <a:lnTo>
                    <a:pt x="0" y="41570"/>
                  </a:lnTo>
                  <a:cubicBezTo>
                    <a:pt x="0" y="27320"/>
                    <a:pt x="9535" y="14957"/>
                    <a:pt x="23260" y="11290"/>
                  </a:cubicBezTo>
                  <a:lnTo>
                    <a:pt x="62865" y="707"/>
                  </a:lnTo>
                  <a:cubicBezTo>
                    <a:pt x="66532" y="-236"/>
                    <a:pt x="70304" y="-236"/>
                    <a:pt x="73971" y="707"/>
                  </a:cubicBezTo>
                  <a:lnTo>
                    <a:pt x="113157" y="11185"/>
                  </a:lnTo>
                  <a:cubicBezTo>
                    <a:pt x="126883" y="14852"/>
                    <a:pt x="136417" y="27320"/>
                    <a:pt x="136417" y="41465"/>
                  </a:cubicBezTo>
                  <a:lnTo>
                    <a:pt x="136417" y="118474"/>
                  </a:lnTo>
                  <a:lnTo>
                    <a:pt x="136417" y="41465"/>
                  </a:lnTo>
                  <a:cubicBezTo>
                    <a:pt x="136417" y="27320"/>
                    <a:pt x="126883" y="14852"/>
                    <a:pt x="113157" y="11185"/>
                  </a:cubicBezTo>
                  <a:lnTo>
                    <a:pt x="73971" y="707"/>
                  </a:lnTo>
                  <a:cubicBezTo>
                    <a:pt x="70304" y="-236"/>
                    <a:pt x="66532" y="-236"/>
                    <a:pt x="62865" y="707"/>
                  </a:cubicBezTo>
                  <a:lnTo>
                    <a:pt x="23260" y="11290"/>
                  </a:lnTo>
                  <a:cubicBezTo>
                    <a:pt x="9535" y="14957"/>
                    <a:pt x="0" y="27425"/>
                    <a:pt x="0" y="41570"/>
                  </a:cubicBezTo>
                  <a:lnTo>
                    <a:pt x="0" y="118474"/>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94" name="Google Shape;994;p9"/>
            <p:cNvSpPr/>
            <p:nvPr/>
          </p:nvSpPr>
          <p:spPr>
            <a:xfrm>
              <a:off x="3705822" y="2276233"/>
              <a:ext cx="145742" cy="91363"/>
            </a:xfrm>
            <a:custGeom>
              <a:avLst/>
              <a:gdLst/>
              <a:ahLst/>
              <a:cxnLst/>
              <a:rect l="l" t="t" r="r" b="b"/>
              <a:pathLst>
                <a:path w="145742" h="91363" extrusionOk="0">
                  <a:moveTo>
                    <a:pt x="0" y="16450"/>
                  </a:moveTo>
                  <a:lnTo>
                    <a:pt x="56474" y="314"/>
                  </a:lnTo>
                  <a:cubicBezTo>
                    <a:pt x="57941" y="-105"/>
                    <a:pt x="59617" y="-105"/>
                    <a:pt x="61084" y="314"/>
                  </a:cubicBezTo>
                  <a:lnTo>
                    <a:pt x="120806" y="18231"/>
                  </a:lnTo>
                  <a:cubicBezTo>
                    <a:pt x="123739" y="19069"/>
                    <a:pt x="125940" y="21374"/>
                    <a:pt x="126778" y="24203"/>
                  </a:cubicBezTo>
                  <a:lnTo>
                    <a:pt x="145742" y="91364"/>
                  </a:lnTo>
                  <a:lnTo>
                    <a:pt x="126778" y="24203"/>
                  </a:lnTo>
                  <a:cubicBezTo>
                    <a:pt x="125940" y="21269"/>
                    <a:pt x="123739" y="19069"/>
                    <a:pt x="120806" y="18231"/>
                  </a:cubicBezTo>
                  <a:lnTo>
                    <a:pt x="61084" y="314"/>
                  </a:lnTo>
                  <a:cubicBezTo>
                    <a:pt x="59617" y="-105"/>
                    <a:pt x="57941" y="-105"/>
                    <a:pt x="56474" y="314"/>
                  </a:cubicBezTo>
                  <a:lnTo>
                    <a:pt x="0" y="1645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95" name="Google Shape;995;p9"/>
            <p:cNvSpPr/>
            <p:nvPr/>
          </p:nvSpPr>
          <p:spPr>
            <a:xfrm>
              <a:off x="3800958" y="2324849"/>
              <a:ext cx="22317" cy="85601"/>
            </a:xfrm>
            <a:custGeom>
              <a:avLst/>
              <a:gdLst/>
              <a:ahLst/>
              <a:cxnLst/>
              <a:rect l="l" t="t" r="r" b="b"/>
              <a:pathLst>
                <a:path w="22317" h="85601" extrusionOk="0">
                  <a:moveTo>
                    <a:pt x="0" y="0"/>
                  </a:moveTo>
                  <a:lnTo>
                    <a:pt x="22317" y="85601"/>
                  </a:lnTo>
                  <a:lnTo>
                    <a:pt x="0"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96" name="Google Shape;996;p9"/>
            <p:cNvSpPr/>
            <p:nvPr/>
          </p:nvSpPr>
          <p:spPr>
            <a:xfrm>
              <a:off x="3738931" y="2197652"/>
              <a:ext cx="50501" cy="50501"/>
            </a:xfrm>
            <a:custGeom>
              <a:avLst/>
              <a:gdLst/>
              <a:ahLst/>
              <a:cxnLst/>
              <a:rect l="l" t="t" r="r" b="b"/>
              <a:pathLst>
                <a:path w="50501" h="50501" extrusionOk="0">
                  <a:moveTo>
                    <a:pt x="50502" y="25251"/>
                  </a:moveTo>
                  <a:cubicBezTo>
                    <a:pt x="50502" y="39186"/>
                    <a:pt x="39186" y="50502"/>
                    <a:pt x="25251" y="50502"/>
                  </a:cubicBezTo>
                  <a:cubicBezTo>
                    <a:pt x="11316" y="50502"/>
                    <a:pt x="0" y="39186"/>
                    <a:pt x="0" y="25251"/>
                  </a:cubicBezTo>
                  <a:cubicBezTo>
                    <a:pt x="0" y="11316"/>
                    <a:pt x="11316" y="0"/>
                    <a:pt x="25251" y="0"/>
                  </a:cubicBezTo>
                  <a:cubicBezTo>
                    <a:pt x="39186" y="0"/>
                    <a:pt x="50502" y="11211"/>
                    <a:pt x="50502" y="25251"/>
                  </a:cubicBez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97" name="Google Shape;997;p9"/>
            <p:cNvSpPr/>
            <p:nvPr/>
          </p:nvSpPr>
          <p:spPr>
            <a:xfrm>
              <a:off x="3643481" y="2432767"/>
              <a:ext cx="10477" cy="69780"/>
            </a:xfrm>
            <a:custGeom>
              <a:avLst/>
              <a:gdLst/>
              <a:ahLst/>
              <a:cxnLst/>
              <a:rect l="l" t="t" r="r" b="b"/>
              <a:pathLst>
                <a:path w="10477" h="69780" extrusionOk="0">
                  <a:moveTo>
                    <a:pt x="0" y="0"/>
                  </a:moveTo>
                  <a:lnTo>
                    <a:pt x="0" y="6978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98" name="Google Shape;998;p9"/>
            <p:cNvSpPr/>
            <p:nvPr/>
          </p:nvSpPr>
          <p:spPr>
            <a:xfrm>
              <a:off x="3608591" y="2370740"/>
              <a:ext cx="10477" cy="131702"/>
            </a:xfrm>
            <a:custGeom>
              <a:avLst/>
              <a:gdLst/>
              <a:ahLst/>
              <a:cxnLst/>
              <a:rect l="l" t="t" r="r" b="b"/>
              <a:pathLst>
                <a:path w="10477" h="131702" extrusionOk="0">
                  <a:moveTo>
                    <a:pt x="0" y="0"/>
                  </a:moveTo>
                  <a:lnTo>
                    <a:pt x="0" y="131702"/>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999" name="Google Shape;999;p9"/>
            <p:cNvSpPr/>
            <p:nvPr/>
          </p:nvSpPr>
          <p:spPr>
            <a:xfrm>
              <a:off x="3678371" y="2370740"/>
              <a:ext cx="10477" cy="131702"/>
            </a:xfrm>
            <a:custGeom>
              <a:avLst/>
              <a:gdLst/>
              <a:ahLst/>
              <a:cxnLst/>
              <a:rect l="l" t="t" r="r" b="b"/>
              <a:pathLst>
                <a:path w="10477" h="131702" extrusionOk="0">
                  <a:moveTo>
                    <a:pt x="0" y="0"/>
                  </a:moveTo>
                  <a:lnTo>
                    <a:pt x="0" y="131702"/>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000" name="Google Shape;1000;p9"/>
          <p:cNvGrpSpPr/>
          <p:nvPr/>
        </p:nvGrpSpPr>
        <p:grpSpPr>
          <a:xfrm>
            <a:off x="1176978" y="2050034"/>
            <a:ext cx="462153" cy="445579"/>
            <a:chOff x="1176978" y="2050034"/>
            <a:chExt cx="462153" cy="445579"/>
          </a:xfrm>
        </p:grpSpPr>
        <p:sp>
          <p:nvSpPr>
            <p:cNvPr id="1001" name="Google Shape;1001;p9"/>
            <p:cNvSpPr/>
            <p:nvPr/>
          </p:nvSpPr>
          <p:spPr>
            <a:xfrm>
              <a:off x="1176978" y="2050034"/>
              <a:ext cx="462153" cy="445579"/>
            </a:xfrm>
            <a:custGeom>
              <a:avLst/>
              <a:gdLst/>
              <a:ahLst/>
              <a:cxnLst/>
              <a:rect l="l" t="t" r="r" b="b"/>
              <a:pathLst>
                <a:path w="462153" h="445579" extrusionOk="0">
                  <a:moveTo>
                    <a:pt x="0" y="0"/>
                  </a:moveTo>
                  <a:lnTo>
                    <a:pt x="462153" y="0"/>
                  </a:lnTo>
                  <a:lnTo>
                    <a:pt x="462153" y="445580"/>
                  </a:lnTo>
                  <a:lnTo>
                    <a:pt x="0" y="44558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02" name="Google Shape;1002;p9"/>
            <p:cNvSpPr/>
            <p:nvPr/>
          </p:nvSpPr>
          <p:spPr>
            <a:xfrm>
              <a:off x="1223746" y="2159667"/>
              <a:ext cx="159067" cy="103536"/>
            </a:xfrm>
            <a:custGeom>
              <a:avLst/>
              <a:gdLst/>
              <a:ahLst/>
              <a:cxnLst/>
              <a:rect l="l" t="t" r="r" b="b"/>
              <a:pathLst>
                <a:path w="159067" h="103536" extrusionOk="0">
                  <a:moveTo>
                    <a:pt x="0" y="0"/>
                  </a:moveTo>
                  <a:lnTo>
                    <a:pt x="159068" y="0"/>
                  </a:lnTo>
                  <a:lnTo>
                    <a:pt x="159068" y="103537"/>
                  </a:lnTo>
                  <a:lnTo>
                    <a:pt x="0" y="103537"/>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03" name="Google Shape;1003;p9"/>
            <p:cNvSpPr/>
            <p:nvPr/>
          </p:nvSpPr>
          <p:spPr>
            <a:xfrm>
              <a:off x="1211459" y="2312257"/>
              <a:ext cx="184785" cy="9525"/>
            </a:xfrm>
            <a:custGeom>
              <a:avLst/>
              <a:gdLst/>
              <a:ahLst/>
              <a:cxnLst/>
              <a:rect l="l" t="t" r="r" b="b"/>
              <a:pathLst>
                <a:path w="184785" h="9525" extrusionOk="0">
                  <a:moveTo>
                    <a:pt x="0" y="0"/>
                  </a:moveTo>
                  <a:lnTo>
                    <a:pt x="184785"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04" name="Google Shape;1004;p9"/>
            <p:cNvSpPr/>
            <p:nvPr/>
          </p:nvSpPr>
          <p:spPr>
            <a:xfrm>
              <a:off x="1211459" y="2361311"/>
              <a:ext cx="184785" cy="9525"/>
            </a:xfrm>
            <a:custGeom>
              <a:avLst/>
              <a:gdLst/>
              <a:ahLst/>
              <a:cxnLst/>
              <a:rect l="l" t="t" r="r" b="b"/>
              <a:pathLst>
                <a:path w="184785" h="9525" extrusionOk="0">
                  <a:moveTo>
                    <a:pt x="0" y="0"/>
                  </a:moveTo>
                  <a:lnTo>
                    <a:pt x="184785"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05" name="Google Shape;1005;p9"/>
            <p:cNvSpPr/>
            <p:nvPr/>
          </p:nvSpPr>
          <p:spPr>
            <a:xfrm>
              <a:off x="1211459" y="2410270"/>
              <a:ext cx="184785" cy="9525"/>
            </a:xfrm>
            <a:custGeom>
              <a:avLst/>
              <a:gdLst/>
              <a:ahLst/>
              <a:cxnLst/>
              <a:rect l="l" t="t" r="r" b="b"/>
              <a:pathLst>
                <a:path w="184785" h="9525" extrusionOk="0">
                  <a:moveTo>
                    <a:pt x="0" y="0"/>
                  </a:moveTo>
                  <a:lnTo>
                    <a:pt x="184785"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006" name="Google Shape;1006;p9"/>
            <p:cNvGrpSpPr/>
            <p:nvPr/>
          </p:nvGrpSpPr>
          <p:grpSpPr>
            <a:xfrm>
              <a:off x="1211839" y="2100421"/>
              <a:ext cx="392811" cy="253650"/>
              <a:chOff x="1211839" y="2100421"/>
              <a:chExt cx="392811" cy="253650"/>
            </a:xfrm>
          </p:grpSpPr>
          <p:sp>
            <p:nvSpPr>
              <p:cNvPr id="1007" name="Google Shape;1007;p9"/>
              <p:cNvSpPr/>
              <p:nvPr/>
            </p:nvSpPr>
            <p:spPr>
              <a:xfrm>
                <a:off x="1211839" y="2100421"/>
                <a:ext cx="392811" cy="9525"/>
              </a:xfrm>
              <a:custGeom>
                <a:avLst/>
                <a:gdLst/>
                <a:ahLst/>
                <a:cxnLst/>
                <a:rect l="l" t="t" r="r" b="b"/>
                <a:pathLst>
                  <a:path w="392811" h="9525" extrusionOk="0">
                    <a:moveTo>
                      <a:pt x="0" y="0"/>
                    </a:moveTo>
                    <a:lnTo>
                      <a:pt x="392811"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008" name="Google Shape;1008;p9"/>
              <p:cNvGrpSpPr/>
              <p:nvPr/>
            </p:nvGrpSpPr>
            <p:grpSpPr>
              <a:xfrm>
                <a:off x="1432820" y="2100421"/>
                <a:ext cx="152114" cy="253650"/>
                <a:chOff x="1432820" y="2100421"/>
                <a:chExt cx="152114" cy="253650"/>
              </a:xfrm>
            </p:grpSpPr>
            <p:sp>
              <p:nvSpPr>
                <p:cNvPr id="1009" name="Google Shape;1009;p9"/>
                <p:cNvSpPr/>
                <p:nvPr/>
              </p:nvSpPr>
              <p:spPr>
                <a:xfrm>
                  <a:off x="1432820" y="2100421"/>
                  <a:ext cx="152114" cy="253650"/>
                </a:xfrm>
                <a:custGeom>
                  <a:avLst/>
                  <a:gdLst/>
                  <a:ahLst/>
                  <a:cxnLst/>
                  <a:rect l="l" t="t" r="r" b="b"/>
                  <a:pathLst>
                    <a:path w="152114" h="253650" extrusionOk="0">
                      <a:moveTo>
                        <a:pt x="152114" y="253651"/>
                      </a:moveTo>
                      <a:lnTo>
                        <a:pt x="76105" y="183452"/>
                      </a:lnTo>
                      <a:lnTo>
                        <a:pt x="0" y="253651"/>
                      </a:lnTo>
                      <a:lnTo>
                        <a:pt x="0" y="0"/>
                      </a:lnTo>
                      <a:lnTo>
                        <a:pt x="152114" y="0"/>
                      </a:ln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10" name="Google Shape;1010;p9"/>
                <p:cNvSpPr/>
                <p:nvPr/>
              </p:nvSpPr>
              <p:spPr>
                <a:xfrm>
                  <a:off x="1468634" y="2183193"/>
                  <a:ext cx="68484" cy="44481"/>
                </a:xfrm>
                <a:custGeom>
                  <a:avLst/>
                  <a:gdLst/>
                  <a:ahLst/>
                  <a:cxnLst/>
                  <a:rect l="l" t="t" r="r" b="b"/>
                  <a:pathLst>
                    <a:path w="68484" h="44481" extrusionOk="0">
                      <a:moveTo>
                        <a:pt x="68485" y="0"/>
                      </a:moveTo>
                      <a:lnTo>
                        <a:pt x="23908" y="44482"/>
                      </a:lnTo>
                      <a:lnTo>
                        <a:pt x="0" y="20669"/>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grpSp>
      <p:grpSp>
        <p:nvGrpSpPr>
          <p:cNvPr id="1011" name="Google Shape;1011;p9"/>
          <p:cNvGrpSpPr/>
          <p:nvPr/>
        </p:nvGrpSpPr>
        <p:grpSpPr>
          <a:xfrm>
            <a:off x="5870911" y="2017314"/>
            <a:ext cx="475532" cy="467810"/>
            <a:chOff x="5870911" y="2017314"/>
            <a:chExt cx="475532" cy="467810"/>
          </a:xfrm>
        </p:grpSpPr>
        <p:grpSp>
          <p:nvGrpSpPr>
            <p:cNvPr id="1012" name="Google Shape;1012;p9"/>
            <p:cNvGrpSpPr/>
            <p:nvPr/>
          </p:nvGrpSpPr>
          <p:grpSpPr>
            <a:xfrm>
              <a:off x="5870911" y="2149278"/>
              <a:ext cx="407763" cy="335846"/>
              <a:chOff x="5870911" y="2149278"/>
              <a:chExt cx="407763" cy="335846"/>
            </a:xfrm>
          </p:grpSpPr>
          <p:sp>
            <p:nvSpPr>
              <p:cNvPr id="1013" name="Google Shape;1013;p9"/>
              <p:cNvSpPr/>
              <p:nvPr/>
            </p:nvSpPr>
            <p:spPr>
              <a:xfrm>
                <a:off x="5870911" y="2217277"/>
                <a:ext cx="407763" cy="267847"/>
              </a:xfrm>
              <a:custGeom>
                <a:avLst/>
                <a:gdLst/>
                <a:ahLst/>
                <a:cxnLst/>
                <a:rect l="l" t="t" r="r" b="b"/>
                <a:pathLst>
                  <a:path w="407763" h="267847" extrusionOk="0">
                    <a:moveTo>
                      <a:pt x="392205" y="267847"/>
                    </a:moveTo>
                    <a:lnTo>
                      <a:pt x="15444" y="267847"/>
                    </a:lnTo>
                    <a:cubicBezTo>
                      <a:pt x="6915" y="267847"/>
                      <a:pt x="0" y="260932"/>
                      <a:pt x="0" y="252403"/>
                    </a:cubicBezTo>
                    <a:lnTo>
                      <a:pt x="0" y="15444"/>
                    </a:lnTo>
                    <a:cubicBezTo>
                      <a:pt x="0" y="6915"/>
                      <a:pt x="6915" y="0"/>
                      <a:pt x="15444" y="0"/>
                    </a:cubicBezTo>
                    <a:lnTo>
                      <a:pt x="392320" y="0"/>
                    </a:lnTo>
                    <a:cubicBezTo>
                      <a:pt x="400849" y="0"/>
                      <a:pt x="407764" y="6915"/>
                      <a:pt x="407764" y="15444"/>
                    </a:cubicBezTo>
                    <a:lnTo>
                      <a:pt x="407764" y="252518"/>
                    </a:lnTo>
                    <a:cubicBezTo>
                      <a:pt x="407649" y="260932"/>
                      <a:pt x="400733" y="267847"/>
                      <a:pt x="392205" y="267847"/>
                    </a:cubicBez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14" name="Google Shape;1014;p9"/>
              <p:cNvSpPr/>
              <p:nvPr/>
            </p:nvSpPr>
            <p:spPr>
              <a:xfrm>
                <a:off x="5938795" y="2149278"/>
                <a:ext cx="339764" cy="32962"/>
              </a:xfrm>
              <a:custGeom>
                <a:avLst/>
                <a:gdLst/>
                <a:ahLst/>
                <a:cxnLst/>
                <a:rect l="l" t="t" r="r" b="b"/>
                <a:pathLst>
                  <a:path w="339764" h="32962" extrusionOk="0">
                    <a:moveTo>
                      <a:pt x="0" y="32962"/>
                    </a:moveTo>
                    <a:lnTo>
                      <a:pt x="0" y="15444"/>
                    </a:lnTo>
                    <a:cubicBezTo>
                      <a:pt x="0" y="6915"/>
                      <a:pt x="6915" y="0"/>
                      <a:pt x="15444" y="0"/>
                    </a:cubicBezTo>
                    <a:lnTo>
                      <a:pt x="339765"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15" name="Google Shape;1015;p9"/>
              <p:cNvSpPr/>
              <p:nvPr/>
            </p:nvSpPr>
            <p:spPr>
              <a:xfrm>
                <a:off x="5870911" y="2279514"/>
                <a:ext cx="407648" cy="67883"/>
              </a:xfrm>
              <a:custGeom>
                <a:avLst/>
                <a:gdLst/>
                <a:ahLst/>
                <a:cxnLst/>
                <a:rect l="l" t="t" r="r" b="b"/>
                <a:pathLst>
                  <a:path w="407648" h="67883" extrusionOk="0">
                    <a:moveTo>
                      <a:pt x="0" y="0"/>
                    </a:moveTo>
                    <a:lnTo>
                      <a:pt x="407649" y="0"/>
                    </a:lnTo>
                    <a:lnTo>
                      <a:pt x="407649" y="67884"/>
                    </a:lnTo>
                    <a:lnTo>
                      <a:pt x="0" y="67884"/>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nvGrpSpPr>
              <p:cNvPr id="1016" name="Google Shape;1016;p9"/>
              <p:cNvGrpSpPr/>
              <p:nvPr/>
            </p:nvGrpSpPr>
            <p:grpSpPr>
              <a:xfrm>
                <a:off x="5927731" y="2431993"/>
                <a:ext cx="294239" cy="11525"/>
                <a:chOff x="5927731" y="2431993"/>
                <a:chExt cx="294239" cy="11525"/>
              </a:xfrm>
            </p:grpSpPr>
            <p:sp>
              <p:nvSpPr>
                <p:cNvPr id="1017" name="Google Shape;1017;p9"/>
                <p:cNvSpPr/>
                <p:nvPr/>
              </p:nvSpPr>
              <p:spPr>
                <a:xfrm>
                  <a:off x="5927731" y="2431993"/>
                  <a:ext cx="22704" cy="11525"/>
                </a:xfrm>
                <a:custGeom>
                  <a:avLst/>
                  <a:gdLst/>
                  <a:ahLst/>
                  <a:cxnLst/>
                  <a:rect l="l" t="t" r="r" b="b"/>
                  <a:pathLst>
                    <a:path w="22704" h="11525" extrusionOk="0">
                      <a:moveTo>
                        <a:pt x="0" y="0"/>
                      </a:moveTo>
                      <a:lnTo>
                        <a:pt x="22705"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18" name="Google Shape;1018;p9"/>
                <p:cNvSpPr/>
                <p:nvPr/>
              </p:nvSpPr>
              <p:spPr>
                <a:xfrm>
                  <a:off x="5973025" y="2431993"/>
                  <a:ext cx="22589" cy="11525"/>
                </a:xfrm>
                <a:custGeom>
                  <a:avLst/>
                  <a:gdLst/>
                  <a:ahLst/>
                  <a:cxnLst/>
                  <a:rect l="l" t="t" r="r" b="b"/>
                  <a:pathLst>
                    <a:path w="22589" h="11525" extrusionOk="0">
                      <a:moveTo>
                        <a:pt x="0" y="0"/>
                      </a:moveTo>
                      <a:lnTo>
                        <a:pt x="2259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19" name="Google Shape;1019;p9"/>
                <p:cNvSpPr/>
                <p:nvPr/>
              </p:nvSpPr>
              <p:spPr>
                <a:xfrm>
                  <a:off x="6040909" y="2431993"/>
                  <a:ext cx="22589" cy="11525"/>
                </a:xfrm>
                <a:custGeom>
                  <a:avLst/>
                  <a:gdLst/>
                  <a:ahLst/>
                  <a:cxnLst/>
                  <a:rect l="l" t="t" r="r" b="b"/>
                  <a:pathLst>
                    <a:path w="22589" h="11525" extrusionOk="0">
                      <a:moveTo>
                        <a:pt x="0" y="0"/>
                      </a:moveTo>
                      <a:lnTo>
                        <a:pt x="2259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20" name="Google Shape;1020;p9"/>
                <p:cNvSpPr/>
                <p:nvPr/>
              </p:nvSpPr>
              <p:spPr>
                <a:xfrm>
                  <a:off x="6086203" y="2431993"/>
                  <a:ext cx="22589" cy="11525"/>
                </a:xfrm>
                <a:custGeom>
                  <a:avLst/>
                  <a:gdLst/>
                  <a:ahLst/>
                  <a:cxnLst/>
                  <a:rect l="l" t="t" r="r" b="b"/>
                  <a:pathLst>
                    <a:path w="22589" h="11525" extrusionOk="0">
                      <a:moveTo>
                        <a:pt x="0" y="0"/>
                      </a:moveTo>
                      <a:lnTo>
                        <a:pt x="2259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21" name="Google Shape;1021;p9"/>
                <p:cNvSpPr/>
                <p:nvPr/>
              </p:nvSpPr>
              <p:spPr>
                <a:xfrm>
                  <a:off x="6154087" y="2431993"/>
                  <a:ext cx="22589" cy="11525"/>
                </a:xfrm>
                <a:custGeom>
                  <a:avLst/>
                  <a:gdLst/>
                  <a:ahLst/>
                  <a:cxnLst/>
                  <a:rect l="l" t="t" r="r" b="b"/>
                  <a:pathLst>
                    <a:path w="22589" h="11525" extrusionOk="0">
                      <a:moveTo>
                        <a:pt x="0" y="0"/>
                      </a:moveTo>
                      <a:lnTo>
                        <a:pt x="2259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22" name="Google Shape;1022;p9"/>
                <p:cNvSpPr/>
                <p:nvPr/>
              </p:nvSpPr>
              <p:spPr>
                <a:xfrm>
                  <a:off x="6199381" y="2431993"/>
                  <a:ext cx="22589" cy="11525"/>
                </a:xfrm>
                <a:custGeom>
                  <a:avLst/>
                  <a:gdLst/>
                  <a:ahLst/>
                  <a:cxnLst/>
                  <a:rect l="l" t="t" r="r" b="b"/>
                  <a:pathLst>
                    <a:path w="22589" h="11525" extrusionOk="0">
                      <a:moveTo>
                        <a:pt x="0" y="0"/>
                      </a:moveTo>
                      <a:lnTo>
                        <a:pt x="22590"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sp>
          <p:nvSpPr>
            <p:cNvPr id="1023" name="Google Shape;1023;p9"/>
            <p:cNvSpPr/>
            <p:nvPr/>
          </p:nvSpPr>
          <p:spPr>
            <a:xfrm>
              <a:off x="5991696" y="2066181"/>
              <a:ext cx="354747" cy="351059"/>
            </a:xfrm>
            <a:custGeom>
              <a:avLst/>
              <a:gdLst/>
              <a:ahLst/>
              <a:cxnLst/>
              <a:rect l="l" t="t" r="r" b="b"/>
              <a:pathLst>
                <a:path w="354747" h="351059" extrusionOk="0">
                  <a:moveTo>
                    <a:pt x="0" y="0"/>
                  </a:moveTo>
                  <a:lnTo>
                    <a:pt x="308647" y="0"/>
                  </a:lnTo>
                  <a:cubicBezTo>
                    <a:pt x="334117" y="0"/>
                    <a:pt x="354748" y="20630"/>
                    <a:pt x="354748" y="46101"/>
                  </a:cubicBezTo>
                  <a:lnTo>
                    <a:pt x="354748" y="335731"/>
                  </a:lnTo>
                  <a:cubicBezTo>
                    <a:pt x="354748" y="344260"/>
                    <a:pt x="347832" y="351060"/>
                    <a:pt x="339304" y="351060"/>
                  </a:cubicBezTo>
                  <a:lnTo>
                    <a:pt x="319826" y="35106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24" name="Google Shape;1024;p9"/>
            <p:cNvSpPr/>
            <p:nvPr/>
          </p:nvSpPr>
          <p:spPr>
            <a:xfrm>
              <a:off x="5992618" y="2017314"/>
              <a:ext cx="48751" cy="97618"/>
            </a:xfrm>
            <a:custGeom>
              <a:avLst/>
              <a:gdLst/>
              <a:ahLst/>
              <a:cxnLst/>
              <a:rect l="l" t="t" r="r" b="b"/>
              <a:pathLst>
                <a:path w="48751" h="97618" extrusionOk="0">
                  <a:moveTo>
                    <a:pt x="48752" y="97619"/>
                  </a:moveTo>
                  <a:lnTo>
                    <a:pt x="0" y="48867"/>
                  </a:lnTo>
                  <a:lnTo>
                    <a:pt x="48752" y="0"/>
                  </a:lnTo>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grpSp>
        <p:nvGrpSpPr>
          <p:cNvPr id="1025" name="Google Shape;1025;p9"/>
          <p:cNvGrpSpPr/>
          <p:nvPr/>
        </p:nvGrpSpPr>
        <p:grpSpPr>
          <a:xfrm>
            <a:off x="8317778" y="2017124"/>
            <a:ext cx="565302" cy="476558"/>
            <a:chOff x="8317778" y="2017124"/>
            <a:chExt cx="565302" cy="476558"/>
          </a:xfrm>
        </p:grpSpPr>
        <p:sp>
          <p:nvSpPr>
            <p:cNvPr id="1026" name="Google Shape;1026;p9"/>
            <p:cNvSpPr/>
            <p:nvPr/>
          </p:nvSpPr>
          <p:spPr>
            <a:xfrm>
              <a:off x="8401198" y="2376667"/>
              <a:ext cx="30680" cy="12677"/>
            </a:xfrm>
            <a:custGeom>
              <a:avLst/>
              <a:gdLst/>
              <a:ahLst/>
              <a:cxnLst/>
              <a:rect l="l" t="t" r="r" b="b"/>
              <a:pathLst>
                <a:path w="30680" h="12677" extrusionOk="0">
                  <a:moveTo>
                    <a:pt x="0" y="0"/>
                  </a:moveTo>
                  <a:lnTo>
                    <a:pt x="30680"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27" name="Google Shape;1027;p9"/>
            <p:cNvSpPr/>
            <p:nvPr/>
          </p:nvSpPr>
          <p:spPr>
            <a:xfrm>
              <a:off x="8431878" y="2376667"/>
              <a:ext cx="30680" cy="12677"/>
            </a:xfrm>
            <a:custGeom>
              <a:avLst/>
              <a:gdLst/>
              <a:ahLst/>
              <a:cxnLst/>
              <a:rect l="l" t="t" r="r" b="b"/>
              <a:pathLst>
                <a:path w="30680" h="12677" extrusionOk="0">
                  <a:moveTo>
                    <a:pt x="0" y="0"/>
                  </a:moveTo>
                  <a:lnTo>
                    <a:pt x="30680"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28" name="Google Shape;1028;p9"/>
            <p:cNvSpPr/>
            <p:nvPr/>
          </p:nvSpPr>
          <p:spPr>
            <a:xfrm>
              <a:off x="8738047" y="2376667"/>
              <a:ext cx="30680" cy="12677"/>
            </a:xfrm>
            <a:custGeom>
              <a:avLst/>
              <a:gdLst/>
              <a:ahLst/>
              <a:cxnLst/>
              <a:rect l="l" t="t" r="r" b="b"/>
              <a:pathLst>
                <a:path w="30680" h="12677" extrusionOk="0">
                  <a:moveTo>
                    <a:pt x="0" y="0"/>
                  </a:moveTo>
                  <a:lnTo>
                    <a:pt x="30680"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29" name="Google Shape;1029;p9"/>
            <p:cNvSpPr/>
            <p:nvPr/>
          </p:nvSpPr>
          <p:spPr>
            <a:xfrm>
              <a:off x="8768727" y="2376667"/>
              <a:ext cx="30680" cy="12677"/>
            </a:xfrm>
            <a:custGeom>
              <a:avLst/>
              <a:gdLst/>
              <a:ahLst/>
              <a:cxnLst/>
              <a:rect l="l" t="t" r="r" b="b"/>
              <a:pathLst>
                <a:path w="30680" h="12677" extrusionOk="0">
                  <a:moveTo>
                    <a:pt x="0" y="0"/>
                  </a:moveTo>
                  <a:lnTo>
                    <a:pt x="30680"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30" name="Google Shape;1030;p9"/>
            <p:cNvSpPr/>
            <p:nvPr/>
          </p:nvSpPr>
          <p:spPr>
            <a:xfrm>
              <a:off x="8401198" y="2428899"/>
              <a:ext cx="30680" cy="12677"/>
            </a:xfrm>
            <a:custGeom>
              <a:avLst/>
              <a:gdLst/>
              <a:ahLst/>
              <a:cxnLst/>
              <a:rect l="l" t="t" r="r" b="b"/>
              <a:pathLst>
                <a:path w="30680" h="12677" extrusionOk="0">
                  <a:moveTo>
                    <a:pt x="0" y="0"/>
                  </a:moveTo>
                  <a:lnTo>
                    <a:pt x="30680"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31" name="Google Shape;1031;p9"/>
            <p:cNvSpPr/>
            <p:nvPr/>
          </p:nvSpPr>
          <p:spPr>
            <a:xfrm>
              <a:off x="8462432" y="2428899"/>
              <a:ext cx="30680" cy="12677"/>
            </a:xfrm>
            <a:custGeom>
              <a:avLst/>
              <a:gdLst/>
              <a:ahLst/>
              <a:cxnLst/>
              <a:rect l="l" t="t" r="r" b="b"/>
              <a:pathLst>
                <a:path w="30680" h="12677" extrusionOk="0">
                  <a:moveTo>
                    <a:pt x="0" y="0"/>
                  </a:moveTo>
                  <a:lnTo>
                    <a:pt x="30680"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32" name="Google Shape;1032;p9"/>
            <p:cNvSpPr/>
            <p:nvPr/>
          </p:nvSpPr>
          <p:spPr>
            <a:xfrm>
              <a:off x="8523792" y="2428899"/>
              <a:ext cx="30680" cy="12677"/>
            </a:xfrm>
            <a:custGeom>
              <a:avLst/>
              <a:gdLst/>
              <a:ahLst/>
              <a:cxnLst/>
              <a:rect l="l" t="t" r="r" b="b"/>
              <a:pathLst>
                <a:path w="30680" h="12677" extrusionOk="0">
                  <a:moveTo>
                    <a:pt x="0" y="0"/>
                  </a:moveTo>
                  <a:lnTo>
                    <a:pt x="30680"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33" name="Google Shape;1033;p9"/>
            <p:cNvSpPr/>
            <p:nvPr/>
          </p:nvSpPr>
          <p:spPr>
            <a:xfrm>
              <a:off x="8646260" y="2428899"/>
              <a:ext cx="30680" cy="12677"/>
            </a:xfrm>
            <a:custGeom>
              <a:avLst/>
              <a:gdLst/>
              <a:ahLst/>
              <a:cxnLst/>
              <a:rect l="l" t="t" r="r" b="b"/>
              <a:pathLst>
                <a:path w="30680" h="12677" extrusionOk="0">
                  <a:moveTo>
                    <a:pt x="0" y="0"/>
                  </a:moveTo>
                  <a:lnTo>
                    <a:pt x="30680"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34" name="Google Shape;1034;p9"/>
            <p:cNvSpPr/>
            <p:nvPr/>
          </p:nvSpPr>
          <p:spPr>
            <a:xfrm>
              <a:off x="8707493" y="2428899"/>
              <a:ext cx="30680" cy="12677"/>
            </a:xfrm>
            <a:custGeom>
              <a:avLst/>
              <a:gdLst/>
              <a:ahLst/>
              <a:cxnLst/>
              <a:rect l="l" t="t" r="r" b="b"/>
              <a:pathLst>
                <a:path w="30680" h="12677" extrusionOk="0">
                  <a:moveTo>
                    <a:pt x="0" y="0"/>
                  </a:moveTo>
                  <a:lnTo>
                    <a:pt x="30680"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35" name="Google Shape;1035;p9"/>
            <p:cNvSpPr/>
            <p:nvPr/>
          </p:nvSpPr>
          <p:spPr>
            <a:xfrm>
              <a:off x="8768727" y="2428899"/>
              <a:ext cx="30680" cy="12677"/>
            </a:xfrm>
            <a:custGeom>
              <a:avLst/>
              <a:gdLst/>
              <a:ahLst/>
              <a:cxnLst/>
              <a:rect l="l" t="t" r="r" b="b"/>
              <a:pathLst>
                <a:path w="30680" h="12677" extrusionOk="0">
                  <a:moveTo>
                    <a:pt x="0" y="0"/>
                  </a:moveTo>
                  <a:lnTo>
                    <a:pt x="30680"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36" name="Google Shape;1036;p9"/>
            <p:cNvSpPr/>
            <p:nvPr/>
          </p:nvSpPr>
          <p:spPr>
            <a:xfrm>
              <a:off x="8768600" y="2481005"/>
              <a:ext cx="30680" cy="12677"/>
            </a:xfrm>
            <a:custGeom>
              <a:avLst/>
              <a:gdLst/>
              <a:ahLst/>
              <a:cxnLst/>
              <a:rect l="l" t="t" r="r" b="b"/>
              <a:pathLst>
                <a:path w="30680" h="12677" extrusionOk="0">
                  <a:moveTo>
                    <a:pt x="30680" y="0"/>
                  </a:moveTo>
                  <a:lnTo>
                    <a:pt x="0" y="0"/>
                  </a:lnTo>
                  <a:lnTo>
                    <a:pt x="3068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37" name="Google Shape;1037;p9"/>
            <p:cNvSpPr/>
            <p:nvPr/>
          </p:nvSpPr>
          <p:spPr>
            <a:xfrm>
              <a:off x="8707367" y="2481005"/>
              <a:ext cx="30680" cy="12677"/>
            </a:xfrm>
            <a:custGeom>
              <a:avLst/>
              <a:gdLst/>
              <a:ahLst/>
              <a:cxnLst/>
              <a:rect l="l" t="t" r="r" b="b"/>
              <a:pathLst>
                <a:path w="30680" h="12677" extrusionOk="0">
                  <a:moveTo>
                    <a:pt x="30680" y="0"/>
                  </a:moveTo>
                  <a:lnTo>
                    <a:pt x="0" y="0"/>
                  </a:lnTo>
                  <a:lnTo>
                    <a:pt x="3068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38" name="Google Shape;1038;p9"/>
            <p:cNvSpPr/>
            <p:nvPr/>
          </p:nvSpPr>
          <p:spPr>
            <a:xfrm>
              <a:off x="8676813" y="2481005"/>
              <a:ext cx="30680" cy="12677"/>
            </a:xfrm>
            <a:custGeom>
              <a:avLst/>
              <a:gdLst/>
              <a:ahLst/>
              <a:cxnLst/>
              <a:rect l="l" t="t" r="r" b="b"/>
              <a:pathLst>
                <a:path w="30680" h="12677" extrusionOk="0">
                  <a:moveTo>
                    <a:pt x="30680" y="0"/>
                  </a:moveTo>
                  <a:lnTo>
                    <a:pt x="0" y="0"/>
                  </a:lnTo>
                  <a:lnTo>
                    <a:pt x="3068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39" name="Google Shape;1039;p9"/>
            <p:cNvSpPr/>
            <p:nvPr/>
          </p:nvSpPr>
          <p:spPr>
            <a:xfrm>
              <a:off x="8615580" y="2481005"/>
              <a:ext cx="30680" cy="12677"/>
            </a:xfrm>
            <a:custGeom>
              <a:avLst/>
              <a:gdLst/>
              <a:ahLst/>
              <a:cxnLst/>
              <a:rect l="l" t="t" r="r" b="b"/>
              <a:pathLst>
                <a:path w="30680" h="12677" extrusionOk="0">
                  <a:moveTo>
                    <a:pt x="30680" y="0"/>
                  </a:moveTo>
                  <a:lnTo>
                    <a:pt x="0" y="0"/>
                  </a:lnTo>
                  <a:lnTo>
                    <a:pt x="3068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40" name="Google Shape;1040;p9"/>
            <p:cNvSpPr/>
            <p:nvPr/>
          </p:nvSpPr>
          <p:spPr>
            <a:xfrm>
              <a:off x="8554346" y="2481005"/>
              <a:ext cx="30680" cy="12677"/>
            </a:xfrm>
            <a:custGeom>
              <a:avLst/>
              <a:gdLst/>
              <a:ahLst/>
              <a:cxnLst/>
              <a:rect l="l" t="t" r="r" b="b"/>
              <a:pathLst>
                <a:path w="30680" h="12677" extrusionOk="0">
                  <a:moveTo>
                    <a:pt x="30680" y="0"/>
                  </a:moveTo>
                  <a:lnTo>
                    <a:pt x="0" y="0"/>
                  </a:lnTo>
                  <a:lnTo>
                    <a:pt x="3068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41" name="Google Shape;1041;p9"/>
            <p:cNvSpPr/>
            <p:nvPr/>
          </p:nvSpPr>
          <p:spPr>
            <a:xfrm>
              <a:off x="8462432" y="2481005"/>
              <a:ext cx="30680" cy="12677"/>
            </a:xfrm>
            <a:custGeom>
              <a:avLst/>
              <a:gdLst/>
              <a:ahLst/>
              <a:cxnLst/>
              <a:rect l="l" t="t" r="r" b="b"/>
              <a:pathLst>
                <a:path w="30680" h="12677" extrusionOk="0">
                  <a:moveTo>
                    <a:pt x="30680" y="0"/>
                  </a:moveTo>
                  <a:lnTo>
                    <a:pt x="0" y="0"/>
                  </a:lnTo>
                  <a:lnTo>
                    <a:pt x="3068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42" name="Google Shape;1042;p9"/>
            <p:cNvSpPr/>
            <p:nvPr/>
          </p:nvSpPr>
          <p:spPr>
            <a:xfrm>
              <a:off x="8401198" y="2481005"/>
              <a:ext cx="30680" cy="12677"/>
            </a:xfrm>
            <a:custGeom>
              <a:avLst/>
              <a:gdLst/>
              <a:ahLst/>
              <a:cxnLst/>
              <a:rect l="l" t="t" r="r" b="b"/>
              <a:pathLst>
                <a:path w="30680" h="12677" extrusionOk="0">
                  <a:moveTo>
                    <a:pt x="30680" y="0"/>
                  </a:moveTo>
                  <a:lnTo>
                    <a:pt x="0" y="0"/>
                  </a:lnTo>
                  <a:lnTo>
                    <a:pt x="3068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43" name="Google Shape;1043;p9"/>
            <p:cNvSpPr/>
            <p:nvPr/>
          </p:nvSpPr>
          <p:spPr>
            <a:xfrm>
              <a:off x="8317778" y="2325321"/>
              <a:ext cx="165191" cy="12677"/>
            </a:xfrm>
            <a:custGeom>
              <a:avLst/>
              <a:gdLst/>
              <a:ahLst/>
              <a:cxnLst/>
              <a:rect l="l" t="t" r="r" b="b"/>
              <a:pathLst>
                <a:path w="165191" h="12677" extrusionOk="0">
                  <a:moveTo>
                    <a:pt x="0" y="0"/>
                  </a:moveTo>
                  <a:lnTo>
                    <a:pt x="165192"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44" name="Google Shape;1044;p9"/>
            <p:cNvSpPr/>
            <p:nvPr/>
          </p:nvSpPr>
          <p:spPr>
            <a:xfrm>
              <a:off x="8717889" y="2325321"/>
              <a:ext cx="165191" cy="12677"/>
            </a:xfrm>
            <a:custGeom>
              <a:avLst/>
              <a:gdLst/>
              <a:ahLst/>
              <a:cxnLst/>
              <a:rect l="l" t="t" r="r" b="b"/>
              <a:pathLst>
                <a:path w="165191" h="12677" extrusionOk="0">
                  <a:moveTo>
                    <a:pt x="0" y="0"/>
                  </a:moveTo>
                  <a:lnTo>
                    <a:pt x="165191"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45" name="Google Shape;1045;p9"/>
            <p:cNvSpPr/>
            <p:nvPr/>
          </p:nvSpPr>
          <p:spPr>
            <a:xfrm>
              <a:off x="8391056" y="2017124"/>
              <a:ext cx="419000" cy="308197"/>
            </a:xfrm>
            <a:custGeom>
              <a:avLst/>
              <a:gdLst/>
              <a:ahLst/>
              <a:cxnLst/>
              <a:rect l="l" t="t" r="r" b="b"/>
              <a:pathLst>
                <a:path w="419000" h="308197" extrusionOk="0">
                  <a:moveTo>
                    <a:pt x="0" y="308197"/>
                  </a:moveTo>
                  <a:lnTo>
                    <a:pt x="0" y="0"/>
                  </a:lnTo>
                  <a:lnTo>
                    <a:pt x="419001" y="0"/>
                  </a:lnTo>
                  <a:lnTo>
                    <a:pt x="419001" y="308197"/>
                  </a:lnTo>
                  <a:lnTo>
                    <a:pt x="419001"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46" name="Google Shape;1046;p9"/>
            <p:cNvSpPr/>
            <p:nvPr/>
          </p:nvSpPr>
          <p:spPr>
            <a:xfrm>
              <a:off x="8458629" y="2145550"/>
              <a:ext cx="202844" cy="12677"/>
            </a:xfrm>
            <a:custGeom>
              <a:avLst/>
              <a:gdLst/>
              <a:ahLst/>
              <a:cxnLst/>
              <a:rect l="l" t="t" r="r" b="b"/>
              <a:pathLst>
                <a:path w="202844" h="12677" extrusionOk="0">
                  <a:moveTo>
                    <a:pt x="0" y="0"/>
                  </a:moveTo>
                  <a:lnTo>
                    <a:pt x="202845"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47" name="Google Shape;1047;p9"/>
            <p:cNvSpPr/>
            <p:nvPr/>
          </p:nvSpPr>
          <p:spPr>
            <a:xfrm>
              <a:off x="8458629" y="2196895"/>
              <a:ext cx="252287" cy="12677"/>
            </a:xfrm>
            <a:custGeom>
              <a:avLst/>
              <a:gdLst/>
              <a:ahLst/>
              <a:cxnLst/>
              <a:rect l="l" t="t" r="r" b="b"/>
              <a:pathLst>
                <a:path w="252287" h="12677" extrusionOk="0">
                  <a:moveTo>
                    <a:pt x="0" y="0"/>
                  </a:moveTo>
                  <a:lnTo>
                    <a:pt x="252288"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48" name="Google Shape;1048;p9"/>
            <p:cNvSpPr/>
            <p:nvPr/>
          </p:nvSpPr>
          <p:spPr>
            <a:xfrm>
              <a:off x="8458629" y="2094205"/>
              <a:ext cx="156950" cy="12677"/>
            </a:xfrm>
            <a:custGeom>
              <a:avLst/>
              <a:gdLst/>
              <a:ahLst/>
              <a:cxnLst/>
              <a:rect l="l" t="t" r="r" b="b"/>
              <a:pathLst>
                <a:path w="156950" h="12677" extrusionOk="0">
                  <a:moveTo>
                    <a:pt x="0" y="0"/>
                  </a:moveTo>
                  <a:lnTo>
                    <a:pt x="156951" y="0"/>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49" name="Google Shape;1049;p9"/>
            <p:cNvSpPr/>
            <p:nvPr/>
          </p:nvSpPr>
          <p:spPr>
            <a:xfrm>
              <a:off x="8545218" y="2269666"/>
              <a:ext cx="17115" cy="17241"/>
            </a:xfrm>
            <a:custGeom>
              <a:avLst/>
              <a:gdLst/>
              <a:ahLst/>
              <a:cxnLst/>
              <a:rect l="l" t="t" r="r" b="b"/>
              <a:pathLst>
                <a:path w="17115" h="17241" extrusionOk="0">
                  <a:moveTo>
                    <a:pt x="0" y="0"/>
                  </a:moveTo>
                  <a:lnTo>
                    <a:pt x="17115" y="17242"/>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50" name="Google Shape;1050;p9"/>
            <p:cNvSpPr/>
            <p:nvPr/>
          </p:nvSpPr>
          <p:spPr>
            <a:xfrm>
              <a:off x="8638780" y="2363735"/>
              <a:ext cx="17115" cy="17241"/>
            </a:xfrm>
            <a:custGeom>
              <a:avLst/>
              <a:gdLst/>
              <a:ahLst/>
              <a:cxnLst/>
              <a:rect l="l" t="t" r="r" b="b"/>
              <a:pathLst>
                <a:path w="17115" h="17241" extrusionOk="0">
                  <a:moveTo>
                    <a:pt x="0" y="0"/>
                  </a:moveTo>
                  <a:lnTo>
                    <a:pt x="17115" y="17242"/>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51" name="Google Shape;1051;p9"/>
            <p:cNvSpPr/>
            <p:nvPr/>
          </p:nvSpPr>
          <p:spPr>
            <a:xfrm>
              <a:off x="8522017" y="2325068"/>
              <a:ext cx="24341" cy="126"/>
            </a:xfrm>
            <a:custGeom>
              <a:avLst/>
              <a:gdLst/>
              <a:ahLst/>
              <a:cxnLst/>
              <a:rect l="l" t="t" r="r" b="b"/>
              <a:pathLst>
                <a:path w="24341" h="126" extrusionOk="0">
                  <a:moveTo>
                    <a:pt x="0" y="0"/>
                  </a:moveTo>
                  <a:lnTo>
                    <a:pt x="24341" y="127"/>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52" name="Google Shape;1052;p9"/>
            <p:cNvSpPr/>
            <p:nvPr/>
          </p:nvSpPr>
          <p:spPr>
            <a:xfrm>
              <a:off x="8654754" y="2325448"/>
              <a:ext cx="24341" cy="126"/>
            </a:xfrm>
            <a:custGeom>
              <a:avLst/>
              <a:gdLst/>
              <a:ahLst/>
              <a:cxnLst/>
              <a:rect l="l" t="t" r="r" b="b"/>
              <a:pathLst>
                <a:path w="24341" h="126" extrusionOk="0">
                  <a:moveTo>
                    <a:pt x="0" y="0"/>
                  </a:moveTo>
                  <a:lnTo>
                    <a:pt x="24341" y="127"/>
                  </a:lnTo>
                  <a:lnTo>
                    <a:pt x="0" y="0"/>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53" name="Google Shape;1053;p9"/>
            <p:cNvSpPr/>
            <p:nvPr/>
          </p:nvSpPr>
          <p:spPr>
            <a:xfrm>
              <a:off x="8544837" y="2363608"/>
              <a:ext cx="17241" cy="17115"/>
            </a:xfrm>
            <a:custGeom>
              <a:avLst/>
              <a:gdLst/>
              <a:ahLst/>
              <a:cxnLst/>
              <a:rect l="l" t="t" r="r" b="b"/>
              <a:pathLst>
                <a:path w="17241" h="17115" extrusionOk="0">
                  <a:moveTo>
                    <a:pt x="0" y="17115"/>
                  </a:moveTo>
                  <a:lnTo>
                    <a:pt x="17242" y="0"/>
                  </a:lnTo>
                  <a:lnTo>
                    <a:pt x="0" y="17115"/>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54" name="Google Shape;1054;p9"/>
            <p:cNvSpPr/>
            <p:nvPr/>
          </p:nvSpPr>
          <p:spPr>
            <a:xfrm>
              <a:off x="8639033" y="2270046"/>
              <a:ext cx="17241" cy="17114"/>
            </a:xfrm>
            <a:custGeom>
              <a:avLst/>
              <a:gdLst/>
              <a:ahLst/>
              <a:cxnLst/>
              <a:rect l="l" t="t" r="r" b="b"/>
              <a:pathLst>
                <a:path w="17241" h="17114" extrusionOk="0">
                  <a:moveTo>
                    <a:pt x="0" y="17115"/>
                  </a:moveTo>
                  <a:lnTo>
                    <a:pt x="17242" y="0"/>
                  </a:lnTo>
                  <a:lnTo>
                    <a:pt x="0" y="17115"/>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55" name="Google Shape;1055;p9"/>
            <p:cNvSpPr/>
            <p:nvPr/>
          </p:nvSpPr>
          <p:spPr>
            <a:xfrm>
              <a:off x="8600366" y="2379456"/>
              <a:ext cx="126" cy="24341"/>
            </a:xfrm>
            <a:custGeom>
              <a:avLst/>
              <a:gdLst/>
              <a:ahLst/>
              <a:cxnLst/>
              <a:rect l="l" t="t" r="r" b="b"/>
              <a:pathLst>
                <a:path w="126" h="24341" extrusionOk="0">
                  <a:moveTo>
                    <a:pt x="0" y="24341"/>
                  </a:moveTo>
                  <a:lnTo>
                    <a:pt x="127" y="0"/>
                  </a:lnTo>
                  <a:lnTo>
                    <a:pt x="0" y="24341"/>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56" name="Google Shape;1056;p9"/>
            <p:cNvSpPr/>
            <p:nvPr/>
          </p:nvSpPr>
          <p:spPr>
            <a:xfrm>
              <a:off x="8600746" y="2246719"/>
              <a:ext cx="126" cy="24341"/>
            </a:xfrm>
            <a:custGeom>
              <a:avLst/>
              <a:gdLst/>
              <a:ahLst/>
              <a:cxnLst/>
              <a:rect l="l" t="t" r="r" b="b"/>
              <a:pathLst>
                <a:path w="126" h="24341" extrusionOk="0">
                  <a:moveTo>
                    <a:pt x="0" y="24341"/>
                  </a:moveTo>
                  <a:lnTo>
                    <a:pt x="127" y="0"/>
                  </a:lnTo>
                  <a:lnTo>
                    <a:pt x="0" y="24341"/>
                  </a:lnTo>
                  <a:close/>
                </a:path>
              </a:pathLst>
            </a:custGeom>
            <a:noFill/>
            <a:ln w="9525" cap="rnd"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1057" name="Google Shape;1057;p9"/>
            <p:cNvSpPr/>
            <p:nvPr/>
          </p:nvSpPr>
          <p:spPr>
            <a:xfrm>
              <a:off x="8548593" y="2273295"/>
              <a:ext cx="103958" cy="104053"/>
            </a:xfrm>
            <a:custGeom>
              <a:avLst/>
              <a:gdLst/>
              <a:ahLst/>
              <a:cxnLst/>
              <a:rect l="l" t="t" r="r" b="b"/>
              <a:pathLst>
                <a:path w="103958" h="104053" extrusionOk="0">
                  <a:moveTo>
                    <a:pt x="88666" y="88919"/>
                  </a:moveTo>
                  <a:cubicBezTo>
                    <a:pt x="68254" y="109204"/>
                    <a:pt x="35419" y="109077"/>
                    <a:pt x="15134" y="88666"/>
                  </a:cubicBezTo>
                  <a:cubicBezTo>
                    <a:pt x="-5150" y="68254"/>
                    <a:pt x="-5023" y="35419"/>
                    <a:pt x="15388" y="15134"/>
                  </a:cubicBezTo>
                  <a:cubicBezTo>
                    <a:pt x="35799" y="-5150"/>
                    <a:pt x="68635" y="-5023"/>
                    <a:pt x="88919" y="15388"/>
                  </a:cubicBezTo>
                  <a:cubicBezTo>
                    <a:pt x="109077" y="35672"/>
                    <a:pt x="108950" y="68635"/>
                    <a:pt x="88666" y="88919"/>
                  </a:cubicBezTo>
                  <a:close/>
                </a:path>
              </a:pathLst>
            </a:cu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1058" name="Google Shape;1058;p9"/>
          <p:cNvSpPr txBox="1"/>
          <p:nvPr/>
        </p:nvSpPr>
        <p:spPr>
          <a:xfrm>
            <a:off x="11595386" y="6601396"/>
            <a:ext cx="407502" cy="170878"/>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s-ES" sz="900">
                <a:solidFill>
                  <a:schemeClr val="dk2"/>
                </a:solidFill>
                <a:latin typeface="Quattrocento Sans"/>
                <a:ea typeface="Quattrocento Sans"/>
                <a:cs typeface="Quattrocento Sans"/>
                <a:sym typeface="Quattrocento Sans"/>
              </a:rPr>
              <a:t>p. </a:t>
            </a:r>
            <a:fld id="{00000000-1234-1234-1234-123412341234}" type="slidenum">
              <a:rPr lang="es-ES" sz="900">
                <a:solidFill>
                  <a:schemeClr val="dk2"/>
                </a:solidFill>
                <a:latin typeface="Quattrocento Sans"/>
                <a:ea typeface="Quattrocento Sans"/>
                <a:cs typeface="Quattrocento Sans"/>
                <a:sym typeface="Quattrocento Sans"/>
              </a:rPr>
              <a:t>9</a:t>
            </a:fld>
            <a:endParaRPr sz="900">
              <a:solidFill>
                <a:schemeClr val="dk2"/>
              </a:solidFill>
              <a:latin typeface="Quattrocento Sans"/>
              <a:ea typeface="Quattrocento Sans"/>
              <a:cs typeface="Quattrocento Sans"/>
              <a:sym typeface="Quattrocento San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theme/theme1.xml><?xml version="1.0" encoding="utf-8"?>
<a:theme xmlns:a="http://schemas.openxmlformats.org/drawingml/2006/main" name="04 Texto con imágenes">
  <a:themeElements>
    <a:clrScheme name="CaixaBank">
      <a:dk1>
        <a:srgbClr val="000000"/>
      </a:dk1>
      <a:lt1>
        <a:srgbClr val="FFFFFF"/>
      </a:lt1>
      <a:dk2>
        <a:srgbClr val="5A5B5D"/>
      </a:dk2>
      <a:lt2>
        <a:srgbClr val="F2F2F2"/>
      </a:lt2>
      <a:accent1>
        <a:srgbClr val="4ABDF0"/>
      </a:accent1>
      <a:accent2>
        <a:srgbClr val="009AD8"/>
      </a:accent2>
      <a:accent3>
        <a:srgbClr val="A4A4A4"/>
      </a:accent3>
      <a:accent4>
        <a:srgbClr val="E65A2B"/>
      </a:accent4>
      <a:accent5>
        <a:srgbClr val="F4C00E"/>
      </a:accent5>
      <a:accent6>
        <a:srgbClr val="E30613"/>
      </a:accent6>
      <a:hlink>
        <a:srgbClr val="4ABDF0"/>
      </a:hlink>
      <a:folHlink>
        <a:srgbClr val="009AD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8F2517855E1D1946BE53926E71A45BB5" ma:contentTypeVersion="19" ma:contentTypeDescription="Crear nuevo documento." ma:contentTypeScope="" ma:versionID="3f9b6019e11a8548821e47c8b64dacd0">
  <xsd:schema xmlns:xsd="http://www.w3.org/2001/XMLSchema" xmlns:xs="http://www.w3.org/2001/XMLSchema" xmlns:p="http://schemas.microsoft.com/office/2006/metadata/properties" xmlns:ns1="http://schemas.microsoft.com/sharepoint/v3" xmlns:ns2="8d14cff7-7dc5-4fb6-8498-dc9db66d7a10" xmlns:ns3="734cc6a3-fab9-49d9-820c-403f37c9ac58" targetNamespace="http://schemas.microsoft.com/office/2006/metadata/properties" ma:root="true" ma:fieldsID="f5f0c61e43609351d506260e7d425d43" ns1:_="" ns2:_="" ns3:_="">
    <xsd:import namespace="http://schemas.microsoft.com/sharepoint/v3"/>
    <xsd:import namespace="8d14cff7-7dc5-4fb6-8498-dc9db66d7a10"/>
    <xsd:import namespace="734cc6a3-fab9-49d9-820c-403f37c9ac58"/>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1:_ip_UnifiedCompliancePolicyProperties" minOccurs="0"/>
                <xsd:element ref="ns1:_ip_UnifiedCompliancePolicyUIAction" minOccurs="0"/>
                <xsd:element ref="ns2:hf361cd4c28c40a99411d1d3ee0c208c" minOccurs="0"/>
                <xsd:element ref="ns3:TaxCatchAll" minOccurs="0"/>
                <xsd:element ref="ns2:MediaLengthInSeconds" minOccurs="0"/>
                <xsd:element ref="ns2: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9" nillable="true" ma:displayName="Propiedades de la Directiva de cumplimiento unificado" ma:hidden="true" ma:internalName="_ip_UnifiedCompliancePolicyProperties">
      <xsd:simpleType>
        <xsd:restriction base="dms:Note"/>
      </xsd:simpleType>
    </xsd:element>
    <xsd:element name="_ip_UnifiedCompliancePolicyUIAction" ma:index="20" nillable="true" ma:displayName="Acción de IU de la Directiva de cumplimiento unificado"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d14cff7-7dc5-4fb6-8498-dc9db66d7a1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hf361cd4c28c40a99411d1d3ee0c208c" ma:index="22" nillable="true" ma:taxonomy="true" ma:internalName="hf361cd4c28c40a99411d1d3ee0c208c" ma:taxonomyFieldName="Meta" ma:displayName="Meta" ma:default="" ma:fieldId="{1f361cd4-c28c-40a9-9411-d1d3ee0c208c}" ma:sspId="f1f5e375-99b9-4ad4-a463-5140b8149e88" ma:termSetId="8ed8c9ea-7052-4c1d-a4d7-b9c10bffea6f" ma:anchorId="00000000-0000-0000-0000-000000000000" ma:open="true" ma:isKeyword="false">
      <xsd:complexType>
        <xsd:sequence>
          <xsd:element ref="pc:Terms" minOccurs="0" maxOccurs="1"/>
        </xsd:sequence>
      </xsd:complexType>
    </xsd:element>
    <xsd:element name="MediaLengthInSeconds" ma:index="24" nillable="true" ma:displayName="Length (seconds)" ma:internalName="MediaLengthInSeconds" ma:readOnly="true">
      <xsd:simpleType>
        <xsd:restriction base="dms:Unknown"/>
      </xsd:simpleType>
    </xsd:element>
    <xsd:element name="lcf76f155ced4ddcb4097134ff3c332f" ma:index="26" nillable="true" ma:taxonomy="true" ma:internalName="lcf76f155ced4ddcb4097134ff3c332f" ma:taxonomyFieldName="MediaServiceImageTags" ma:displayName="Etiquetas de imagen" ma:readOnly="false" ma:fieldId="{5cf76f15-5ced-4ddc-b409-7134ff3c332f}" ma:taxonomyMulti="true" ma:sspId="f1f5e375-99b9-4ad4-a463-5140b8149e88"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34cc6a3-fab9-49d9-820c-403f37c9ac58" elementFormDefault="qualified">
    <xsd:import namespace="http://schemas.microsoft.com/office/2006/documentManagement/types"/>
    <xsd:import namespace="http://schemas.microsoft.com/office/infopath/2007/PartnerControls"/>
    <xsd:element name="SharedWithUsers" ma:index="13"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Detalles de uso compartido" ma:internalName="SharedWithDetails" ma:readOnly="true">
      <xsd:simpleType>
        <xsd:restriction base="dms:Note">
          <xsd:maxLength value="255"/>
        </xsd:restriction>
      </xsd:simpleType>
    </xsd:element>
    <xsd:element name="TaxCatchAll" ma:index="23" nillable="true" ma:displayName="Taxonomy Catch All Column" ma:hidden="true" ma:list="{3db740b4-3da4-468a-91db-257170cd0c74}" ma:internalName="TaxCatchAll" ma:showField="CatchAllData" ma:web="734cc6a3-fab9-49d9-820c-403f37c9ac5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D64F57E-A50F-40BA-B0D8-ED2839E21BF2}"/>
</file>

<file path=customXml/itemProps2.xml><?xml version="1.0" encoding="utf-8"?>
<ds:datastoreItem xmlns:ds="http://schemas.openxmlformats.org/officeDocument/2006/customXml" ds:itemID="{87EDA0EE-2598-4676-B0B4-D1D4FD0589D9}"/>
</file>

<file path=docProps/app.xml><?xml version="1.0" encoding="utf-8"?>
<Properties xmlns="http://schemas.openxmlformats.org/officeDocument/2006/extended-properties" xmlns:vt="http://schemas.openxmlformats.org/officeDocument/2006/docPropsVTypes">
  <TotalTime>0</TotalTime>
  <Words>3920</Words>
  <Application>Microsoft Office PowerPoint</Application>
  <PresentationFormat>Panorámica</PresentationFormat>
  <Paragraphs>406</Paragraphs>
  <Slides>16</Slides>
  <Notes>16</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16</vt:i4>
      </vt:variant>
    </vt:vector>
  </HeadingPairs>
  <TitlesOfParts>
    <vt:vector size="22" baseType="lpstr">
      <vt:lpstr>Quattrocento Sans</vt:lpstr>
      <vt:lpstr>Open Sans Light</vt:lpstr>
      <vt:lpstr>Montserrat</vt:lpstr>
      <vt:lpstr>Open Sans SemiBold</vt:lpstr>
      <vt:lpstr>Arial</vt:lpstr>
      <vt:lpstr>04 Texto con imágenes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bulletproof</dc:creator>
  <cp:lastModifiedBy>CRISTINA TELLO SANTIAGO</cp:lastModifiedBy>
  <cp:revision>1</cp:revision>
  <dcterms:created xsi:type="dcterms:W3CDTF">2019-11-22T11:13:00Z</dcterms:created>
  <dcterms:modified xsi:type="dcterms:W3CDTF">2023-03-03T10:12:02Z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c2c11c9e-624c-4a75-9f78-0989052ff6ea_Enabled">
    <vt:lpwstr>true</vt:lpwstr>
  </property>
  <property fmtid="{D5CDD505-2E9C-101B-9397-08002B2CF9AE}" pid="3" name="MSIP_Label_c2c11c9e-624c-4a75-9f78-0989052ff6ea_SetDate">
    <vt:lpwstr>2022-02-21T11:18:13Z</vt:lpwstr>
  </property>
  <property fmtid="{D5CDD505-2E9C-101B-9397-08002B2CF9AE}" pid="4" name="MSIP_Label_c2c11c9e-624c-4a75-9f78-0989052ff6ea_Method">
    <vt:lpwstr>Standard</vt:lpwstr>
  </property>
  <property fmtid="{D5CDD505-2E9C-101B-9397-08002B2CF9AE}" pid="5" name="MSIP_Label_c2c11c9e-624c-4a75-9f78-0989052ff6ea_Name">
    <vt:lpwstr>c2c11c9e-624c-4a75-9f78-0989052ff6ea</vt:lpwstr>
  </property>
  <property fmtid="{D5CDD505-2E9C-101B-9397-08002B2CF9AE}" pid="6" name="MSIP_Label_c2c11c9e-624c-4a75-9f78-0989052ff6ea_SiteId">
    <vt:lpwstr>5df31d35-3ba9-481e-a3c8-ff9be3ee783b</vt:lpwstr>
  </property>
  <property fmtid="{D5CDD505-2E9C-101B-9397-08002B2CF9AE}" pid="7" name="MSIP_Label_c2c11c9e-624c-4a75-9f78-0989052ff6ea_ActionId">
    <vt:lpwstr>eba311c3-c2ad-4c30-96d6-0a54d6565164</vt:lpwstr>
  </property>
  <property fmtid="{D5CDD505-2E9C-101B-9397-08002B2CF9AE}" pid="8" name="MSIP_Label_c2c11c9e-624c-4a75-9f78-0989052ff6ea_ContentBits">
    <vt:lpwstr>0</vt:lpwstr>
  </property>
</Properties>
</file>