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293" r:id="rId48"/>
    <p:sldId id="303" r:id="rId49"/>
    <p:sldId id="304" r:id="rId50"/>
    <p:sldId id="305" r:id="rId51"/>
    <p:sldId id="306" r:id="rId52"/>
    <p:sldId id="307" r:id="rId53"/>
    <p:sldId id="321" r:id="rId54"/>
    <p:sldId id="322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46"/>
    <p:restoredTop sz="84225"/>
  </p:normalViewPr>
  <p:slideViewPr>
    <p:cSldViewPr snapToGrid="0" snapToObjects="1">
      <p:cViewPr varScale="1">
        <p:scale>
          <a:sx n="68" d="100"/>
          <a:sy n="68" d="100"/>
        </p:scale>
        <p:origin x="24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78886-741C-324C-A190-0B15026A5741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9C96C-07B5-3643-B6C3-5DF5410C4A5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4992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9C96C-07B5-3643-B6C3-5DF5410C4A57}" type="slidenum">
              <a:rPr lang="es-ES_tradnl" smtClean="0"/>
              <a:t>53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5451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EFA1-BB06-934B-944C-37644A366710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AC39-FE22-604C-98BA-370B5729CE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2965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EFA1-BB06-934B-944C-37644A366710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AC39-FE22-604C-98BA-370B5729CE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2138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EFA1-BB06-934B-944C-37644A366710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AC39-FE22-604C-98BA-370B5729CE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1016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EFA1-BB06-934B-944C-37644A366710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AC39-FE22-604C-98BA-370B5729CE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274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EFA1-BB06-934B-944C-37644A366710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AC39-FE22-604C-98BA-370B5729CE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7336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EFA1-BB06-934B-944C-37644A366710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AC39-FE22-604C-98BA-370B5729CE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3161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EFA1-BB06-934B-944C-37644A366710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AC39-FE22-604C-98BA-370B5729CE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086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EFA1-BB06-934B-944C-37644A366710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AC39-FE22-604C-98BA-370B5729CE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3877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EFA1-BB06-934B-944C-37644A366710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AC39-FE22-604C-98BA-370B5729CE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68735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EFA1-BB06-934B-944C-37644A366710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AC39-FE22-604C-98BA-370B5729CE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3083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EFA1-BB06-934B-944C-37644A366710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9AC39-FE22-604C-98BA-370B5729CE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838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1EFA1-BB06-934B-944C-37644A366710}" type="datetimeFigureOut">
              <a:rPr lang="es-ES_tradnl" smtClean="0"/>
              <a:t>12/12/18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9AC39-FE22-604C-98BA-370B5729CE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625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3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15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06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84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24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15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37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9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43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93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87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9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65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4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73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0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04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59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0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66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71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86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53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69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62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2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7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04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98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63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6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57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886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86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10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13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812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379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07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67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297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76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743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51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41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07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960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752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00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105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414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04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635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856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796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4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834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25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394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339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00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8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190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503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29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64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54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286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</Words>
  <Application>Microsoft Macintosh PowerPoint</Application>
  <PresentationFormat>Panorámica</PresentationFormat>
  <Paragraphs>1</Paragraphs>
  <Slides>67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71" baseType="lpstr">
      <vt:lpstr>Calibri</vt:lpstr>
      <vt:lpstr>Calibri Light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6</cp:revision>
  <dcterms:created xsi:type="dcterms:W3CDTF">2018-12-12T11:51:15Z</dcterms:created>
  <dcterms:modified xsi:type="dcterms:W3CDTF">2018-12-12T14:56:44Z</dcterms:modified>
</cp:coreProperties>
</file>