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293" r:id="rId48"/>
    <p:sldId id="303" r:id="rId49"/>
    <p:sldId id="304" r:id="rId50"/>
    <p:sldId id="305" r:id="rId51"/>
    <p:sldId id="306" r:id="rId52"/>
    <p:sldId id="307" r:id="rId53"/>
    <p:sldId id="321" r:id="rId54"/>
    <p:sldId id="322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846"/>
    <p:restoredTop sz="84225"/>
  </p:normalViewPr>
  <p:slideViewPr>
    <p:cSldViewPr snapToGrid="0" snapToObjects="1">
      <p:cViewPr varScale="1">
        <p:scale>
          <a:sx n="68" d="100"/>
          <a:sy n="68" d="100"/>
        </p:scale>
        <p:origin x="24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notesMaster" Target="notesMasters/notesMaster1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presProps" Target="presProps.xml"/><Relationship Id="rId71" Type="http://schemas.openxmlformats.org/officeDocument/2006/relationships/viewProps" Target="viewProps.xml"/><Relationship Id="rId72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378886-741C-324C-A190-0B15026A5741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9C96C-07B5-3643-B6C3-5DF5410C4A57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74992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9C96C-07B5-3643-B6C3-5DF5410C4A57}" type="slidenum">
              <a:rPr lang="es-ES_tradnl" smtClean="0"/>
              <a:t>53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85451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1EFA1-BB06-934B-944C-37644A366710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AC39-FE22-604C-98BA-370B5729CE0B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62965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1EFA1-BB06-934B-944C-37644A366710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AC39-FE22-604C-98BA-370B5729CE0B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82138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1EFA1-BB06-934B-944C-37644A366710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AC39-FE22-604C-98BA-370B5729CE0B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31016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1EFA1-BB06-934B-944C-37644A366710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AC39-FE22-604C-98BA-370B5729CE0B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92744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1EFA1-BB06-934B-944C-37644A366710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AC39-FE22-604C-98BA-370B5729CE0B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57336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1EFA1-BB06-934B-944C-37644A366710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AC39-FE22-604C-98BA-370B5729CE0B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23161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1EFA1-BB06-934B-944C-37644A366710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AC39-FE22-604C-98BA-370B5729CE0B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80861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1EFA1-BB06-934B-944C-37644A366710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AC39-FE22-604C-98BA-370B5729CE0B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3877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1EFA1-BB06-934B-944C-37644A366710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AC39-FE22-604C-98BA-370B5729CE0B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68735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1EFA1-BB06-934B-944C-37644A366710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AC39-FE22-604C-98BA-370B5729CE0B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3083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1EFA1-BB06-934B-944C-37644A366710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9AC39-FE22-604C-98BA-370B5729CE0B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08387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1EFA1-BB06-934B-944C-37644A366710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9AC39-FE22-604C-98BA-370B5729CE0B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46258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3.jp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jp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jp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jp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jp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jp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jp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jp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jp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jp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jp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71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406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84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824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815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237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9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43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493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887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93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065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542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273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60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2049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594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08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667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716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586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053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4698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4625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425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77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504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983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3633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26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572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9886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986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7108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5132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812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379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7077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067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297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776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1743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551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41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407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960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752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00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9105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8414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04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635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856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2796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04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3834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525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3949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0339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00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8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1190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5032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29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864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554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3286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</Words>
  <Application>Microsoft Macintosh PowerPoint</Application>
  <PresentationFormat>Panorámica</PresentationFormat>
  <Paragraphs>1</Paragraphs>
  <Slides>67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67</vt:i4>
      </vt:variant>
    </vt:vector>
  </HeadingPairs>
  <TitlesOfParts>
    <vt:vector size="71" baseType="lpstr">
      <vt:lpstr>Calibri</vt:lpstr>
      <vt:lpstr>Calibri Light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Usuario de Microsoft Office</cp:lastModifiedBy>
  <cp:revision>6</cp:revision>
  <dcterms:created xsi:type="dcterms:W3CDTF">2018-12-12T11:51:15Z</dcterms:created>
  <dcterms:modified xsi:type="dcterms:W3CDTF">2018-12-12T14:56:44Z</dcterms:modified>
</cp:coreProperties>
</file>