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sldIdLst>
    <p:sldId id="259" r:id="rId4"/>
    <p:sldId id="260" r:id="rId5"/>
    <p:sldId id="256" r:id="rId6"/>
    <p:sldId id="257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3" r:id="rId18"/>
    <p:sldId id="272" r:id="rId19"/>
    <p:sldId id="275" r:id="rId20"/>
    <p:sldId id="276" r:id="rId21"/>
    <p:sldId id="277" r:id="rId22"/>
    <p:sldId id="274" r:id="rId23"/>
    <p:sldId id="278" r:id="rId24"/>
    <p:sldId id="279" r:id="rId25"/>
    <p:sldId id="280" r:id="rId26"/>
    <p:sldId id="281" r:id="rId27"/>
    <p:sldId id="282" r:id="rId28"/>
    <p:sldId id="285" r:id="rId29"/>
    <p:sldId id="284" r:id="rId30"/>
    <p:sldId id="287" r:id="rId31"/>
    <p:sldId id="288" r:id="rId32"/>
    <p:sldId id="286" r:id="rId33"/>
    <p:sldId id="289" r:id="rId34"/>
    <p:sldId id="291" r:id="rId35"/>
    <p:sldId id="290" r:id="rId36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3D768-221F-456C-B54C-5ECC04D2A845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73A86-7B61-4BD6-A82A-35913B1B481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97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6A063-B785-4A83-AB76-C0BD53E43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8BDC0C-3992-4A6E-B722-52A1EC2A7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3CA74E-92FB-4CDD-A7F2-B591ABDB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797A3-5785-4B68-BA41-8C6412AC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B0F29D-968F-42C5-9912-302DFA36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188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617A1-3FC7-4F53-867D-EE815D07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5AD698-5BD8-4903-9EBF-04BDE6F07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7CF72E-F5B7-4DA3-A48E-4F190DEBD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06542E-A89A-41D9-8CE0-816280E01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D1EDAA-6A8D-48E6-A98B-F7ED681E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F6476D-EF6C-455E-967D-04650643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027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8BA39-A448-4DC4-B76A-55E19866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D002C4-F0AC-402A-ADBD-A4BF57445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E0FC34-E6B2-49B3-9BF3-333A91E4F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BF72EC-129A-4BA5-BF92-5A8AC7ED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00C37-574C-4A66-8082-D85D23EB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C5369-80A7-4CE6-BDD9-304E8619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964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C5A5B-C9AE-4F2A-9786-F6E02419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F16984-967D-4D95-944D-D2EF3CFBE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46E065-3E5C-4CDD-8FE9-DAC649B33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27E196-BB37-4605-9562-10B91502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818F48-C1FF-4771-8DD6-EE81EE3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227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C04171-F0D6-40B9-B4AC-C74AB109C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78E4B4-5012-4456-8847-DB4740430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B52829-15C8-4994-BF0B-B11D015A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3F36A-157D-4C7E-B29A-BC99B677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0B3ED2-747B-4380-9970-70823E4C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746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87152-026E-4C6E-A33D-A8B7ACF23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06AEB7-9CC0-4EA7-BBD6-0B1CD76A8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5285D-465B-466B-9289-175C2D9B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768D-EDD7-4C8C-BC2B-A223E6043EE6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1FF24F-AB0E-4F60-B747-75619CE7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D1570B-ABE9-494D-AD08-676DE6F8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E7DF-51CA-4739-A637-531E9EA75CE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710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4AF66-525A-4F88-BD29-990334C0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814C51-5D0C-4AA7-9CF8-BE92D67EC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163147-F8F6-4532-99E8-DEE1F86B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768D-EDD7-4C8C-BC2B-A223E6043EE6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80EB30-BA9D-4C07-9538-987D7D8FA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8ABDA-4306-4ED5-95F9-04BFBDD0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E7DF-51CA-4739-A637-531E9EA75CE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1884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7F776-4E22-415C-A886-357A6DAA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BEA449-6B43-4EF1-B929-55A259023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FB45C-2C66-44B2-9FA4-A18E41FE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768D-EDD7-4C8C-BC2B-A223E6043EE6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028455-A23B-4A93-8A61-428CA5D8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0C06FA-44DB-4613-8D2E-AAF1A792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E7DF-51CA-4739-A637-531E9EA75CE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54583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EC941-7830-4E89-8585-A218B0E7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1302A5-42AA-4323-9BFC-C2957E0D7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469BF5-08A2-4609-B60A-BD4D0DD8A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419844-F04C-41D0-A243-F2E9239F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768D-EDD7-4C8C-BC2B-A223E6043EE6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761768-B1A7-44B5-AC96-30418E4B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6E77DE-9441-4EB6-A126-4882D190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E7DF-51CA-4739-A637-531E9EA75CE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2612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2D3A9-1252-47F2-96EB-574AD798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311FA-D84B-4A7A-A803-304E5420B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15A66C-E132-436B-B02E-EA917414C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51954F-E754-4608-A75B-38920041F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B536E6-7C11-4CCB-8436-7C7B8128C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7C4271-7601-48C3-8DB6-ECCEFA1C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768D-EDD7-4C8C-BC2B-A223E6043EE6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4BE7D6-1AA6-43F8-892D-0B499F1B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4696BF-FBE5-446A-8100-A6D50DBD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E7DF-51CA-4739-A637-531E9EA75CE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39740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3043B-BC00-477A-B76E-9C66005F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2BD981-5D41-442B-830F-2E4811AA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768D-EDD7-4C8C-BC2B-A223E6043EE6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A860F1-729A-4EBA-8D08-C5C3F549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463DFC-8C6F-4B6D-BEC4-4F2A62BB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E7DF-51CA-4739-A637-531E9EA75CE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1287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3D65B-B03E-4CDA-91B5-A07C3D027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B16AA0-2D29-47FF-8DEA-45C0C9212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FFD2BD-C358-45A4-A160-59F21361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8885B0-EDD0-449F-9B04-4A18DB0B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99507C-E5B3-4430-A230-0E4DDDBA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3199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729668-4E1B-431D-8428-61295E6E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768D-EDD7-4C8C-BC2B-A223E6043EE6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FBD743-C5DD-4FBC-8354-5E37C872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0B358-51B0-423E-A927-A5737B14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E7DF-51CA-4739-A637-531E9EA75CE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11666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9440D-833C-4834-AFFE-3CC57EA5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C4E40-6FB8-4996-BA3A-9A3E7B43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C4183E-2587-4219-A686-5B6AEB2C8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2397C0-FB35-4544-A9D6-BDE291BF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768D-EDD7-4C8C-BC2B-A223E6043EE6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E4EC30-519E-4321-82AC-33422C6B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501AF6-2156-4CCF-9334-96D623BC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E7DF-51CA-4739-A637-531E9EA75CE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4046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92597-D245-4849-9661-CDF2E005B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B1B1A1-84EA-4A37-BF39-8FC6839EB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4B56B5-88DC-49F8-B704-BC9ECC0F8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D51201-A0C8-4636-BC1C-FE6A0370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768D-EDD7-4C8C-BC2B-A223E6043EE6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781E9B-071A-4823-A162-3BE7E818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6F0F8A-1CFB-44A7-8554-70DE4D2A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E7DF-51CA-4739-A637-531E9EA75CE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2657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89A14-A4A2-4A92-B9D0-BC706FFD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0EA6F2-6E15-47DD-A090-8BC3373B2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9831C1-7018-49FA-9970-86DF53A8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768D-EDD7-4C8C-BC2B-A223E6043EE6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2A00B5-1FFB-494A-8B4B-5FD00551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E7519-D40D-4F08-8531-B1426228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E7DF-51CA-4739-A637-531E9EA75CE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22613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81059A-D49F-488F-9A6E-BB1B59F1F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B23E4E-11D8-4ACA-85C4-9A13981E9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87DE25-3668-4E13-A787-AE5C4159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768D-EDD7-4C8C-BC2B-A223E6043EE6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3EF689-D0E0-4927-BE35-879AEFB4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3707A6-9401-4EC7-B0CA-FADB9CBE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E7DF-51CA-4739-A637-531E9EA75CE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3530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56603-A056-4BEA-B7A8-44A7F9290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524DC5-7236-4326-8FB1-F9C333FA8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B6023C-05B2-49D0-9B83-4E4FAEFA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B7CB-E8BC-4755-A924-25197E91C725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61B268-EA4F-47FB-B6EB-32EAADA3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94B08C-156C-44B8-952F-109F8B73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E80-1483-4A30-A472-E54256E9575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9411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D751D-26C8-4585-BB79-4B692CA3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DCE6D5-CD42-44A4-9319-743869FBA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D096F-BACB-4854-8AE4-B2E1890B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B7CB-E8BC-4755-A924-25197E91C725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5AD0E-ABB4-4F3A-9042-801FA021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816B44-BFBF-4FFA-B1EF-90AA1D89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E80-1483-4A30-A472-E54256E9575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3731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38048-975E-4EA3-B1FE-CF1AEC5C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9B0851-B506-4231-A494-3E9FC4FDB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B7EBAA-4DF3-4903-A2B4-17B02752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B7CB-E8BC-4755-A924-25197E91C725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D3A0DF-F8D4-453F-B74A-1A7D194A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FA84E3-8051-4CE9-84BE-74653BB7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E80-1483-4A30-A472-E54256E9575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14073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F803A-0897-44DB-8FBE-66101E9F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EA1EDD-5087-4CB9-BFCA-90BBD8FD6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4738A8-407C-4C93-ADF6-38001EAED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C7AAB-2EDD-489B-97B7-0DF54BB2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B7CB-E8BC-4755-A924-25197E91C725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49814F-3F8E-4FAB-9C2B-172E3C22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A2C2E3-74D7-4D33-9C12-2AFF3992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E80-1483-4A30-A472-E54256E9575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0978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72213-9872-4F28-B70F-15A97C97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B2415-B770-4400-BA9D-3C6708876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C3DBF3-A100-42EB-848E-49ACDBF8E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D04B8A-0250-4701-8D94-C1807FF0E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A0B5BF-5722-4DA5-A5C8-7A9C1406C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50316E-6B08-4142-B15E-911B31AE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B7CB-E8BC-4755-A924-25197E91C725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493BA4-07FD-4CF1-B3EE-19A778AF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08CF19-7197-46C2-9D03-3DCE333E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E80-1483-4A30-A472-E54256E9575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320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F60E5-1AAF-4A09-B92A-C28C0C94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A574F-0F28-4DF9-AD86-6624ADE47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4469BF-841A-438C-B21A-71B3E6FE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752EC7-FBA1-4C8C-8BD1-B569D9D2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A7829E-DF0C-48D5-8A8B-2FA68762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782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0D444D-7894-46B0-BC9B-9A2918CD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4B6428-3889-443D-B0D3-FDDED47E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B7CB-E8BC-4755-A924-25197E91C725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4A0981-6DCA-488D-AA3A-15EAE00B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3DF991-373E-42AD-B034-D6CCE0F8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E80-1483-4A30-A472-E54256E9575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7655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86FF97-FD50-4AD5-A8D9-58EA7106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B7CB-E8BC-4755-A924-25197E91C725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DF2C28-D0DC-4048-82BE-2808A736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B66CF3-7BFF-4F5A-A644-005E8A0A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E80-1483-4A30-A472-E54256E9575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9805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68301-9B22-4902-BD7E-96AEA400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CF5F2-588A-4FD3-8541-BA2C62660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79B405-A754-4A00-B5AE-718319FB0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D88D15-7B79-4C0B-99A9-0B281668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B7CB-E8BC-4755-A924-25197E91C725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A16D28-3C20-4A63-BFD8-E5BDFA69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CE3708-0946-4C65-9FE6-5F1B225E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E80-1483-4A30-A472-E54256E9575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29665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477C3-604E-4116-9248-DB0347B8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95AA2D-EC1E-4508-94EF-FDD07C28C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59FCF4-5B0D-4564-99D6-1562985A5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D9532A-5AB7-4FA2-BEE9-CFF3500D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B7CB-E8BC-4755-A924-25197E91C725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4E8D40-9BAD-4056-8D9E-B72F01E5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9EAB-5EE2-4918-972C-FF2DEFA7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E80-1483-4A30-A472-E54256E9575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4758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6D821-7E60-4A57-BD5D-D93C1761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85555C-B9DC-4E37-B187-17E925298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ECEBA-23B8-4EA5-AC76-E6536581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B7CB-E8BC-4755-A924-25197E91C725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50D611-0367-41B9-BAB5-06D43D49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04A6D0-227A-4BD7-B830-3A2D0204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E80-1483-4A30-A472-E54256E9575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32125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6CE950-95E1-4D03-8E6D-4F6435741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6E3BD2-24CD-4CE6-904B-46DA87B55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F23E70-934B-44AF-B1BD-5E3A355B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B7CB-E8BC-4755-A924-25197E91C725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AF51F1-50FB-422E-89CC-A0F6825C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577D4-9DBE-4E92-9E43-18315F5B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9E80-1483-4A30-A472-E54256E9575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6283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9C7BB-7E5F-43BF-A0AD-17760B52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5CB431-17C5-4058-A921-C2D6ADDBA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DC51EC-3563-41A9-BBD6-394351741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4E239-E368-478A-A33E-3C8B5C41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2B2390-2132-48B4-967F-E68C5581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939B1B-5D14-4116-B56C-476D45BD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42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ACDE4-073C-4417-9ED1-B1480E4F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E71B3D-4C62-40BF-85A5-8C248EF57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78315C-2CBC-4D6D-9840-DB7A5E643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B8717E-16E6-4D08-99AF-FD72D9554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BBFBD8-607D-407D-B8CF-F1A12BF67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C787C7-2784-45FC-8D78-CCD5BA04A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920571-3D71-4946-9817-77DA17ED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7A9611-8FBF-4CBF-98DC-6009E14E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064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AB328-2F51-4350-8A0D-C063F67A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FEBCFA-020A-453F-8EA0-614B714D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6C5B6B-F6BC-416C-AAD6-2EB2BCC0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F81F20-BD32-4BC0-930E-99F1FF53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668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135215-7948-4ACA-991A-0A2256A8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75C16D-507E-41D2-9769-25CEA72B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3D587F-6C60-453E-9EC6-AE177B18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050C39-EA1B-455C-A81B-D40B31002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6" y="17418"/>
            <a:ext cx="2114081" cy="90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1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48E75-38E2-433A-B1C6-31BAD505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18DC94-940E-4CC9-B729-6207EAD9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B10F0F-8EF5-4581-AEBD-78BEB13F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A25E79-DB2B-47AB-8329-3E5AD0A6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944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5B6CB-BE06-4CB1-843B-2F224B92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227447-8F7D-4955-9A92-24A501AF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DDC1DC-47A9-4E2A-94CD-C034BF18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5F80DC-B6E6-49BA-BE44-198F360A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0657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BD5C86-A95B-4A62-8AF9-2FC2CD52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FC54B9-3F05-4B97-809B-F5EFE6E4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B6F26-EB62-49DA-B000-05F0F27C7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B867-5F82-4EA7-9996-BAF98A7C45E7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B68B1E-9802-4016-B1CF-F7FC7DC7B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CBC4A-FCEB-443B-8218-F4829BB59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B6DA-D17B-4F79-80FB-81F79854AA6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4994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5" r:id="rId8"/>
    <p:sldLayoutId id="214748368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C8C124-027A-4BDA-B04D-9F461DE3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2E0F6C-AFCD-40EF-A694-F607DAF89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0173B3-BB42-4F75-94CB-D22A3A451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2768D-EDD7-4C8C-BC2B-A223E6043EE6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4781AB-499C-4575-A3C4-ADB62F551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D5AB6-7476-4539-B489-097FD3A24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E7DF-51CA-4739-A637-531E9EA75CE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5123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962092-5846-453F-9531-F1B15995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85890F-AE84-4155-8DE1-27E947C96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0960FB-BA62-4CBE-9090-CA8B9A647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AB7CB-E8BC-4755-A924-25197E91C725}" type="datetimeFigureOut">
              <a:rPr lang="ca-ES" smtClean="0"/>
              <a:t>20/4/2021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EF0BBD-8173-4EFF-B3DB-9E13483B7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8BB933-D8E7-446C-8E61-8771DD5B0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9E80-1483-4A30-A472-E54256E9575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645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13.xml"/><Relationship Id="rId5" Type="http://schemas.openxmlformats.org/officeDocument/2006/relationships/image" Target="../media/image11.png"/><Relationship Id="rId10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openxmlformats.org/officeDocument/2006/relationships/image" Target="../media/image31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png"/><Relationship Id="rId7" Type="http://schemas.openxmlformats.org/officeDocument/2006/relationships/image" Target="../media/image1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7.png"/><Relationship Id="rId3" Type="http://schemas.openxmlformats.org/officeDocument/2006/relationships/slide" Target="slide18.xml"/><Relationship Id="rId7" Type="http://schemas.openxmlformats.org/officeDocument/2006/relationships/image" Target="../media/image15.png"/><Relationship Id="rId12" Type="http://schemas.openxmlformats.org/officeDocument/2006/relationships/image" Target="../media/image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png"/><Relationship Id="rId3" Type="http://schemas.openxmlformats.org/officeDocument/2006/relationships/slide" Target="slide23.xml"/><Relationship Id="rId7" Type="http://schemas.openxmlformats.org/officeDocument/2006/relationships/image" Target="../media/image15.png"/><Relationship Id="rId12" Type="http://schemas.openxmlformats.org/officeDocument/2006/relationships/image" Target="../media/image6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10.png"/><Relationship Id="rId5" Type="http://schemas.openxmlformats.org/officeDocument/2006/relationships/image" Target="../media/image47.png"/><Relationship Id="rId15" Type="http://schemas.openxmlformats.org/officeDocument/2006/relationships/slide" Target="slide29.xml"/><Relationship Id="rId10" Type="http://schemas.openxmlformats.org/officeDocument/2006/relationships/image" Target="../media/image15.png"/><Relationship Id="rId4" Type="http://schemas.openxmlformats.org/officeDocument/2006/relationships/image" Target="../media/image49.png"/><Relationship Id="rId9" Type="http://schemas.openxmlformats.org/officeDocument/2006/relationships/image" Target="../media/image14.png"/><Relationship Id="rId1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jp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9.xml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8.xml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slide" Target="slide10.xml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17.pn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A1ECE28-DCF2-4B4F-A9C6-B34B5F7916AC}"/>
              </a:ext>
            </a:extLst>
          </p:cNvPr>
          <p:cNvGrpSpPr/>
          <p:nvPr/>
        </p:nvGrpSpPr>
        <p:grpSpPr>
          <a:xfrm>
            <a:off x="0" y="852406"/>
            <a:ext cx="12005778" cy="5902756"/>
            <a:chOff x="156699" y="438150"/>
            <a:chExt cx="12221038" cy="641985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5FD9D5E-B92C-440A-A0CA-BD4C1B26D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2724" y="438150"/>
              <a:ext cx="9735013" cy="6338887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FE94173-D729-4651-B7B3-10B22AFA9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699" y="1771650"/>
              <a:ext cx="2486025" cy="508635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4DFB619-A438-476B-B761-30C8E94E2760}"/>
                </a:ext>
              </a:extLst>
            </p:cNvPr>
            <p:cNvSpPr txBox="1"/>
            <p:nvPr/>
          </p:nvSpPr>
          <p:spPr>
            <a:xfrm>
              <a:off x="3586579" y="1340528"/>
              <a:ext cx="3701988" cy="83684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 dirty="0">
                  <a:solidFill>
                    <a:schemeClr val="bg1"/>
                  </a:solidFill>
                </a:rPr>
                <a:t>¿</a:t>
              </a:r>
              <a:r>
                <a:rPr lang="ca-ES" sz="4400" b="1" dirty="0" err="1">
                  <a:solidFill>
                    <a:schemeClr val="bg1"/>
                  </a:solidFill>
                </a:rPr>
                <a:t>Cómo</a:t>
              </a:r>
              <a:r>
                <a:rPr lang="ca-ES" sz="4400" b="1" dirty="0">
                  <a:solidFill>
                    <a:schemeClr val="bg1"/>
                  </a:solidFill>
                </a:rPr>
                <a:t> </a:t>
              </a:r>
              <a:r>
                <a:rPr lang="ca-ES" sz="4400" b="1" dirty="0" err="1">
                  <a:solidFill>
                    <a:schemeClr val="bg1"/>
                  </a:solidFill>
                </a:rPr>
                <a:t>utiliza</a:t>
              </a:r>
              <a:endParaRPr lang="ca-E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557E7D7-3092-4327-82E1-4B6EFF30059D}"/>
                </a:ext>
              </a:extLst>
            </p:cNvPr>
            <p:cNvSpPr txBox="1"/>
            <p:nvPr/>
          </p:nvSpPr>
          <p:spPr>
            <a:xfrm>
              <a:off x="3586579" y="2336306"/>
              <a:ext cx="2486025" cy="76944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 dirty="0">
                  <a:solidFill>
                    <a:schemeClr val="bg1"/>
                  </a:solidFill>
                </a:rPr>
                <a:t>EMMA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D5560C24-9BED-4204-A5D4-CC916F66645D}"/>
                </a:ext>
              </a:extLst>
            </p:cNvPr>
            <p:cNvSpPr txBox="1"/>
            <p:nvPr/>
          </p:nvSpPr>
          <p:spPr>
            <a:xfrm>
              <a:off x="3586579" y="3429000"/>
              <a:ext cx="3701988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 dirty="0">
                  <a:solidFill>
                    <a:schemeClr val="bg1"/>
                  </a:solidFill>
                </a:rPr>
                <a:t>los billetes y 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541B49C-7891-46C9-ACA5-2F5E53BF13A0}"/>
                </a:ext>
              </a:extLst>
            </p:cNvPr>
            <p:cNvSpPr txBox="1"/>
            <p:nvPr/>
          </p:nvSpPr>
          <p:spPr>
            <a:xfrm>
              <a:off x="3586579" y="4424778"/>
              <a:ext cx="3701988" cy="83684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 dirty="0">
                  <a:solidFill>
                    <a:schemeClr val="bg1"/>
                  </a:solidFill>
                </a:rPr>
                <a:t>las monedes?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73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>
            <a:extLst>
              <a:ext uri="{FF2B5EF4-FFF2-40B4-BE49-F238E27FC236}">
                <a16:creationId xmlns:a16="http://schemas.microsoft.com/office/drawing/2014/main" id="{29DBB4E0-DDE5-4ECF-A2A8-C64508585C82}"/>
              </a:ext>
            </a:extLst>
          </p:cNvPr>
          <p:cNvSpPr txBox="1"/>
          <p:nvPr/>
        </p:nvSpPr>
        <p:spPr>
          <a:xfrm>
            <a:off x="9123823" y="5136930"/>
            <a:ext cx="17529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5,06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1C2860C-0CB2-4395-8FB9-BE4D34F44ACA}"/>
              </a:ext>
            </a:extLst>
          </p:cNvPr>
          <p:cNvGrpSpPr/>
          <p:nvPr/>
        </p:nvGrpSpPr>
        <p:grpSpPr>
          <a:xfrm>
            <a:off x="277760" y="216483"/>
            <a:ext cx="11461479" cy="6641517"/>
            <a:chOff x="277760" y="216483"/>
            <a:chExt cx="11461479" cy="6641517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ADDA8BD5-7C3A-4BB8-97FB-D3B290431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4220" y="5429250"/>
              <a:ext cx="1552575" cy="142875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51F620EB-BADF-4ADA-8DE8-6F1FBC3EC3E3}"/>
                </a:ext>
              </a:extLst>
            </p:cNvPr>
            <p:cNvGrpSpPr/>
            <p:nvPr/>
          </p:nvGrpSpPr>
          <p:grpSpPr>
            <a:xfrm>
              <a:off x="277760" y="216483"/>
              <a:ext cx="11461479" cy="6059220"/>
              <a:chOff x="277760" y="216483"/>
              <a:chExt cx="11461479" cy="6059220"/>
            </a:xfrm>
          </p:grpSpPr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02A71FAA-28EB-4A3A-AC88-608F89637103}"/>
                  </a:ext>
                </a:extLst>
              </p:cNvPr>
              <p:cNvSpPr txBox="1"/>
              <p:nvPr/>
            </p:nvSpPr>
            <p:spPr>
              <a:xfrm>
                <a:off x="417365" y="216483"/>
                <a:ext cx="79783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EMMA necesita un lápiz, un rotulador y unas tijeras para hacer manualidades. Decide pasar por la </a:t>
                </a:r>
                <a:r>
                  <a:rPr lang="es-ES" dirty="0" err="1"/>
                  <a:t>papeleria</a:t>
                </a:r>
                <a:r>
                  <a:rPr lang="es-ES" dirty="0"/>
                  <a:t> para comprarlo todo.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D3BB2D2-383E-4D85-97EB-FBF67A9C9283}"/>
                  </a:ext>
                </a:extLst>
              </p:cNvPr>
              <p:cNvSpPr txBox="1"/>
              <p:nvPr/>
            </p:nvSpPr>
            <p:spPr>
              <a:xfrm>
                <a:off x="452761" y="1551814"/>
                <a:ext cx="3266983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>
                    <a:solidFill>
                      <a:schemeClr val="bg1"/>
                    </a:solidFill>
                  </a:rPr>
                  <a:t>Papeleria</a:t>
                </a:r>
              </a:p>
            </p:txBody>
          </p:sp>
          <p:sp>
            <p:nvSpPr>
              <p:cNvPr id="17" name="Cruz 16">
                <a:extLst>
                  <a:ext uri="{FF2B5EF4-FFF2-40B4-BE49-F238E27FC236}">
                    <a16:creationId xmlns:a16="http://schemas.microsoft.com/office/drawing/2014/main" id="{AD1EB98E-294D-4770-BD05-B4AC2812D8B0}"/>
                  </a:ext>
                </a:extLst>
              </p:cNvPr>
              <p:cNvSpPr/>
              <p:nvPr/>
            </p:nvSpPr>
            <p:spPr>
              <a:xfrm>
                <a:off x="6188791" y="2353305"/>
                <a:ext cx="275207" cy="251830"/>
              </a:xfrm>
              <a:prstGeom prst="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21" name="Cruz 20">
                <a:extLst>
                  <a:ext uri="{FF2B5EF4-FFF2-40B4-BE49-F238E27FC236}">
                    <a16:creationId xmlns:a16="http://schemas.microsoft.com/office/drawing/2014/main" id="{E75F25F6-C018-4273-A75D-DB153A6B7DAF}"/>
                  </a:ext>
                </a:extLst>
              </p:cNvPr>
              <p:cNvSpPr/>
              <p:nvPr/>
            </p:nvSpPr>
            <p:spPr>
              <a:xfrm>
                <a:off x="10136418" y="2321255"/>
                <a:ext cx="275207" cy="251830"/>
              </a:xfrm>
              <a:prstGeom prst="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23" name="Cruz 22">
                <a:extLst>
                  <a:ext uri="{FF2B5EF4-FFF2-40B4-BE49-F238E27FC236}">
                    <a16:creationId xmlns:a16="http://schemas.microsoft.com/office/drawing/2014/main" id="{3595ABF5-3872-4424-9BE5-9FBEB24EF8B8}"/>
                  </a:ext>
                </a:extLst>
              </p:cNvPr>
              <p:cNvSpPr/>
              <p:nvPr/>
            </p:nvSpPr>
            <p:spPr>
              <a:xfrm>
                <a:off x="8231582" y="2309335"/>
                <a:ext cx="275207" cy="251830"/>
              </a:xfrm>
              <a:prstGeom prst="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80AD4FAF-4210-40CA-9E80-80BCC39A1616}"/>
                  </a:ext>
                </a:extLst>
              </p:cNvPr>
              <p:cNvSpPr txBox="1"/>
              <p:nvPr/>
            </p:nvSpPr>
            <p:spPr>
              <a:xfrm>
                <a:off x="4657170" y="3534491"/>
                <a:ext cx="1210970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800" b="1">
                    <a:solidFill>
                      <a:schemeClr val="bg1"/>
                    </a:solidFill>
                  </a:rPr>
                  <a:t>0,36 €</a:t>
                </a:r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4C6C92D5-7A4C-42C8-AACE-B0472B3772F8}"/>
                  </a:ext>
                </a:extLst>
              </p:cNvPr>
              <p:cNvSpPr txBox="1"/>
              <p:nvPr/>
            </p:nvSpPr>
            <p:spPr>
              <a:xfrm>
                <a:off x="10481928" y="3533636"/>
                <a:ext cx="1210970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800" b="1">
                    <a:solidFill>
                      <a:schemeClr val="bg1"/>
                    </a:solidFill>
                  </a:rPr>
                  <a:t>1,87 €</a:t>
                </a:r>
              </a:p>
            </p:txBody>
          </p:sp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200108F4-AAB0-4B90-AAD0-FC97E2070E47}"/>
                  </a:ext>
                </a:extLst>
              </p:cNvPr>
              <p:cNvSpPr txBox="1"/>
              <p:nvPr/>
            </p:nvSpPr>
            <p:spPr>
              <a:xfrm>
                <a:off x="8620076" y="3533636"/>
                <a:ext cx="1210970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800" b="1">
                    <a:solidFill>
                      <a:schemeClr val="bg1"/>
                    </a:solidFill>
                  </a:rPr>
                  <a:t>1,54 €</a:t>
                </a: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E4C4BE06-F55F-449A-BEE0-8BEE8E7373C4}"/>
                  </a:ext>
                </a:extLst>
              </p:cNvPr>
              <p:cNvSpPr txBox="1"/>
              <p:nvPr/>
            </p:nvSpPr>
            <p:spPr>
              <a:xfrm>
                <a:off x="6758224" y="3534491"/>
                <a:ext cx="1210970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800" b="1">
                    <a:solidFill>
                      <a:schemeClr val="bg1"/>
                    </a:solidFill>
                  </a:rPr>
                  <a:t>1,29 €</a:t>
                </a: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D633AE69-B2F1-4EF0-B9F7-8CEC65681B55}"/>
                  </a:ext>
                </a:extLst>
              </p:cNvPr>
              <p:cNvSpPr txBox="1"/>
              <p:nvPr/>
            </p:nvSpPr>
            <p:spPr>
              <a:xfrm>
                <a:off x="277760" y="4829153"/>
                <a:ext cx="6186238" cy="144655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 dirty="0">
                    <a:solidFill>
                      <a:schemeClr val="bg1"/>
                    </a:solidFill>
                  </a:rPr>
                  <a:t>¿</a:t>
                </a:r>
                <a:r>
                  <a:rPr lang="es-ES" sz="4400" b="1" dirty="0">
                    <a:solidFill>
                      <a:schemeClr val="bg1"/>
                    </a:solidFill>
                  </a:rPr>
                  <a:t>Qué cuesta todo lo que ha comprado EMMA?</a:t>
                </a:r>
              </a:p>
            </p:txBody>
          </p:sp>
          <p:sp>
            <p:nvSpPr>
              <p:cNvPr id="34" name="Flecha: a la derecha 33">
                <a:extLst>
                  <a:ext uri="{FF2B5EF4-FFF2-40B4-BE49-F238E27FC236}">
                    <a16:creationId xmlns:a16="http://schemas.microsoft.com/office/drawing/2014/main" id="{20AC163D-783F-44D8-822A-375AF4A9BDB6}"/>
                  </a:ext>
                </a:extLst>
              </p:cNvPr>
              <p:cNvSpPr/>
              <p:nvPr/>
            </p:nvSpPr>
            <p:spPr>
              <a:xfrm>
                <a:off x="6972900" y="4988150"/>
                <a:ext cx="1313895" cy="5232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3E698DDD-5676-49EA-B172-74E8591CFD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947" y="2309335"/>
                <a:ext cx="3251797" cy="1497894"/>
              </a:xfrm>
              <a:prstGeom prst="rect">
                <a:avLst/>
              </a:prstGeom>
            </p:spPr>
          </p:pic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C8A46804-0AB9-4F86-93BC-A1E72CDC6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8855" y="1788527"/>
                <a:ext cx="1366290" cy="1129556"/>
              </a:xfrm>
              <a:prstGeom prst="rect">
                <a:avLst/>
              </a:prstGeom>
            </p:spPr>
          </p:pic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960934C7-0DDC-4728-B6EA-A5E58C9F6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6873" y="1769476"/>
                <a:ext cx="1324226" cy="1368172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296380DE-01B7-436A-8075-B98D90389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02127" y="1933223"/>
                <a:ext cx="1037112" cy="1251397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52E72047-BA54-4EDA-B971-96A7C3FAA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73732" y="1727011"/>
                <a:ext cx="1528536" cy="14287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6721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3C57C3-1F53-4952-AFA5-2F19D6D0320F}"/>
              </a:ext>
            </a:extLst>
          </p:cNvPr>
          <p:cNvGrpSpPr/>
          <p:nvPr/>
        </p:nvGrpSpPr>
        <p:grpSpPr>
          <a:xfrm>
            <a:off x="8015681" y="4730408"/>
            <a:ext cx="3344798" cy="1995392"/>
            <a:chOff x="8015681" y="4730408"/>
            <a:chExt cx="3344798" cy="1995392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E1B1D8D1-8C8B-4CE2-8334-EDF24EF1B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03892" y="6129616"/>
              <a:ext cx="682981" cy="596184"/>
            </a:xfrm>
            <a:prstGeom prst="rect">
              <a:avLst/>
            </a:prstGeom>
          </p:spPr>
        </p:pic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3FB6DCE7-608A-497E-9652-A8FDCCA53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2718" y="4843837"/>
              <a:ext cx="687079" cy="699803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9A49A96-5907-448F-AAB6-0FE7E7D3F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5681" y="5856577"/>
              <a:ext cx="1591223" cy="842003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521A98C0-B999-4DA0-9446-DE02038A9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59" y="4845480"/>
              <a:ext cx="852603" cy="820908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693FC60F-73DB-4F31-94C9-6E1094F4A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5681" y="4853090"/>
              <a:ext cx="852603" cy="820908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00CFB479-6A80-4C33-88ED-3911A2F84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43905" y="5443930"/>
              <a:ext cx="685937" cy="676832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B5C6D3ED-9344-47ED-80EE-DB4CD836C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74542" y="4730408"/>
              <a:ext cx="685937" cy="676832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58C4A678-8563-430B-948D-12FE817D3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07024" y="5628899"/>
              <a:ext cx="682981" cy="619361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F7BCE67C-E6E9-4950-9256-239FF9D62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5132" y="1763720"/>
            <a:ext cx="2428453" cy="1262796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82CB7EA-BC5E-4818-BD14-9757841F5E4E}"/>
              </a:ext>
            </a:extLst>
          </p:cNvPr>
          <p:cNvGrpSpPr/>
          <p:nvPr/>
        </p:nvGrpSpPr>
        <p:grpSpPr>
          <a:xfrm>
            <a:off x="0" y="802448"/>
            <a:ext cx="10217552" cy="5967479"/>
            <a:chOff x="0" y="802448"/>
            <a:chExt cx="10217552" cy="5967479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DC58F2A-C2DC-4E74-B83A-C092B5DACFF0}"/>
                </a:ext>
              </a:extLst>
            </p:cNvPr>
            <p:cNvGrpSpPr/>
            <p:nvPr/>
          </p:nvGrpSpPr>
          <p:grpSpPr>
            <a:xfrm>
              <a:off x="1148686" y="802448"/>
              <a:ext cx="9068866" cy="3883851"/>
              <a:chOff x="1148686" y="802448"/>
              <a:chExt cx="9068866" cy="3883851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DB427AE-0A8A-43AD-A695-E0FC393DCF12}"/>
                  </a:ext>
                </a:extLst>
              </p:cNvPr>
              <p:cNvGrpSpPr/>
              <p:nvPr/>
            </p:nvGrpSpPr>
            <p:grpSpPr>
              <a:xfrm>
                <a:off x="4641519" y="802448"/>
                <a:ext cx="2083200" cy="2060938"/>
                <a:chOff x="3638241" y="1085255"/>
                <a:chExt cx="2083200" cy="2060938"/>
              </a:xfrm>
            </p:grpSpPr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3C6964B-FB2D-442E-84F8-8509D22A6C50}"/>
                    </a:ext>
                  </a:extLst>
                </p:cNvPr>
                <p:cNvSpPr txBox="1"/>
                <p:nvPr/>
              </p:nvSpPr>
              <p:spPr>
                <a:xfrm>
                  <a:off x="3638241" y="1085255"/>
                  <a:ext cx="2083200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Importe de la compra</a:t>
                  </a:r>
                </a:p>
              </p:txBody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5F77943-101A-402E-BAE9-2A541B5913C5}"/>
                    </a:ext>
                  </a:extLst>
                </p:cNvPr>
                <p:cNvSpPr txBox="1"/>
                <p:nvPr/>
              </p:nvSpPr>
              <p:spPr>
                <a:xfrm>
                  <a:off x="3803341" y="2315196"/>
                  <a:ext cx="1752999" cy="830997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4800" b="1">
                      <a:solidFill>
                        <a:schemeClr val="bg1"/>
                      </a:solidFill>
                    </a:rPr>
                    <a:t>5,06</a:t>
                  </a:r>
                  <a:r>
                    <a:rPr lang="ca-ES" sz="2800" b="1">
                      <a:solidFill>
                        <a:schemeClr val="bg1"/>
                      </a:solidFill>
                    </a:rPr>
                    <a:t> €</a:t>
                  </a: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8134352" y="80653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 dirty="0">
                    <a:solidFill>
                      <a:schemeClr val="bg1"/>
                    </a:solidFill>
                  </a:rPr>
                  <a:t>Emma paga la compra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3116210" y="3429000"/>
                <a:ext cx="6893551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4400" b="1" dirty="0">
                    <a:solidFill>
                      <a:schemeClr val="bg1"/>
                    </a:solidFill>
                  </a:rPr>
                  <a:t>¿Qué cambio le devolverán?</a:t>
                </a:r>
              </a:p>
            </p:txBody>
          </p:sp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CF95484A-3560-4729-AB31-72D8043B9247}"/>
                  </a:ext>
                </a:extLst>
              </p:cNvPr>
              <p:cNvGrpSpPr/>
              <p:nvPr/>
            </p:nvGrpSpPr>
            <p:grpSpPr>
              <a:xfrm>
                <a:off x="1148686" y="802448"/>
                <a:ext cx="2083200" cy="2140295"/>
                <a:chOff x="1148686" y="802448"/>
                <a:chExt cx="2083200" cy="2140295"/>
              </a:xfrm>
            </p:grpSpPr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D3671043-8B70-4299-B09E-F1553F2072F1}"/>
                    </a:ext>
                  </a:extLst>
                </p:cNvPr>
                <p:cNvSpPr txBox="1"/>
                <p:nvPr/>
              </p:nvSpPr>
              <p:spPr>
                <a:xfrm>
                  <a:off x="1148686" y="802448"/>
                  <a:ext cx="2083200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Caja </a:t>
                  </a:r>
                </a:p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Papeleria</a:t>
                  </a:r>
                </a:p>
              </p:txBody>
            </p:sp>
            <p:pic>
              <p:nvPicPr>
                <p:cNvPr id="3" name="Imagen 2">
                  <a:extLst>
                    <a:ext uri="{FF2B5EF4-FFF2-40B4-BE49-F238E27FC236}">
                      <a16:creationId xmlns:a16="http://schemas.microsoft.com/office/drawing/2014/main" id="{4947FFBB-466E-4ED6-8620-50F576F803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4799" y="1505521"/>
                  <a:ext cx="1470973" cy="1437222"/>
                </a:xfrm>
                <a:prstGeom prst="rect">
                  <a:avLst/>
                </a:prstGeom>
              </p:spPr>
            </p:pic>
          </p:grp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8B7B44CE-2B7F-4ECD-896C-F8D0178CD2BE}"/>
                  </a:ext>
                </a:extLst>
              </p:cNvPr>
              <p:cNvSpPr txBox="1"/>
              <p:nvPr/>
            </p:nvSpPr>
            <p:spPr>
              <a:xfrm>
                <a:off x="5812435" y="4316967"/>
                <a:ext cx="3341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/>
                  <a:t>Haz CLIC sobre la opción correcta</a:t>
                </a:r>
              </a:p>
            </p:txBody>
          </p:sp>
        </p:grpSp>
      </p:grpSp>
      <p:sp>
        <p:nvSpPr>
          <p:cNvPr id="56" name="Rectángulo 55">
            <a:hlinkClick r:id="rId10" action="ppaction://hlinksldjump"/>
            <a:extLst>
              <a:ext uri="{FF2B5EF4-FFF2-40B4-BE49-F238E27FC236}">
                <a16:creationId xmlns:a16="http://schemas.microsoft.com/office/drawing/2014/main" id="{38240DBF-48A3-4F29-BC99-80F18D2DC102}"/>
              </a:ext>
            </a:extLst>
          </p:cNvPr>
          <p:cNvSpPr/>
          <p:nvPr/>
        </p:nvSpPr>
        <p:spPr>
          <a:xfrm>
            <a:off x="7912808" y="4643273"/>
            <a:ext cx="3521143" cy="208362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7CFE1387-9659-4017-B940-9B45E75A0881}"/>
              </a:ext>
            </a:extLst>
          </p:cNvPr>
          <p:cNvGrpSpPr/>
          <p:nvPr/>
        </p:nvGrpSpPr>
        <p:grpSpPr>
          <a:xfrm>
            <a:off x="3038475" y="4686300"/>
            <a:ext cx="3521143" cy="2083627"/>
            <a:chOff x="3038475" y="4686300"/>
            <a:chExt cx="3521143" cy="2083627"/>
          </a:xfrm>
        </p:grpSpPr>
        <p:sp>
          <p:nvSpPr>
            <p:cNvPr id="54" name="Rectángulo 53">
              <a:hlinkClick r:id="rId11" action="ppaction://hlinksldjump"/>
              <a:extLst>
                <a:ext uri="{FF2B5EF4-FFF2-40B4-BE49-F238E27FC236}">
                  <a16:creationId xmlns:a16="http://schemas.microsoft.com/office/drawing/2014/main" id="{CB8566DF-B3BC-4005-9718-9E6ACC9E4C25}"/>
                </a:ext>
              </a:extLst>
            </p:cNvPr>
            <p:cNvSpPr/>
            <p:nvPr/>
          </p:nvSpPr>
          <p:spPr>
            <a:xfrm>
              <a:off x="3038475" y="4686300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31" name="Imagen 30">
              <a:hlinkClick r:id="rId11" action="ppaction://hlinksldjump"/>
              <a:extLst>
                <a:ext uri="{FF2B5EF4-FFF2-40B4-BE49-F238E27FC236}">
                  <a16:creationId xmlns:a16="http://schemas.microsoft.com/office/drawing/2014/main" id="{3F5452F8-5A98-4A8E-B856-F6C76D2C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56225" y="6120762"/>
              <a:ext cx="614381" cy="605037"/>
            </a:xfrm>
            <a:prstGeom prst="rect">
              <a:avLst/>
            </a:prstGeom>
          </p:spPr>
        </p:pic>
        <p:pic>
          <p:nvPicPr>
            <p:cNvPr id="33" name="Imagen 32">
              <a:hlinkClick r:id="rId11" action="ppaction://hlinksldjump"/>
              <a:extLst>
                <a:ext uri="{FF2B5EF4-FFF2-40B4-BE49-F238E27FC236}">
                  <a16:creationId xmlns:a16="http://schemas.microsoft.com/office/drawing/2014/main" id="{6A240AB3-705B-49DC-9F25-6E3B29CA1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05495" y="6117107"/>
              <a:ext cx="614381" cy="608692"/>
            </a:xfrm>
            <a:prstGeom prst="rect">
              <a:avLst/>
            </a:prstGeom>
          </p:spPr>
        </p:pic>
        <p:pic>
          <p:nvPicPr>
            <p:cNvPr id="39" name="Imagen 38">
              <a:hlinkClick r:id="rId11" action="ppaction://hlinksldjump"/>
              <a:extLst>
                <a:ext uri="{FF2B5EF4-FFF2-40B4-BE49-F238E27FC236}">
                  <a16:creationId xmlns:a16="http://schemas.microsoft.com/office/drawing/2014/main" id="{9AE59CC2-13A5-4188-BB94-FDF8F2DD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48463" y="4903159"/>
              <a:ext cx="821253" cy="824953"/>
            </a:xfrm>
            <a:prstGeom prst="rect">
              <a:avLst/>
            </a:prstGeom>
          </p:spPr>
        </p:pic>
        <p:pic>
          <p:nvPicPr>
            <p:cNvPr id="41" name="Imagen 40">
              <a:hlinkClick r:id="rId11" action="ppaction://hlinksldjump"/>
              <a:extLst>
                <a:ext uri="{FF2B5EF4-FFF2-40B4-BE49-F238E27FC236}">
                  <a16:creationId xmlns:a16="http://schemas.microsoft.com/office/drawing/2014/main" id="{73DD8771-975E-437D-A4D3-78B4D2B9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08702" y="4722332"/>
              <a:ext cx="685937" cy="676832"/>
            </a:xfrm>
            <a:prstGeom prst="rect">
              <a:avLst/>
            </a:prstGeom>
          </p:spPr>
        </p:pic>
        <p:pic>
          <p:nvPicPr>
            <p:cNvPr id="43" name="Imagen 42">
              <a:hlinkClick r:id="rId11" action="ppaction://hlinksldjump"/>
              <a:extLst>
                <a:ext uri="{FF2B5EF4-FFF2-40B4-BE49-F238E27FC236}">
                  <a16:creationId xmlns:a16="http://schemas.microsoft.com/office/drawing/2014/main" id="{64733AAB-DF9C-4C44-8032-0E537FE9C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4647" y="5023118"/>
              <a:ext cx="687079" cy="699803"/>
            </a:xfrm>
            <a:prstGeom prst="rect">
              <a:avLst/>
            </a:prstGeom>
          </p:spPr>
        </p:pic>
        <p:pic>
          <p:nvPicPr>
            <p:cNvPr id="8" name="Imagen 7">
              <a:hlinkClick r:id="rId11" action="ppaction://hlinksldjump"/>
              <a:extLst>
                <a:ext uri="{FF2B5EF4-FFF2-40B4-BE49-F238E27FC236}">
                  <a16:creationId xmlns:a16="http://schemas.microsoft.com/office/drawing/2014/main" id="{7621423B-7B85-448E-A9F3-488965761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3073" y="5840788"/>
              <a:ext cx="1591223" cy="842003"/>
            </a:xfrm>
            <a:prstGeom prst="rect">
              <a:avLst/>
            </a:prstGeom>
          </p:spPr>
        </p:pic>
        <p:pic>
          <p:nvPicPr>
            <p:cNvPr id="10" name="Imagen 9">
              <a:hlinkClick r:id="rId11" action="ppaction://hlinksldjump"/>
              <a:extLst>
                <a:ext uri="{FF2B5EF4-FFF2-40B4-BE49-F238E27FC236}">
                  <a16:creationId xmlns:a16="http://schemas.microsoft.com/office/drawing/2014/main" id="{74FB0053-CE15-4E16-A97B-C3DE6207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8465" y="4853090"/>
              <a:ext cx="852603" cy="820908"/>
            </a:xfrm>
            <a:prstGeom prst="rect">
              <a:avLst/>
            </a:prstGeom>
          </p:spPr>
        </p:pic>
        <p:pic>
          <p:nvPicPr>
            <p:cNvPr id="13" name="Imagen 12">
              <a:hlinkClick r:id="rId11" action="ppaction://hlinksldjump"/>
              <a:extLst>
                <a:ext uri="{FF2B5EF4-FFF2-40B4-BE49-F238E27FC236}">
                  <a16:creationId xmlns:a16="http://schemas.microsoft.com/office/drawing/2014/main" id="{50964503-18BE-4805-92E4-5A23DA3E3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4394" y="5452783"/>
              <a:ext cx="685937" cy="676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67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BDE11EFC-1452-4DBF-9851-66BB0219732B}"/>
              </a:ext>
            </a:extLst>
          </p:cNvPr>
          <p:cNvGrpSpPr/>
          <p:nvPr/>
        </p:nvGrpSpPr>
        <p:grpSpPr>
          <a:xfrm>
            <a:off x="2097935" y="3533565"/>
            <a:ext cx="3521143" cy="2083627"/>
            <a:chOff x="7912808" y="4643273"/>
            <a:chExt cx="3521143" cy="2083627"/>
          </a:xfrm>
        </p:grpSpPr>
        <p:sp>
          <p:nvSpPr>
            <p:cNvPr id="25" name="Rectángulo 24">
              <a:hlinkClick r:id="rId2" action="ppaction://hlinksldjump"/>
              <a:extLst>
                <a:ext uri="{FF2B5EF4-FFF2-40B4-BE49-F238E27FC236}">
                  <a16:creationId xmlns:a16="http://schemas.microsoft.com/office/drawing/2014/main" id="{D30724C7-C784-4A24-A7CC-71B7AE63E620}"/>
                </a:ext>
              </a:extLst>
            </p:cNvPr>
            <p:cNvSpPr/>
            <p:nvPr/>
          </p:nvSpPr>
          <p:spPr>
            <a:xfrm>
              <a:off x="7912808" y="4643273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67BA805D-5CF8-4E6E-BA24-E350EF646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03892" y="6129616"/>
              <a:ext cx="682981" cy="596184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F2984835-7AEA-46AB-A0E8-8989B2047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2718" y="4843837"/>
              <a:ext cx="687079" cy="699803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6D695BAA-C47B-414D-994D-77A7AE920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5681" y="5856577"/>
              <a:ext cx="1591223" cy="842003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BF22D935-DDEC-449E-97B1-5759D38E2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4359" y="4845480"/>
              <a:ext cx="852603" cy="820908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3BD4B4A-088B-48C0-A5F7-268892184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15681" y="4853090"/>
              <a:ext cx="852603" cy="820908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E7CE8A6-ECEB-4C8A-A12A-D0D669F74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43905" y="5443930"/>
              <a:ext cx="685937" cy="676832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44865671-6CAE-491F-80CD-AC91F35D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74542" y="4730408"/>
              <a:ext cx="685937" cy="676832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8465DF5B-947E-42F4-9251-551686C44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07024" y="5628899"/>
              <a:ext cx="682981" cy="619361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C1EB1F66-5FD0-4347-B051-2F587B243B36}"/>
              </a:ext>
            </a:extLst>
          </p:cNvPr>
          <p:cNvGrpSpPr/>
          <p:nvPr/>
        </p:nvGrpSpPr>
        <p:grpSpPr>
          <a:xfrm>
            <a:off x="9534617" y="6125592"/>
            <a:ext cx="1748901" cy="644335"/>
            <a:chOff x="9534617" y="6125592"/>
            <a:chExt cx="1748901" cy="644335"/>
          </a:xfrm>
        </p:grpSpPr>
        <p:sp>
          <p:nvSpPr>
            <p:cNvPr id="3" name="Flecha: a la derecha 2">
              <a:hlinkClick r:id="rId8" action="ppaction://hlinksldjump"/>
              <a:extLst>
                <a:ext uri="{FF2B5EF4-FFF2-40B4-BE49-F238E27FC236}">
                  <a16:creationId xmlns:a16="http://schemas.microsoft.com/office/drawing/2014/main" id="{A213337C-2F94-4339-8774-1992F254F4E3}"/>
                </a:ext>
              </a:extLst>
            </p:cNvPr>
            <p:cNvSpPr/>
            <p:nvPr/>
          </p:nvSpPr>
          <p:spPr>
            <a:xfrm>
              <a:off x="9534617" y="6125592"/>
              <a:ext cx="1748901" cy="644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" name="CuadroTexto 3">
              <a:hlinkClick r:id="rId8" action="ppaction://hlinksldjump"/>
              <a:extLst>
                <a:ext uri="{FF2B5EF4-FFF2-40B4-BE49-F238E27FC236}">
                  <a16:creationId xmlns:a16="http://schemas.microsoft.com/office/drawing/2014/main" id="{94051327-635B-401F-8E3A-55D3EFDC8CF2}"/>
                </a:ext>
              </a:extLst>
            </p:cNvPr>
            <p:cNvSpPr txBox="1"/>
            <p:nvPr/>
          </p:nvSpPr>
          <p:spPr>
            <a:xfrm>
              <a:off x="9624411" y="6263093"/>
              <a:ext cx="141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/>
                <a:t>CONTINUAR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AE4E5DE-77E7-4DF5-8688-E7D65D8F5F63}"/>
              </a:ext>
            </a:extLst>
          </p:cNvPr>
          <p:cNvGrpSpPr/>
          <p:nvPr/>
        </p:nvGrpSpPr>
        <p:grpSpPr>
          <a:xfrm>
            <a:off x="0" y="468064"/>
            <a:ext cx="12016093" cy="6301863"/>
            <a:chOff x="0" y="468064"/>
            <a:chExt cx="12016093" cy="630186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52D9C154-79B0-4124-B6B3-81D6C2707494}"/>
                </a:ext>
              </a:extLst>
            </p:cNvPr>
            <p:cNvGrpSpPr/>
            <p:nvPr/>
          </p:nvGrpSpPr>
          <p:grpSpPr>
            <a:xfrm>
              <a:off x="510975" y="468064"/>
              <a:ext cx="11505118" cy="4341477"/>
              <a:chOff x="510975" y="468064"/>
              <a:chExt cx="11505118" cy="4341477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DB427AE-0A8A-43AD-A695-E0FC393DCF12}"/>
                  </a:ext>
                </a:extLst>
              </p:cNvPr>
              <p:cNvGrpSpPr/>
              <p:nvPr/>
            </p:nvGrpSpPr>
            <p:grpSpPr>
              <a:xfrm>
                <a:off x="510975" y="468064"/>
                <a:ext cx="2083200" cy="2060938"/>
                <a:chOff x="3638241" y="1085255"/>
                <a:chExt cx="2083200" cy="2060938"/>
              </a:xfrm>
            </p:grpSpPr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3C6964B-FB2D-442E-84F8-8509D22A6C50}"/>
                    </a:ext>
                  </a:extLst>
                </p:cNvPr>
                <p:cNvSpPr txBox="1"/>
                <p:nvPr/>
              </p:nvSpPr>
              <p:spPr>
                <a:xfrm>
                  <a:off x="3638241" y="1085255"/>
                  <a:ext cx="2083200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Importe de la compra</a:t>
                  </a:r>
                </a:p>
              </p:txBody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5F77943-101A-402E-BAE9-2A541B5913C5}"/>
                    </a:ext>
                  </a:extLst>
                </p:cNvPr>
                <p:cNvSpPr txBox="1"/>
                <p:nvPr/>
              </p:nvSpPr>
              <p:spPr>
                <a:xfrm>
                  <a:off x="3803341" y="2315196"/>
                  <a:ext cx="1752999" cy="830997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4800" b="1">
                      <a:solidFill>
                        <a:schemeClr val="bg1"/>
                      </a:solidFill>
                    </a:rPr>
                    <a:t>5,06</a:t>
                  </a:r>
                  <a:r>
                    <a:rPr lang="ca-ES" sz="2800" b="1">
                      <a:solidFill>
                        <a:schemeClr val="bg1"/>
                      </a:solidFill>
                    </a:rPr>
                    <a:t> €</a:t>
                  </a: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3038475" y="468064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 dirty="0">
                    <a:solidFill>
                      <a:schemeClr val="bg1"/>
                    </a:solidFill>
                  </a:rPr>
                  <a:t>Emma paga la compra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5738327" y="1204710"/>
                <a:ext cx="6277766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¿</a:t>
                </a:r>
                <a:r>
                  <a:rPr lang="ca-ES" sz="4000" b="1" dirty="0" err="1">
                    <a:solidFill>
                      <a:schemeClr val="bg1"/>
                    </a:solidFill>
                  </a:rPr>
                  <a:t>Qué</a:t>
                </a:r>
                <a:r>
                  <a:rPr lang="ca-ES" sz="4000" b="1" dirty="0">
                    <a:solidFill>
                      <a:schemeClr val="bg1"/>
                    </a:solidFill>
                  </a:rPr>
                  <a:t> </a:t>
                </a:r>
                <a:r>
                  <a:rPr lang="ca-ES" sz="4000" b="1" dirty="0" err="1">
                    <a:solidFill>
                      <a:schemeClr val="bg1"/>
                    </a:solidFill>
                  </a:rPr>
                  <a:t>cambio</a:t>
                </a:r>
                <a:r>
                  <a:rPr lang="ca-ES" sz="4000" b="1" dirty="0">
                    <a:solidFill>
                      <a:schemeClr val="bg1"/>
                    </a:solidFill>
                  </a:rPr>
                  <a:t> </a:t>
                </a:r>
                <a:r>
                  <a:rPr lang="ca-ES" sz="4000" b="1" dirty="0" err="1">
                    <a:solidFill>
                      <a:schemeClr val="bg1"/>
                    </a:solidFill>
                  </a:rPr>
                  <a:t>le</a:t>
                </a:r>
                <a:r>
                  <a:rPr lang="ca-ES" sz="4000" b="1" dirty="0">
                    <a:solidFill>
                      <a:schemeClr val="bg1"/>
                    </a:solidFill>
                  </a:rPr>
                  <a:t> </a:t>
                </a:r>
                <a:r>
                  <a:rPr lang="ca-ES" sz="4000" b="1" dirty="0" err="1">
                    <a:solidFill>
                      <a:schemeClr val="bg1"/>
                    </a:solidFill>
                  </a:rPr>
                  <a:t>devolverán</a:t>
                </a:r>
                <a:r>
                  <a:rPr lang="ca-ES" sz="4000" b="1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8D56A8F-3D0C-4943-B5AE-150CAC5F95B2}"/>
                  </a:ext>
                </a:extLst>
              </p:cNvPr>
              <p:cNvSpPr txBox="1"/>
              <p:nvPr/>
            </p:nvSpPr>
            <p:spPr>
              <a:xfrm>
                <a:off x="7185311" y="4040100"/>
                <a:ext cx="3701988" cy="76944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>
                    <a:solidFill>
                      <a:schemeClr val="bg1"/>
                    </a:solidFill>
                  </a:rPr>
                  <a:t>MUY BIEN!!!</a:t>
                </a:r>
                <a:endParaRPr lang="ca-ES" sz="4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5B03EA64-48EB-48D1-BC8D-D93D41723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64136" y="1482105"/>
                <a:ext cx="2428453" cy="12627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6057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echa: a la derecha 37">
            <a:hlinkClick r:id="rId2" action="ppaction://hlinksldjump"/>
            <a:extLst>
              <a:ext uri="{FF2B5EF4-FFF2-40B4-BE49-F238E27FC236}">
                <a16:creationId xmlns:a16="http://schemas.microsoft.com/office/drawing/2014/main" id="{DF31CF36-4CD0-4934-9A44-06E46D037C15}"/>
              </a:ext>
            </a:extLst>
          </p:cNvPr>
          <p:cNvSpPr/>
          <p:nvPr/>
        </p:nvSpPr>
        <p:spPr>
          <a:xfrm>
            <a:off x="9534617" y="6125592"/>
            <a:ext cx="1748901" cy="64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/>
              <a:t>Repasar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34CD5EF-2BEF-4A98-AB50-380532254A49}"/>
              </a:ext>
            </a:extLst>
          </p:cNvPr>
          <p:cNvGrpSpPr/>
          <p:nvPr/>
        </p:nvGrpSpPr>
        <p:grpSpPr>
          <a:xfrm>
            <a:off x="0" y="468064"/>
            <a:ext cx="12016093" cy="6301863"/>
            <a:chOff x="0" y="468064"/>
            <a:chExt cx="12016093" cy="6301863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DB427AE-0A8A-43AD-A695-E0FC393DCF12}"/>
                </a:ext>
              </a:extLst>
            </p:cNvPr>
            <p:cNvGrpSpPr/>
            <p:nvPr/>
          </p:nvGrpSpPr>
          <p:grpSpPr>
            <a:xfrm>
              <a:off x="510975" y="468064"/>
              <a:ext cx="2083200" cy="2060938"/>
              <a:chOff x="3638241" y="1085255"/>
              <a:chExt cx="2083200" cy="2060938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638241" y="108525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Importe de la compra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F77943-101A-402E-BAE9-2A541B5913C5}"/>
                  </a:ext>
                </a:extLst>
              </p:cNvPr>
              <p:cNvSpPr txBox="1"/>
              <p:nvPr/>
            </p:nvSpPr>
            <p:spPr>
              <a:xfrm>
                <a:off x="3803341" y="2315196"/>
                <a:ext cx="1752999" cy="83099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800" b="1">
                    <a:solidFill>
                      <a:schemeClr val="bg1"/>
                    </a:solidFill>
                  </a:rPr>
                  <a:t>5,06 </a:t>
                </a:r>
                <a:r>
                  <a:rPr lang="ca-ES" sz="2800" b="1">
                    <a:solidFill>
                      <a:schemeClr val="bg1"/>
                    </a:solidFill>
                  </a:rPr>
                  <a:t>€</a:t>
                </a:r>
              </a:p>
            </p:txBody>
          </p:sp>
        </p:grp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D2B7B88-430A-4D8A-B3D2-0E8E05D550AC}"/>
                </a:ext>
              </a:extLst>
            </p:cNvPr>
            <p:cNvSpPr txBox="1"/>
            <p:nvPr/>
          </p:nvSpPr>
          <p:spPr>
            <a:xfrm>
              <a:off x="3038475" y="468064"/>
              <a:ext cx="2083200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000" b="1" dirty="0">
                  <a:solidFill>
                    <a:schemeClr val="bg1"/>
                  </a:solidFill>
                </a:rPr>
                <a:t>Emma paga la compra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0E5BF22-B8BA-43B1-9E44-EE7AD9C7935C}"/>
                </a:ext>
              </a:extLst>
            </p:cNvPr>
            <p:cNvSpPr txBox="1"/>
            <p:nvPr/>
          </p:nvSpPr>
          <p:spPr>
            <a:xfrm>
              <a:off x="5543686" y="1204710"/>
              <a:ext cx="6472407" cy="70788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ca-ES" sz="4000" b="1" dirty="0">
                  <a:solidFill>
                    <a:schemeClr val="bg1"/>
                  </a:solidFill>
                </a:rPr>
                <a:t>¿</a:t>
              </a:r>
              <a:r>
                <a:rPr lang="ca-ES" sz="4000" b="1" dirty="0" err="1">
                  <a:solidFill>
                    <a:schemeClr val="bg1"/>
                  </a:solidFill>
                </a:rPr>
                <a:t>Qué</a:t>
              </a:r>
              <a:r>
                <a:rPr lang="ca-ES" sz="4000" b="1" dirty="0">
                  <a:solidFill>
                    <a:schemeClr val="bg1"/>
                  </a:solidFill>
                </a:rPr>
                <a:t> </a:t>
              </a:r>
              <a:r>
                <a:rPr lang="ca-ES" sz="4000" b="1" dirty="0" err="1">
                  <a:solidFill>
                    <a:schemeClr val="bg1"/>
                  </a:solidFill>
                </a:rPr>
                <a:t>cambio</a:t>
              </a:r>
              <a:r>
                <a:rPr lang="ca-ES" sz="4000" b="1" dirty="0">
                  <a:solidFill>
                    <a:schemeClr val="bg1"/>
                  </a:solidFill>
                </a:rPr>
                <a:t> </a:t>
              </a:r>
              <a:r>
                <a:rPr lang="ca-ES" sz="4000" b="1" dirty="0" err="1">
                  <a:solidFill>
                    <a:schemeClr val="bg1"/>
                  </a:solidFill>
                </a:rPr>
                <a:t>le</a:t>
              </a:r>
              <a:r>
                <a:rPr lang="ca-ES" sz="4000" b="1" dirty="0">
                  <a:solidFill>
                    <a:schemeClr val="bg1"/>
                  </a:solidFill>
                </a:rPr>
                <a:t> </a:t>
              </a:r>
              <a:r>
                <a:rPr lang="ca-ES" sz="4000" b="1" dirty="0" err="1">
                  <a:solidFill>
                    <a:schemeClr val="bg1"/>
                  </a:solidFill>
                </a:rPr>
                <a:t>devolverán</a:t>
              </a:r>
              <a:r>
                <a:rPr lang="ca-ES" sz="4000" b="1" dirty="0">
                  <a:solidFill>
                    <a:schemeClr val="bg1"/>
                  </a:solidFill>
                </a:rPr>
                <a:t>?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78D56A8F-3D0C-4943-B5AE-150CAC5F95B2}"/>
                </a:ext>
              </a:extLst>
            </p:cNvPr>
            <p:cNvSpPr txBox="1"/>
            <p:nvPr/>
          </p:nvSpPr>
          <p:spPr>
            <a:xfrm>
              <a:off x="7185311" y="3844913"/>
              <a:ext cx="3701988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¿SEGURO?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6333D073-DD07-428C-B123-58D57B81E5F2}"/>
                </a:ext>
              </a:extLst>
            </p:cNvPr>
            <p:cNvSpPr txBox="1"/>
            <p:nvPr/>
          </p:nvSpPr>
          <p:spPr>
            <a:xfrm>
              <a:off x="7185310" y="4851442"/>
              <a:ext cx="4098207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¿Lo repasamos?</a:t>
              </a:r>
              <a:endParaRPr lang="ca-ES" sz="4400" b="1" dirty="0">
                <a:solidFill>
                  <a:schemeClr val="bg1"/>
                </a:solidFill>
              </a:endParaRP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FD3E60C-30A4-4170-9780-AA25FD665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4136" y="1482105"/>
              <a:ext cx="2428453" cy="1262796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A7915074-8783-46B7-BF40-09ABECF9BB52}"/>
              </a:ext>
            </a:extLst>
          </p:cNvPr>
          <p:cNvGrpSpPr/>
          <p:nvPr/>
        </p:nvGrpSpPr>
        <p:grpSpPr>
          <a:xfrm>
            <a:off x="2141830" y="3674246"/>
            <a:ext cx="3521143" cy="2083627"/>
            <a:chOff x="3038475" y="4686300"/>
            <a:chExt cx="3521143" cy="2083627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4E166C0-2B98-43E3-AD77-8B59BBB4CB2D}"/>
                </a:ext>
              </a:extLst>
            </p:cNvPr>
            <p:cNvSpPr/>
            <p:nvPr/>
          </p:nvSpPr>
          <p:spPr>
            <a:xfrm>
              <a:off x="3038475" y="4686300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48139224-FB3B-42FC-B7C1-DE35E82F5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6225" y="6120762"/>
              <a:ext cx="614381" cy="605037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B180F3A3-7CBA-4104-8759-1872B3EA8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05495" y="6117107"/>
              <a:ext cx="614381" cy="608692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F12485FC-6D00-4707-A15D-56752B1E3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48463" y="4903159"/>
              <a:ext cx="821253" cy="824953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F8C31B8A-FBC0-42E8-9692-33D263F1F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08702" y="4722332"/>
              <a:ext cx="685937" cy="676832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017D99BA-9205-4FA0-B7A7-4B76165D1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14647" y="5023118"/>
              <a:ext cx="687079" cy="699803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5AECC405-8046-4C18-81EA-EDE96E662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23073" y="5840788"/>
              <a:ext cx="1591223" cy="842003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40180DD7-F254-41E8-B385-ADC8BFDD6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48465" y="4853090"/>
              <a:ext cx="852603" cy="820908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25777F8F-8CC5-46D2-8675-8075F48C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54394" y="5452783"/>
              <a:ext cx="685937" cy="676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11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6746453C-1D38-430D-B5B3-950169C5669D}"/>
              </a:ext>
            </a:extLst>
          </p:cNvPr>
          <p:cNvGrpSpPr/>
          <p:nvPr/>
        </p:nvGrpSpPr>
        <p:grpSpPr>
          <a:xfrm>
            <a:off x="0" y="1771650"/>
            <a:ext cx="11715702" cy="5086350"/>
            <a:chOff x="0" y="1771650"/>
            <a:chExt cx="11715702" cy="508635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CF8B4E8-E2FD-4FAE-BC9E-C0F636FE6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9677" y="1771650"/>
              <a:ext cx="2486025" cy="5086350"/>
            </a:xfrm>
            <a:prstGeom prst="rect">
              <a:avLst/>
            </a:prstGeom>
          </p:spPr>
        </p:pic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2907EC64-452A-4516-ACA3-CE6C5A86CE56}"/>
                </a:ext>
              </a:extLst>
            </p:cNvPr>
            <p:cNvGrpSpPr/>
            <p:nvPr/>
          </p:nvGrpSpPr>
          <p:grpSpPr>
            <a:xfrm>
              <a:off x="0" y="2239259"/>
              <a:ext cx="5216463" cy="4499678"/>
              <a:chOff x="0" y="2239259"/>
              <a:chExt cx="5216463" cy="4499678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E366D7BB-F0EB-44CD-AA4B-8AB3A7EBB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605462"/>
                <a:ext cx="1781175" cy="1133475"/>
              </a:xfrm>
              <a:prstGeom prst="rect">
                <a:avLst/>
              </a:prstGeom>
            </p:spPr>
          </p:pic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A0D8B7A-BE50-432A-9584-C7F68150896A}"/>
                  </a:ext>
                </a:extLst>
              </p:cNvPr>
              <p:cNvSpPr txBox="1"/>
              <p:nvPr/>
            </p:nvSpPr>
            <p:spPr>
              <a:xfrm>
                <a:off x="1514475" y="3204270"/>
                <a:ext cx="3701988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quiere </a:t>
                </a:r>
                <a:endParaRPr lang="ca-ES" sz="4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200B0BD-9AD7-4A40-8FD5-1466AA02ACCD}"/>
                  </a:ext>
                </a:extLst>
              </p:cNvPr>
              <p:cNvSpPr txBox="1"/>
              <p:nvPr/>
            </p:nvSpPr>
            <p:spPr>
              <a:xfrm>
                <a:off x="1514475" y="2239259"/>
                <a:ext cx="2486025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EMMA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CA6F397-CB03-4C13-9472-A5CD61F5614F}"/>
                  </a:ext>
                </a:extLst>
              </p:cNvPr>
              <p:cNvSpPr txBox="1"/>
              <p:nvPr/>
            </p:nvSpPr>
            <p:spPr>
              <a:xfrm>
                <a:off x="1514475" y="4166256"/>
                <a:ext cx="3701988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vender.</a:t>
                </a:r>
                <a:endParaRPr lang="ca-ES" sz="4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035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B9F311C-0AAC-4BBB-A48D-F007E4E017AB}"/>
              </a:ext>
            </a:extLst>
          </p:cNvPr>
          <p:cNvGrpSpPr/>
          <p:nvPr/>
        </p:nvGrpSpPr>
        <p:grpSpPr>
          <a:xfrm>
            <a:off x="439733" y="188600"/>
            <a:ext cx="11554036" cy="6510207"/>
            <a:chOff x="439733" y="188600"/>
            <a:chExt cx="11554036" cy="6510207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22F3C65C-C326-45CC-A439-EC4C6AEB4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9766" y="4988150"/>
              <a:ext cx="1591309" cy="1710657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D3BB2D2-383E-4D85-97EB-FBF67A9C9283}"/>
                </a:ext>
              </a:extLst>
            </p:cNvPr>
            <p:cNvSpPr txBox="1"/>
            <p:nvPr/>
          </p:nvSpPr>
          <p:spPr>
            <a:xfrm>
              <a:off x="465814" y="1132714"/>
              <a:ext cx="11527955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 dirty="0" err="1">
                  <a:solidFill>
                    <a:schemeClr val="bg1"/>
                  </a:solidFill>
                </a:rPr>
                <a:t>Artículos</a:t>
              </a:r>
              <a:r>
                <a:rPr lang="ca-ES" sz="4400" b="1" dirty="0">
                  <a:solidFill>
                    <a:schemeClr val="bg1"/>
                  </a:solidFill>
                </a:rPr>
                <a:t> para </a:t>
              </a:r>
              <a:r>
                <a:rPr lang="ca-ES" sz="4400" b="1" dirty="0" err="1">
                  <a:solidFill>
                    <a:schemeClr val="bg1"/>
                  </a:solidFill>
                </a:rPr>
                <a:t>vender</a:t>
              </a:r>
              <a:endParaRPr lang="ca-E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0AD4FAF-4210-40CA-9E80-80BCC39A1616}"/>
                </a:ext>
              </a:extLst>
            </p:cNvPr>
            <p:cNvSpPr txBox="1"/>
            <p:nvPr/>
          </p:nvSpPr>
          <p:spPr>
            <a:xfrm>
              <a:off x="812989" y="5299535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 dirty="0">
                  <a:solidFill>
                    <a:schemeClr val="bg1"/>
                  </a:solidFill>
                </a:rPr>
                <a:t>3,12 €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4C6C92D5-7A4C-42C8-AACE-B0472B3772F8}"/>
                </a:ext>
              </a:extLst>
            </p:cNvPr>
            <p:cNvSpPr txBox="1"/>
            <p:nvPr/>
          </p:nvSpPr>
          <p:spPr>
            <a:xfrm>
              <a:off x="10045140" y="5226490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 dirty="0">
                  <a:solidFill>
                    <a:schemeClr val="bg1"/>
                  </a:solidFill>
                </a:rPr>
                <a:t> 0,94 €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200108F4-AAB0-4B90-AAD0-FC97E2070E47}"/>
                </a:ext>
              </a:extLst>
            </p:cNvPr>
            <p:cNvSpPr txBox="1"/>
            <p:nvPr/>
          </p:nvSpPr>
          <p:spPr>
            <a:xfrm>
              <a:off x="7147863" y="5260790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 dirty="0">
                  <a:solidFill>
                    <a:schemeClr val="bg1"/>
                  </a:solidFill>
                </a:rPr>
                <a:t>1,13 €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E4C4BE06-F55F-449A-BEE0-8BEE8E7373C4}"/>
                </a:ext>
              </a:extLst>
            </p:cNvPr>
            <p:cNvSpPr txBox="1"/>
            <p:nvPr/>
          </p:nvSpPr>
          <p:spPr>
            <a:xfrm>
              <a:off x="3696683" y="5276731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 dirty="0">
                  <a:solidFill>
                    <a:schemeClr val="bg1"/>
                  </a:solidFill>
                </a:rPr>
                <a:t>2,11 €</a:t>
              </a: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3780455-330C-47B4-B144-3876FF515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142" y="2678308"/>
              <a:ext cx="1669820" cy="2354446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EDDFDD8-035D-4300-9D40-5B92BC5D4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01167" y="3586204"/>
              <a:ext cx="1698916" cy="144655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F1B54BF-ACC8-4F09-8C77-F168E62C2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38380" y="3674036"/>
              <a:ext cx="1656927" cy="1314114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5B727A0-647A-4401-B340-7AA97DF0C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7257" y="3322098"/>
              <a:ext cx="1669821" cy="1710656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D001595-61CC-4594-BDF7-4EDC3DB6B625}"/>
                </a:ext>
              </a:extLst>
            </p:cNvPr>
            <p:cNvSpPr txBox="1"/>
            <p:nvPr/>
          </p:nvSpPr>
          <p:spPr>
            <a:xfrm>
              <a:off x="465814" y="1967559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 dirty="0" err="1">
                  <a:solidFill>
                    <a:schemeClr val="bg1"/>
                  </a:solidFill>
                </a:rPr>
                <a:t>Tapices</a:t>
              </a:r>
              <a:endParaRPr lang="ca-E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F9109C8-9304-4368-A604-B6B1C791E86D}"/>
                </a:ext>
              </a:extLst>
            </p:cNvPr>
            <p:cNvSpPr txBox="1"/>
            <p:nvPr/>
          </p:nvSpPr>
          <p:spPr>
            <a:xfrm>
              <a:off x="3286082" y="1967559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 dirty="0" err="1">
                  <a:solidFill>
                    <a:schemeClr val="bg1"/>
                  </a:solidFill>
                </a:rPr>
                <a:t>Colgantes</a:t>
              </a:r>
              <a:endParaRPr lang="ca-E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A236043-A758-4339-9125-23C925FD72AC}"/>
                </a:ext>
              </a:extLst>
            </p:cNvPr>
            <p:cNvSpPr txBox="1"/>
            <p:nvPr/>
          </p:nvSpPr>
          <p:spPr>
            <a:xfrm>
              <a:off x="6510335" y="1967559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 dirty="0" err="1">
                  <a:solidFill>
                    <a:schemeClr val="bg1"/>
                  </a:solidFill>
                </a:rPr>
                <a:t>Estampas</a:t>
              </a:r>
              <a:endParaRPr lang="ca-E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D681228-02BD-4F01-8CE6-F9A175B7F24D}"/>
                </a:ext>
              </a:extLst>
            </p:cNvPr>
            <p:cNvSpPr txBox="1"/>
            <p:nvPr/>
          </p:nvSpPr>
          <p:spPr>
            <a:xfrm>
              <a:off x="9461858" y="1967558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 dirty="0" err="1">
                  <a:solidFill>
                    <a:schemeClr val="bg1"/>
                  </a:solidFill>
                </a:rPr>
                <a:t>Puntos</a:t>
              </a:r>
              <a:r>
                <a:rPr lang="ca-ES" sz="3200" b="1" dirty="0">
                  <a:solidFill>
                    <a:schemeClr val="bg1"/>
                  </a:solidFill>
                </a:rPr>
                <a:t> </a:t>
              </a:r>
              <a:r>
                <a:rPr lang="ca-ES" sz="3200" b="1" dirty="0" err="1">
                  <a:solidFill>
                    <a:schemeClr val="bg1"/>
                  </a:solidFill>
                </a:rPr>
                <a:t>libros</a:t>
              </a:r>
              <a:endParaRPr lang="ca-E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090BB11D-1D8F-4A4E-B669-76C88A7318E4}"/>
                </a:ext>
              </a:extLst>
            </p:cNvPr>
            <p:cNvSpPr txBox="1"/>
            <p:nvPr/>
          </p:nvSpPr>
          <p:spPr>
            <a:xfrm>
              <a:off x="439733" y="188600"/>
              <a:ext cx="90221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EMMA ha preparado en el taller ocupacional donde trabaja: tapices, puntos de libro, estampas dibujadas y colgantes para el árbol de Navidad. Los quiere vender en la feria de artesanos que cada año se celebra en su barrio.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720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>
            <a:extLst>
              <a:ext uri="{FF2B5EF4-FFF2-40B4-BE49-F238E27FC236}">
                <a16:creationId xmlns:a16="http://schemas.microsoft.com/office/drawing/2014/main" id="{ADDA8BD5-7C3A-4BB8-97FB-D3B290431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8" y="5411174"/>
            <a:ext cx="1552575" cy="142875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D633AE69-B2F1-4EF0-B9F7-8CEC65681B55}"/>
              </a:ext>
            </a:extLst>
          </p:cNvPr>
          <p:cNvSpPr txBox="1"/>
          <p:nvPr/>
        </p:nvSpPr>
        <p:spPr>
          <a:xfrm>
            <a:off x="1719550" y="5721038"/>
            <a:ext cx="528029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>
                <a:solidFill>
                  <a:schemeClr val="bg1"/>
                </a:solidFill>
              </a:rPr>
              <a:t>¿</a:t>
            </a:r>
            <a:r>
              <a:rPr lang="ca-ES" sz="3200" b="1" dirty="0" err="1">
                <a:solidFill>
                  <a:schemeClr val="bg1"/>
                </a:solidFill>
              </a:rPr>
              <a:t>Cuánto</a:t>
            </a:r>
            <a:r>
              <a:rPr lang="ca-ES" sz="3200" b="1" dirty="0">
                <a:solidFill>
                  <a:schemeClr val="bg1"/>
                </a:solidFill>
              </a:rPr>
              <a:t> </a:t>
            </a:r>
            <a:r>
              <a:rPr lang="ca-ES" sz="3200" b="1" dirty="0" err="1">
                <a:solidFill>
                  <a:schemeClr val="bg1"/>
                </a:solidFill>
              </a:rPr>
              <a:t>dinero</a:t>
            </a:r>
            <a:r>
              <a:rPr lang="ca-ES" sz="3200" b="1" dirty="0">
                <a:solidFill>
                  <a:schemeClr val="bg1"/>
                </a:solidFill>
              </a:rPr>
              <a:t> </a:t>
            </a:r>
            <a:r>
              <a:rPr lang="ca-ES" sz="3200" b="1" dirty="0" err="1">
                <a:solidFill>
                  <a:schemeClr val="bg1"/>
                </a:solidFill>
              </a:rPr>
              <a:t>le</a:t>
            </a:r>
            <a:r>
              <a:rPr lang="ca-ES" sz="3200" b="1" dirty="0">
                <a:solidFill>
                  <a:schemeClr val="bg1"/>
                </a:solidFill>
              </a:rPr>
              <a:t> han de </a:t>
            </a:r>
          </a:p>
          <a:p>
            <a:pPr algn="ctr"/>
            <a:r>
              <a:rPr lang="ca-ES" sz="3200" b="1" dirty="0">
                <a:solidFill>
                  <a:schemeClr val="bg1"/>
                </a:solidFill>
              </a:rPr>
              <a:t>pagar a EMMA?</a:t>
            </a:r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20AC163D-783F-44D8-822A-375AF4A9BDB6}"/>
              </a:ext>
            </a:extLst>
          </p:cNvPr>
          <p:cNvSpPr/>
          <p:nvPr/>
        </p:nvSpPr>
        <p:spPr>
          <a:xfrm>
            <a:off x="7259061" y="6022651"/>
            <a:ext cx="131389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C6C92D5-7A4C-42C8-AACE-B0472B3772F8}"/>
              </a:ext>
            </a:extLst>
          </p:cNvPr>
          <p:cNvSpPr txBox="1"/>
          <p:nvPr/>
        </p:nvSpPr>
        <p:spPr>
          <a:xfrm>
            <a:off x="9577801" y="1503839"/>
            <a:ext cx="118193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1,88 €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6D4399B6-C1D4-4F59-BD58-FF88E71C5D8C}"/>
              </a:ext>
            </a:extLst>
          </p:cNvPr>
          <p:cNvSpPr txBox="1"/>
          <p:nvPr/>
        </p:nvSpPr>
        <p:spPr>
          <a:xfrm>
            <a:off x="9530955" y="3213383"/>
            <a:ext cx="122878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2,26 €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49911266-8015-48A5-A534-48828C91091E}"/>
              </a:ext>
            </a:extLst>
          </p:cNvPr>
          <p:cNvSpPr txBox="1"/>
          <p:nvPr/>
        </p:nvSpPr>
        <p:spPr>
          <a:xfrm>
            <a:off x="9577801" y="4804263"/>
            <a:ext cx="121097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2,11 €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2A71FAA-28EB-4A3A-AC88-608F89637103}"/>
              </a:ext>
            </a:extLst>
          </p:cNvPr>
          <p:cNvSpPr txBox="1"/>
          <p:nvPr/>
        </p:nvSpPr>
        <p:spPr>
          <a:xfrm>
            <a:off x="491478" y="142641"/>
            <a:ext cx="814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Una </a:t>
            </a:r>
            <a:r>
              <a:rPr lang="ca-ES" dirty="0" err="1"/>
              <a:t>vecina</a:t>
            </a:r>
            <a:r>
              <a:rPr lang="ca-ES" dirty="0"/>
              <a:t> del </a:t>
            </a:r>
            <a:r>
              <a:rPr lang="ca-ES" dirty="0" err="1"/>
              <a:t>barrio</a:t>
            </a:r>
            <a:r>
              <a:rPr lang="ca-ES" dirty="0"/>
              <a:t> compra en la parada de EMMA: 2 </a:t>
            </a:r>
            <a:r>
              <a:rPr lang="ca-ES" dirty="0" err="1"/>
              <a:t>puntos</a:t>
            </a:r>
            <a:r>
              <a:rPr lang="ca-ES" dirty="0"/>
              <a:t> de </a:t>
            </a:r>
            <a:r>
              <a:rPr lang="ca-ES" dirty="0" err="1"/>
              <a:t>libro</a:t>
            </a:r>
            <a:r>
              <a:rPr lang="ca-ES" dirty="0"/>
              <a:t>, 2 </a:t>
            </a:r>
            <a:r>
              <a:rPr lang="ca-ES" dirty="0" err="1"/>
              <a:t>estampas</a:t>
            </a:r>
            <a:r>
              <a:rPr lang="ca-ES" dirty="0"/>
              <a:t> y un </a:t>
            </a:r>
            <a:r>
              <a:rPr lang="ca-ES" dirty="0" err="1"/>
              <a:t>colgante</a:t>
            </a:r>
            <a:r>
              <a:rPr lang="ca-ES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D3BB2D2-383E-4D85-97EB-FBF67A9C9283}"/>
              </a:ext>
            </a:extLst>
          </p:cNvPr>
          <p:cNvSpPr txBox="1"/>
          <p:nvPr/>
        </p:nvSpPr>
        <p:spPr>
          <a:xfrm>
            <a:off x="452761" y="1285389"/>
            <a:ext cx="326698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>
                <a:solidFill>
                  <a:schemeClr val="bg1"/>
                </a:solidFill>
              </a:rPr>
              <a:t>Feria </a:t>
            </a:r>
            <a:r>
              <a:rPr lang="ca-ES" sz="3200" b="1" dirty="0" err="1">
                <a:solidFill>
                  <a:schemeClr val="bg1"/>
                </a:solidFill>
              </a:rPr>
              <a:t>artesanos</a:t>
            </a:r>
            <a:endParaRPr lang="ca-ES" sz="32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B97F43-ADC5-45D9-97E8-88A5CE058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6" y="2054830"/>
            <a:ext cx="3241692" cy="120967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D6A6E51-C79D-4913-8184-FB5545C309CD}"/>
              </a:ext>
            </a:extLst>
          </p:cNvPr>
          <p:cNvSpPr txBox="1"/>
          <p:nvPr/>
        </p:nvSpPr>
        <p:spPr>
          <a:xfrm>
            <a:off x="755003" y="3342830"/>
            <a:ext cx="2938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u="sng">
                <a:solidFill>
                  <a:srgbClr val="FF0000"/>
                </a:solidFill>
              </a:rPr>
              <a:t>PRECIOS</a:t>
            </a:r>
          </a:p>
          <a:p>
            <a:r>
              <a:rPr lang="ca-ES"/>
              <a:t>Tapices		3,12 €</a:t>
            </a:r>
          </a:p>
          <a:p>
            <a:r>
              <a:rPr lang="ca-ES"/>
              <a:t>Colgantes 	2,11 €</a:t>
            </a:r>
          </a:p>
          <a:p>
            <a:r>
              <a:rPr lang="ca-ES"/>
              <a:t>Estampas		1,13 €</a:t>
            </a:r>
          </a:p>
          <a:p>
            <a:r>
              <a:rPr lang="ca-ES"/>
              <a:t>Puntos libros	0,94 €</a:t>
            </a:r>
          </a:p>
          <a:p>
            <a:r>
              <a:rPr lang="ca-ES"/>
              <a:t>	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70B34600-EC46-49DB-A473-E01B577E599A}"/>
              </a:ext>
            </a:extLst>
          </p:cNvPr>
          <p:cNvSpPr txBox="1"/>
          <p:nvPr/>
        </p:nvSpPr>
        <p:spPr>
          <a:xfrm>
            <a:off x="9131678" y="5893116"/>
            <a:ext cx="17529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6,25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6FFAE8A-4C6C-4008-9BF8-629826097BAF}"/>
              </a:ext>
            </a:extLst>
          </p:cNvPr>
          <p:cNvGrpSpPr/>
          <p:nvPr/>
        </p:nvGrpSpPr>
        <p:grpSpPr>
          <a:xfrm>
            <a:off x="4429958" y="949911"/>
            <a:ext cx="5028368" cy="4721306"/>
            <a:chOff x="4429958" y="949911"/>
            <a:chExt cx="5028368" cy="4721306"/>
          </a:xfrm>
        </p:grpSpPr>
        <p:sp>
          <p:nvSpPr>
            <p:cNvPr id="41" name="Es igual a 40">
              <a:extLst>
                <a:ext uri="{FF2B5EF4-FFF2-40B4-BE49-F238E27FC236}">
                  <a16:creationId xmlns:a16="http://schemas.microsoft.com/office/drawing/2014/main" id="{72C86434-0AFB-411E-A371-1883C5C5E332}"/>
                </a:ext>
              </a:extLst>
            </p:cNvPr>
            <p:cNvSpPr/>
            <p:nvPr/>
          </p:nvSpPr>
          <p:spPr>
            <a:xfrm>
              <a:off x="8745882" y="1618432"/>
              <a:ext cx="377211" cy="262302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  <p:sp>
          <p:nvSpPr>
            <p:cNvPr id="37" name="Cruz 36">
              <a:extLst>
                <a:ext uri="{FF2B5EF4-FFF2-40B4-BE49-F238E27FC236}">
                  <a16:creationId xmlns:a16="http://schemas.microsoft.com/office/drawing/2014/main" id="{FFFC75B9-4F59-474E-BAE1-5C8F224312AB}"/>
                </a:ext>
              </a:extLst>
            </p:cNvPr>
            <p:cNvSpPr/>
            <p:nvPr/>
          </p:nvSpPr>
          <p:spPr>
            <a:xfrm>
              <a:off x="6486121" y="1618432"/>
              <a:ext cx="271591" cy="262302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EAC94B1C-F85E-43F8-8852-AF336C61C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2813" y="1042381"/>
              <a:ext cx="1259112" cy="1395224"/>
            </a:xfrm>
            <a:prstGeom prst="rect">
              <a:avLst/>
            </a:prstGeom>
          </p:spPr>
        </p:pic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1E6FCA0-12E5-4A17-90B4-F34FDA28B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2241" y="1042381"/>
              <a:ext cx="1259112" cy="1395224"/>
            </a:xfrm>
            <a:prstGeom prst="rect">
              <a:avLst/>
            </a:prstGeom>
          </p:spPr>
        </p:pic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18B75C53-A497-462E-B465-0491D739BD54}"/>
                </a:ext>
              </a:extLst>
            </p:cNvPr>
            <p:cNvSpPr/>
            <p:nvPr/>
          </p:nvSpPr>
          <p:spPr>
            <a:xfrm>
              <a:off x="4429958" y="949911"/>
              <a:ext cx="5028368" cy="1542353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D70A9F4-84CF-43D6-ACBB-888FA7D4286B}"/>
                </a:ext>
              </a:extLst>
            </p:cNvPr>
            <p:cNvGrpSpPr/>
            <p:nvPr/>
          </p:nvGrpSpPr>
          <p:grpSpPr>
            <a:xfrm>
              <a:off x="4429958" y="2551546"/>
              <a:ext cx="5028368" cy="1505366"/>
              <a:chOff x="4429958" y="2551546"/>
              <a:chExt cx="5028368" cy="1505366"/>
            </a:xfrm>
          </p:grpSpPr>
          <p:pic>
            <p:nvPicPr>
              <p:cNvPr id="47" name="Imagen 46">
                <a:extLst>
                  <a:ext uri="{FF2B5EF4-FFF2-40B4-BE49-F238E27FC236}">
                    <a16:creationId xmlns:a16="http://schemas.microsoft.com/office/drawing/2014/main" id="{7F9029E1-7A97-411A-9DC4-EAC5B3328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2813" y="2624443"/>
                <a:ext cx="1282009" cy="1396854"/>
              </a:xfrm>
              <a:prstGeom prst="rect">
                <a:avLst/>
              </a:prstGeom>
            </p:spPr>
          </p:pic>
          <p:sp>
            <p:nvSpPr>
              <p:cNvPr id="49" name="Cruz 48">
                <a:extLst>
                  <a:ext uri="{FF2B5EF4-FFF2-40B4-BE49-F238E27FC236}">
                    <a16:creationId xmlns:a16="http://schemas.microsoft.com/office/drawing/2014/main" id="{52A2295A-EDEF-40C8-85FE-EB75C6C5D066}"/>
                  </a:ext>
                </a:extLst>
              </p:cNvPr>
              <p:cNvSpPr/>
              <p:nvPr/>
            </p:nvSpPr>
            <p:spPr>
              <a:xfrm>
                <a:off x="6535158" y="3342830"/>
                <a:ext cx="283955" cy="262608"/>
              </a:xfrm>
              <a:prstGeom prst="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51" name="Es igual a 50">
                <a:extLst>
                  <a:ext uri="{FF2B5EF4-FFF2-40B4-BE49-F238E27FC236}">
                    <a16:creationId xmlns:a16="http://schemas.microsoft.com/office/drawing/2014/main" id="{160F339C-971E-40B9-931D-4DACBC567C5A}"/>
                  </a:ext>
                </a:extLst>
              </p:cNvPr>
              <p:cNvSpPr/>
              <p:nvPr/>
            </p:nvSpPr>
            <p:spPr>
              <a:xfrm>
                <a:off x="8897792" y="3318509"/>
                <a:ext cx="394383" cy="26260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chemeClr val="tx1"/>
                  </a:solidFill>
                </a:endParaRPr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4A921B78-76A0-4388-8FA0-765654A2F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7447" y="2620082"/>
                <a:ext cx="1282009" cy="1396854"/>
              </a:xfrm>
              <a:prstGeom prst="rect">
                <a:avLst/>
              </a:prstGeom>
            </p:spPr>
          </p:pic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D290A9AE-88FE-4F61-9D48-AC60C5A9C489}"/>
                  </a:ext>
                </a:extLst>
              </p:cNvPr>
              <p:cNvSpPr/>
              <p:nvPr/>
            </p:nvSpPr>
            <p:spPr>
              <a:xfrm>
                <a:off x="4429958" y="2551546"/>
                <a:ext cx="5028368" cy="1505366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grpSp>
          <p:nvGrpSpPr>
            <p:cNvPr id="83" name="Grupo 82">
              <a:extLst>
                <a:ext uri="{FF2B5EF4-FFF2-40B4-BE49-F238E27FC236}">
                  <a16:creationId xmlns:a16="http://schemas.microsoft.com/office/drawing/2014/main" id="{0333B4B7-EC72-4492-89B0-06F3F187BAD1}"/>
                </a:ext>
              </a:extLst>
            </p:cNvPr>
            <p:cNvGrpSpPr/>
            <p:nvPr/>
          </p:nvGrpSpPr>
          <p:grpSpPr>
            <a:xfrm>
              <a:off x="7057747" y="4128864"/>
              <a:ext cx="2400579" cy="1542353"/>
              <a:chOff x="7057747" y="4128864"/>
              <a:chExt cx="2400579" cy="1542353"/>
            </a:xfrm>
          </p:grpSpPr>
          <p:pic>
            <p:nvPicPr>
              <p:cNvPr id="62" name="Imagen 61">
                <a:extLst>
                  <a:ext uri="{FF2B5EF4-FFF2-40B4-BE49-F238E27FC236}">
                    <a16:creationId xmlns:a16="http://schemas.microsoft.com/office/drawing/2014/main" id="{A98C421C-70FE-4040-8ED8-0D49AA968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17447" y="4128864"/>
                <a:ext cx="1306544" cy="1505366"/>
              </a:xfrm>
              <a:prstGeom prst="rect">
                <a:avLst/>
              </a:prstGeom>
            </p:spPr>
          </p:pic>
          <p:sp>
            <p:nvSpPr>
              <p:cNvPr id="64" name="Es igual a 63">
                <a:extLst>
                  <a:ext uri="{FF2B5EF4-FFF2-40B4-BE49-F238E27FC236}">
                    <a16:creationId xmlns:a16="http://schemas.microsoft.com/office/drawing/2014/main" id="{B0F6296C-CD13-4ECA-A88F-7219F93D9CBE}"/>
                  </a:ext>
                </a:extLst>
              </p:cNvPr>
              <p:cNvSpPr/>
              <p:nvPr/>
            </p:nvSpPr>
            <p:spPr>
              <a:xfrm>
                <a:off x="8934487" y="4976960"/>
                <a:ext cx="394383" cy="26260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ángulo 78">
                <a:extLst>
                  <a:ext uri="{FF2B5EF4-FFF2-40B4-BE49-F238E27FC236}">
                    <a16:creationId xmlns:a16="http://schemas.microsoft.com/office/drawing/2014/main" id="{15DC2775-5385-4F5C-9FB2-24DBB2306168}"/>
                  </a:ext>
                </a:extLst>
              </p:cNvPr>
              <p:cNvSpPr/>
              <p:nvPr/>
            </p:nvSpPr>
            <p:spPr>
              <a:xfrm>
                <a:off x="7057747" y="4128864"/>
                <a:ext cx="2400579" cy="1542353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CCF5098-1539-4B5B-BB28-1BFBA3809885}"/>
                </a:ext>
              </a:extLst>
            </p:cNvPr>
            <p:cNvSpPr txBox="1"/>
            <p:nvPr/>
          </p:nvSpPr>
          <p:spPr>
            <a:xfrm>
              <a:off x="4577005" y="1006766"/>
              <a:ext cx="151899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ca-ES" b="1">
                  <a:solidFill>
                    <a:schemeClr val="bg1"/>
                  </a:solidFill>
                </a:rPr>
                <a:t>Puntos libro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C4F10C1-7F82-40E6-AF18-AF488F514EBC}"/>
                </a:ext>
              </a:extLst>
            </p:cNvPr>
            <p:cNvSpPr txBox="1"/>
            <p:nvPr/>
          </p:nvSpPr>
          <p:spPr>
            <a:xfrm>
              <a:off x="7053961" y="1002117"/>
              <a:ext cx="151899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ca-ES" b="1">
                  <a:solidFill>
                    <a:schemeClr val="bg1"/>
                  </a:solidFill>
                </a:rPr>
                <a:t>Puntos libro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64E0A200-97AC-4A13-8E20-DCBACC2691DC}"/>
                </a:ext>
              </a:extLst>
            </p:cNvPr>
            <p:cNvSpPr txBox="1"/>
            <p:nvPr/>
          </p:nvSpPr>
          <p:spPr>
            <a:xfrm>
              <a:off x="4607897" y="2588828"/>
              <a:ext cx="151899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ca-ES" b="1">
                  <a:solidFill>
                    <a:schemeClr val="bg1"/>
                  </a:solidFill>
                </a:rPr>
                <a:t>Estampas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8FF773D8-409C-4189-A4A1-10F33893F3A9}"/>
                </a:ext>
              </a:extLst>
            </p:cNvPr>
            <p:cNvSpPr txBox="1"/>
            <p:nvPr/>
          </p:nvSpPr>
          <p:spPr>
            <a:xfrm>
              <a:off x="7122241" y="2565898"/>
              <a:ext cx="151899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ca-ES" b="1">
                  <a:solidFill>
                    <a:schemeClr val="bg1"/>
                  </a:solidFill>
                </a:rPr>
                <a:t>Estampas</a:t>
              </a: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E4FF0D2D-9EE8-4993-8688-03D6AAE6DA6F}"/>
                </a:ext>
              </a:extLst>
            </p:cNvPr>
            <p:cNvSpPr txBox="1"/>
            <p:nvPr/>
          </p:nvSpPr>
          <p:spPr>
            <a:xfrm>
              <a:off x="7156510" y="4122151"/>
              <a:ext cx="151899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ca-ES" b="1">
                  <a:solidFill>
                    <a:schemeClr val="bg1"/>
                  </a:solidFill>
                </a:rPr>
                <a:t>Colgantes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686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7" grpId="0" animBg="1"/>
      <p:bldP spid="56" grpId="0" animBg="1"/>
      <p:bldP spid="78" grpId="0" animBg="1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53">
            <a:hlinkClick r:id="rId2" action="ppaction://hlinksldjump"/>
            <a:extLst>
              <a:ext uri="{FF2B5EF4-FFF2-40B4-BE49-F238E27FC236}">
                <a16:creationId xmlns:a16="http://schemas.microsoft.com/office/drawing/2014/main" id="{CB8566DF-B3BC-4005-9718-9E6ACC9E4C25}"/>
              </a:ext>
            </a:extLst>
          </p:cNvPr>
          <p:cNvSpPr/>
          <p:nvPr/>
        </p:nvSpPr>
        <p:spPr>
          <a:xfrm>
            <a:off x="3038475" y="4686300"/>
            <a:ext cx="3521143" cy="208362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6" name="Rectángulo 55">
            <a:hlinkClick r:id="rId3" action="ppaction://hlinksldjump"/>
            <a:extLst>
              <a:ext uri="{FF2B5EF4-FFF2-40B4-BE49-F238E27FC236}">
                <a16:creationId xmlns:a16="http://schemas.microsoft.com/office/drawing/2014/main" id="{38240DBF-48A3-4F29-BC99-80F18D2DC102}"/>
              </a:ext>
            </a:extLst>
          </p:cNvPr>
          <p:cNvSpPr/>
          <p:nvPr/>
        </p:nvSpPr>
        <p:spPr>
          <a:xfrm>
            <a:off x="7912808" y="4643273"/>
            <a:ext cx="3521143" cy="208362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3C64E0F-8ECE-415A-B244-5179DC29F2CD}"/>
              </a:ext>
            </a:extLst>
          </p:cNvPr>
          <p:cNvGrpSpPr/>
          <p:nvPr/>
        </p:nvGrpSpPr>
        <p:grpSpPr>
          <a:xfrm>
            <a:off x="3148465" y="4722332"/>
            <a:ext cx="3291866" cy="2003467"/>
            <a:chOff x="3148465" y="4722332"/>
            <a:chExt cx="3291866" cy="2003467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F5452F8-5A98-4A8E-B856-F6C76D2C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6225" y="6120762"/>
              <a:ext cx="614381" cy="60503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A240AB3-705B-49DC-9F25-6E3B29CA1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5495" y="6117107"/>
              <a:ext cx="614381" cy="608692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9AE59CC2-13A5-4188-BB94-FDF8F2DD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8463" y="4903159"/>
              <a:ext cx="821253" cy="824953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DD8771-975E-437D-A4D3-78B4D2B9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08702" y="4722332"/>
              <a:ext cx="685937" cy="676832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64733AAB-DF9C-4C44-8032-0E537FE9C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14647" y="5023118"/>
              <a:ext cx="687079" cy="69980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621423B-7B85-448E-A9F3-488965761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23073" y="5840788"/>
              <a:ext cx="1591223" cy="84200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4FB0053-CE15-4E16-A97B-C3DE6207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48465" y="4853090"/>
              <a:ext cx="852603" cy="820908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50964503-18BE-4805-92E4-5A23DA3E3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54394" y="5452783"/>
              <a:ext cx="685937" cy="67683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C58D000F-32DA-494F-A217-B90B0532948D}"/>
              </a:ext>
            </a:extLst>
          </p:cNvPr>
          <p:cNvGrpSpPr/>
          <p:nvPr/>
        </p:nvGrpSpPr>
        <p:grpSpPr>
          <a:xfrm>
            <a:off x="0" y="802448"/>
            <a:ext cx="11925300" cy="5967479"/>
            <a:chOff x="0" y="802448"/>
            <a:chExt cx="11925300" cy="5967479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3F64F0EA-DD2C-4E40-82BA-64C4CCA7A6A8}"/>
                </a:ext>
              </a:extLst>
            </p:cNvPr>
            <p:cNvGrpSpPr/>
            <p:nvPr/>
          </p:nvGrpSpPr>
          <p:grpSpPr>
            <a:xfrm>
              <a:off x="311285" y="802448"/>
              <a:ext cx="11614015" cy="3883851"/>
              <a:chOff x="311285" y="802448"/>
              <a:chExt cx="11614015" cy="3883851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DB427AE-0A8A-43AD-A695-E0FC393DCF12}"/>
                  </a:ext>
                </a:extLst>
              </p:cNvPr>
              <p:cNvGrpSpPr/>
              <p:nvPr/>
            </p:nvGrpSpPr>
            <p:grpSpPr>
              <a:xfrm>
                <a:off x="4641519" y="802448"/>
                <a:ext cx="2083200" cy="2060938"/>
                <a:chOff x="3638241" y="1085255"/>
                <a:chExt cx="2083200" cy="2060938"/>
              </a:xfrm>
            </p:grpSpPr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3C6964B-FB2D-442E-84F8-8509D22A6C50}"/>
                    </a:ext>
                  </a:extLst>
                </p:cNvPr>
                <p:cNvSpPr txBox="1"/>
                <p:nvPr/>
              </p:nvSpPr>
              <p:spPr>
                <a:xfrm>
                  <a:off x="3638241" y="1085255"/>
                  <a:ext cx="2083200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Importe de la venta</a:t>
                  </a:r>
                </a:p>
              </p:txBody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5F77943-101A-402E-BAE9-2A541B5913C5}"/>
                    </a:ext>
                  </a:extLst>
                </p:cNvPr>
                <p:cNvSpPr txBox="1"/>
                <p:nvPr/>
              </p:nvSpPr>
              <p:spPr>
                <a:xfrm>
                  <a:off x="3803341" y="2315196"/>
                  <a:ext cx="1752999" cy="830997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4800" b="1">
                      <a:solidFill>
                        <a:schemeClr val="bg1"/>
                      </a:solidFill>
                    </a:rPr>
                    <a:t>6,25</a:t>
                  </a:r>
                  <a:r>
                    <a:rPr lang="ca-ES" sz="2800" b="1">
                      <a:solidFill>
                        <a:schemeClr val="bg1"/>
                      </a:solidFill>
                    </a:rPr>
                    <a:t> €</a:t>
                  </a: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8134352" y="80653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 dirty="0">
                    <a:solidFill>
                      <a:schemeClr val="bg1"/>
                    </a:solidFill>
                  </a:rPr>
                  <a:t>La </a:t>
                </a:r>
                <a:r>
                  <a:rPr lang="ca-ES" sz="2000" b="1" dirty="0" err="1">
                    <a:solidFill>
                      <a:schemeClr val="bg1"/>
                    </a:solidFill>
                  </a:rPr>
                  <a:t>vecina</a:t>
                </a:r>
                <a:r>
                  <a:rPr lang="ca-E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ca-ES" sz="2000" b="1" dirty="0" err="1">
                    <a:solidFill>
                      <a:schemeClr val="bg1"/>
                    </a:solidFill>
                  </a:rPr>
                  <a:t>le</a:t>
                </a:r>
                <a:r>
                  <a:rPr lang="ca-ES" sz="2000" b="1" dirty="0">
                    <a:solidFill>
                      <a:schemeClr val="bg1"/>
                    </a:solidFill>
                  </a:rPr>
                  <a:t> da a EMMA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311285" y="3429000"/>
                <a:ext cx="11614015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¿</a:t>
                </a:r>
                <a:r>
                  <a:rPr lang="es-ES" sz="4400" b="1" dirty="0">
                    <a:solidFill>
                      <a:schemeClr val="bg1"/>
                    </a:solidFill>
                  </a:rPr>
                  <a:t>Cuánto dinero le devolverá EMMA a la vecina</a:t>
                </a:r>
                <a:r>
                  <a:rPr lang="ca-ES" sz="4400" b="1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3671043-8B70-4299-B09E-F1553F2072F1}"/>
                  </a:ext>
                </a:extLst>
              </p:cNvPr>
              <p:cNvSpPr txBox="1"/>
              <p:nvPr/>
            </p:nvSpPr>
            <p:spPr>
              <a:xfrm>
                <a:off x="1148686" y="802448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Feria de  </a:t>
                </a:r>
              </a:p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Artesanos</a:t>
                </a:r>
              </a:p>
            </p:txBody>
          </p:sp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F7BCE67C-E6E9-4950-9256-239FF9D62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5132" y="1763720"/>
                <a:ext cx="2428453" cy="1262796"/>
              </a:xfrm>
              <a:prstGeom prst="rect">
                <a:avLst/>
              </a:prstGeom>
            </p:spPr>
          </p:pic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8B7B44CE-2B7F-4ECD-896C-F8D0178CD2BE}"/>
                  </a:ext>
                </a:extLst>
              </p:cNvPr>
              <p:cNvSpPr txBox="1"/>
              <p:nvPr/>
            </p:nvSpPr>
            <p:spPr>
              <a:xfrm>
                <a:off x="5812436" y="4316967"/>
                <a:ext cx="40402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/>
                  <a:t>Haz CLIC sobre la opción correcta</a:t>
                </a:r>
              </a:p>
            </p:txBody>
          </p:sp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AAFF15A4-CD6E-4166-9653-D7D98D766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8686" y="1510334"/>
                <a:ext cx="2083200" cy="1209675"/>
              </a:xfrm>
              <a:prstGeom prst="rect">
                <a:avLst/>
              </a:prstGeom>
            </p:spPr>
          </p:pic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62000CE-E8B0-437C-88BE-B73338A55423}"/>
              </a:ext>
            </a:extLst>
          </p:cNvPr>
          <p:cNvGrpSpPr/>
          <p:nvPr/>
        </p:nvGrpSpPr>
        <p:grpSpPr>
          <a:xfrm>
            <a:off x="8000980" y="4686299"/>
            <a:ext cx="3344798" cy="1968172"/>
            <a:chOff x="8000980" y="4686299"/>
            <a:chExt cx="3344798" cy="1968172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705D103-AE42-4ECB-B5E0-670027E7DD52}"/>
                </a:ext>
              </a:extLst>
            </p:cNvPr>
            <p:cNvGrpSpPr/>
            <p:nvPr/>
          </p:nvGrpSpPr>
          <p:grpSpPr>
            <a:xfrm>
              <a:off x="8000980" y="4686299"/>
              <a:ext cx="3344798" cy="1968172"/>
              <a:chOff x="8015681" y="4730408"/>
              <a:chExt cx="3344798" cy="1968172"/>
            </a:xfrm>
          </p:grpSpPr>
          <p:grpSp>
            <p:nvGrpSpPr>
              <p:cNvPr id="2" name="Grupo 1">
                <a:extLst>
                  <a:ext uri="{FF2B5EF4-FFF2-40B4-BE49-F238E27FC236}">
                    <a16:creationId xmlns:a16="http://schemas.microsoft.com/office/drawing/2014/main" id="{983C57C3-1F53-4952-AFA5-2F19D6D0320F}"/>
                  </a:ext>
                </a:extLst>
              </p:cNvPr>
              <p:cNvGrpSpPr/>
              <p:nvPr/>
            </p:nvGrpSpPr>
            <p:grpSpPr>
              <a:xfrm>
                <a:off x="8015681" y="4730408"/>
                <a:ext cx="3344798" cy="1968172"/>
                <a:chOff x="8015681" y="4730408"/>
                <a:chExt cx="3344798" cy="1968172"/>
              </a:xfrm>
            </p:grpSpPr>
            <p:pic>
              <p:nvPicPr>
                <p:cNvPr id="47" name="Imagen 46">
                  <a:extLst>
                    <a:ext uri="{FF2B5EF4-FFF2-40B4-BE49-F238E27FC236}">
                      <a16:creationId xmlns:a16="http://schemas.microsoft.com/office/drawing/2014/main" id="{3FB6DCE7-608A-497E-9652-A8FDCCA536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52718" y="4843837"/>
                  <a:ext cx="687079" cy="699803"/>
                </a:xfrm>
                <a:prstGeom prst="rect">
                  <a:avLst/>
                </a:prstGeom>
              </p:spPr>
            </p:pic>
            <p:pic>
              <p:nvPicPr>
                <p:cNvPr id="15" name="Imagen 14">
                  <a:extLst>
                    <a:ext uri="{FF2B5EF4-FFF2-40B4-BE49-F238E27FC236}">
                      <a16:creationId xmlns:a16="http://schemas.microsoft.com/office/drawing/2014/main" id="{B9A49A96-5907-448F-AAB6-0FE7E7D3F6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15681" y="5856577"/>
                  <a:ext cx="1591223" cy="842003"/>
                </a:xfrm>
                <a:prstGeom prst="rect">
                  <a:avLst/>
                </a:prstGeom>
              </p:spPr>
            </p:pic>
            <p:pic>
              <p:nvPicPr>
                <p:cNvPr id="22" name="Imagen 21">
                  <a:extLst>
                    <a:ext uri="{FF2B5EF4-FFF2-40B4-BE49-F238E27FC236}">
                      <a16:creationId xmlns:a16="http://schemas.microsoft.com/office/drawing/2014/main" id="{693FC60F-73DB-4F31-94C9-6E1094F4A1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15681" y="4853090"/>
                  <a:ext cx="852603" cy="820908"/>
                </a:xfrm>
                <a:prstGeom prst="rect">
                  <a:avLst/>
                </a:prstGeom>
              </p:spPr>
            </p:pic>
            <p:pic>
              <p:nvPicPr>
                <p:cNvPr id="25" name="Imagen 24">
                  <a:extLst>
                    <a:ext uri="{FF2B5EF4-FFF2-40B4-BE49-F238E27FC236}">
                      <a16:creationId xmlns:a16="http://schemas.microsoft.com/office/drawing/2014/main" id="{B5C6D3ED-9344-47ED-80EE-DB4CD836C6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74542" y="4730408"/>
                  <a:ext cx="685937" cy="676832"/>
                </a:xfrm>
                <a:prstGeom prst="rect">
                  <a:avLst/>
                </a:prstGeom>
              </p:spPr>
            </p:pic>
          </p:grpSp>
          <p:pic>
            <p:nvPicPr>
              <p:cNvPr id="7" name="Imagen 6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49872894-33D6-4238-9066-DE1AA350B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25415" y="6051465"/>
                <a:ext cx="614381" cy="608692"/>
              </a:xfrm>
              <a:prstGeom prst="rect">
                <a:avLst/>
              </a:prstGeom>
            </p:spPr>
          </p:pic>
        </p:grp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E362C9AC-82A1-4291-BE83-7F9B6063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68394" y="4887019"/>
              <a:ext cx="821253" cy="824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39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1EB1F66-5FD0-4347-B051-2F587B243B36}"/>
              </a:ext>
            </a:extLst>
          </p:cNvPr>
          <p:cNvGrpSpPr/>
          <p:nvPr/>
        </p:nvGrpSpPr>
        <p:grpSpPr>
          <a:xfrm>
            <a:off x="9534617" y="6125592"/>
            <a:ext cx="1748901" cy="644335"/>
            <a:chOff x="9534617" y="6125592"/>
            <a:chExt cx="1748901" cy="644335"/>
          </a:xfrm>
        </p:grpSpPr>
        <p:sp>
          <p:nvSpPr>
            <p:cNvPr id="3" name="Flecha: a la derecha 2">
              <a:hlinkClick r:id="rId2" action="ppaction://hlinksldjump"/>
              <a:extLst>
                <a:ext uri="{FF2B5EF4-FFF2-40B4-BE49-F238E27FC236}">
                  <a16:creationId xmlns:a16="http://schemas.microsoft.com/office/drawing/2014/main" id="{A213337C-2F94-4339-8774-1992F254F4E3}"/>
                </a:ext>
              </a:extLst>
            </p:cNvPr>
            <p:cNvSpPr/>
            <p:nvPr/>
          </p:nvSpPr>
          <p:spPr>
            <a:xfrm>
              <a:off x="9534617" y="6125592"/>
              <a:ext cx="1748901" cy="644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" name="CuadroTexto 3">
              <a:hlinkClick r:id="rId3" action="ppaction://hlinksldjump"/>
              <a:extLst>
                <a:ext uri="{FF2B5EF4-FFF2-40B4-BE49-F238E27FC236}">
                  <a16:creationId xmlns:a16="http://schemas.microsoft.com/office/drawing/2014/main" id="{94051327-635B-401F-8E3A-55D3EFDC8CF2}"/>
                </a:ext>
              </a:extLst>
            </p:cNvPr>
            <p:cNvSpPr txBox="1"/>
            <p:nvPr/>
          </p:nvSpPr>
          <p:spPr>
            <a:xfrm>
              <a:off x="9624411" y="6263093"/>
              <a:ext cx="141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/>
                <a:t>CONTINUAR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CE27FB1B-BF49-4F85-8A86-9B7CA25FBB8E}"/>
              </a:ext>
            </a:extLst>
          </p:cNvPr>
          <p:cNvGrpSpPr/>
          <p:nvPr/>
        </p:nvGrpSpPr>
        <p:grpSpPr>
          <a:xfrm>
            <a:off x="0" y="468064"/>
            <a:ext cx="12016093" cy="6301863"/>
            <a:chOff x="0" y="468064"/>
            <a:chExt cx="12016093" cy="630186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11FBD8E-A03F-4590-94CE-844D52FB545D}"/>
                </a:ext>
              </a:extLst>
            </p:cNvPr>
            <p:cNvGrpSpPr/>
            <p:nvPr/>
          </p:nvGrpSpPr>
          <p:grpSpPr>
            <a:xfrm>
              <a:off x="510975" y="468064"/>
              <a:ext cx="11505118" cy="4341477"/>
              <a:chOff x="510975" y="468064"/>
              <a:chExt cx="11505118" cy="4341477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DB427AE-0A8A-43AD-A695-E0FC393DCF12}"/>
                  </a:ext>
                </a:extLst>
              </p:cNvPr>
              <p:cNvGrpSpPr/>
              <p:nvPr/>
            </p:nvGrpSpPr>
            <p:grpSpPr>
              <a:xfrm>
                <a:off x="510975" y="468064"/>
                <a:ext cx="2083200" cy="2060938"/>
                <a:chOff x="3638241" y="1085255"/>
                <a:chExt cx="2083200" cy="2060938"/>
              </a:xfrm>
            </p:grpSpPr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3C6964B-FB2D-442E-84F8-8509D22A6C50}"/>
                    </a:ext>
                  </a:extLst>
                </p:cNvPr>
                <p:cNvSpPr txBox="1"/>
                <p:nvPr/>
              </p:nvSpPr>
              <p:spPr>
                <a:xfrm>
                  <a:off x="3638241" y="1085255"/>
                  <a:ext cx="2083200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Importe de la venta</a:t>
                  </a:r>
                </a:p>
              </p:txBody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5F77943-101A-402E-BAE9-2A541B5913C5}"/>
                    </a:ext>
                  </a:extLst>
                </p:cNvPr>
                <p:cNvSpPr txBox="1"/>
                <p:nvPr/>
              </p:nvSpPr>
              <p:spPr>
                <a:xfrm>
                  <a:off x="3803341" y="2315196"/>
                  <a:ext cx="1752999" cy="830997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4800" b="1">
                      <a:solidFill>
                        <a:schemeClr val="bg1"/>
                      </a:solidFill>
                    </a:rPr>
                    <a:t>6,25</a:t>
                  </a:r>
                  <a:r>
                    <a:rPr lang="ca-ES" sz="2800" b="1">
                      <a:solidFill>
                        <a:schemeClr val="bg1"/>
                      </a:solidFill>
                    </a:rPr>
                    <a:t> €</a:t>
                  </a: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3038475" y="468064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 dirty="0">
                    <a:solidFill>
                      <a:schemeClr val="bg1"/>
                    </a:solidFill>
                  </a:rPr>
                  <a:t>La </a:t>
                </a:r>
                <a:r>
                  <a:rPr lang="ca-ES" sz="2000" b="1" dirty="0" err="1">
                    <a:solidFill>
                      <a:schemeClr val="bg1"/>
                    </a:solidFill>
                  </a:rPr>
                  <a:t>vecina</a:t>
                </a:r>
                <a:r>
                  <a:rPr lang="ca-ES" sz="2000" b="1" dirty="0">
                    <a:solidFill>
                      <a:schemeClr val="bg1"/>
                    </a:solidFill>
                  </a:rPr>
                  <a:t> paga a EMMA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5543596" y="1204710"/>
                <a:ext cx="6472497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¿Qué cambio le devolverá?</a:t>
                </a:r>
              </a:p>
            </p:txBody>
          </p:sp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8D56A8F-3D0C-4943-B5AE-150CAC5F95B2}"/>
                  </a:ext>
                </a:extLst>
              </p:cNvPr>
              <p:cNvSpPr txBox="1"/>
              <p:nvPr/>
            </p:nvSpPr>
            <p:spPr>
              <a:xfrm>
                <a:off x="7185311" y="4040100"/>
                <a:ext cx="3701988" cy="76944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>
                    <a:solidFill>
                      <a:schemeClr val="bg1"/>
                    </a:solidFill>
                  </a:rPr>
                  <a:t>MUY BIEN!!!</a:t>
                </a:r>
                <a:endParaRPr lang="ca-ES" sz="4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5B03EA64-48EB-48D1-BC8D-D93D41723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4136" y="1482105"/>
                <a:ext cx="2428453" cy="1262796"/>
              </a:xfrm>
              <a:prstGeom prst="rect">
                <a:avLst/>
              </a:prstGeom>
            </p:spPr>
          </p:pic>
        </p:grp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F5D3742E-1794-43E1-976D-A5F5FD36C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5025" y="3266956"/>
            <a:ext cx="39909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14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echa: a la derecha 37">
            <a:hlinkClick r:id="rId2" action="ppaction://hlinksldjump"/>
            <a:extLst>
              <a:ext uri="{FF2B5EF4-FFF2-40B4-BE49-F238E27FC236}">
                <a16:creationId xmlns:a16="http://schemas.microsoft.com/office/drawing/2014/main" id="{DF31CF36-4CD0-4934-9A44-06E46D037C15}"/>
              </a:ext>
            </a:extLst>
          </p:cNvPr>
          <p:cNvSpPr/>
          <p:nvPr/>
        </p:nvSpPr>
        <p:spPr>
          <a:xfrm>
            <a:off x="9534617" y="6125592"/>
            <a:ext cx="1748901" cy="64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/>
              <a:t>Repasar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F6603F8-664D-489E-BCF6-0DCD3E12EBE1}"/>
              </a:ext>
            </a:extLst>
          </p:cNvPr>
          <p:cNvGrpSpPr/>
          <p:nvPr/>
        </p:nvGrpSpPr>
        <p:grpSpPr>
          <a:xfrm>
            <a:off x="0" y="468064"/>
            <a:ext cx="12016093" cy="6301863"/>
            <a:chOff x="0" y="468064"/>
            <a:chExt cx="12016093" cy="630186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F7FCC2CA-C937-483D-9B42-884F70DABD5E}"/>
                </a:ext>
              </a:extLst>
            </p:cNvPr>
            <p:cNvGrpSpPr/>
            <p:nvPr/>
          </p:nvGrpSpPr>
          <p:grpSpPr>
            <a:xfrm>
              <a:off x="510975" y="468064"/>
              <a:ext cx="11505118" cy="5152819"/>
              <a:chOff x="510975" y="468064"/>
              <a:chExt cx="11505118" cy="5152819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DB427AE-0A8A-43AD-A695-E0FC393DCF12}"/>
                  </a:ext>
                </a:extLst>
              </p:cNvPr>
              <p:cNvGrpSpPr/>
              <p:nvPr/>
            </p:nvGrpSpPr>
            <p:grpSpPr>
              <a:xfrm>
                <a:off x="510975" y="468064"/>
                <a:ext cx="2083200" cy="2060938"/>
                <a:chOff x="3638241" y="1085255"/>
                <a:chExt cx="2083200" cy="2060938"/>
              </a:xfrm>
            </p:grpSpPr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3C6964B-FB2D-442E-84F8-8509D22A6C50}"/>
                    </a:ext>
                  </a:extLst>
                </p:cNvPr>
                <p:cNvSpPr txBox="1"/>
                <p:nvPr/>
              </p:nvSpPr>
              <p:spPr>
                <a:xfrm>
                  <a:off x="3638241" y="1085255"/>
                  <a:ext cx="2083200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Importe de la venta</a:t>
                  </a:r>
                </a:p>
              </p:txBody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5F77943-101A-402E-BAE9-2A541B5913C5}"/>
                    </a:ext>
                  </a:extLst>
                </p:cNvPr>
                <p:cNvSpPr txBox="1"/>
                <p:nvPr/>
              </p:nvSpPr>
              <p:spPr>
                <a:xfrm>
                  <a:off x="3803341" y="2315196"/>
                  <a:ext cx="1752999" cy="830997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4800" b="1">
                      <a:solidFill>
                        <a:schemeClr val="bg1"/>
                      </a:solidFill>
                    </a:rPr>
                    <a:t>6,25 </a:t>
                  </a:r>
                  <a:r>
                    <a:rPr lang="ca-ES" sz="2800" b="1">
                      <a:solidFill>
                        <a:schemeClr val="bg1"/>
                      </a:solidFill>
                    </a:rPr>
                    <a:t>€</a:t>
                  </a: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3038475" y="468064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 dirty="0">
                    <a:solidFill>
                      <a:schemeClr val="bg1"/>
                    </a:solidFill>
                  </a:rPr>
                  <a:t>La </a:t>
                </a:r>
                <a:r>
                  <a:rPr lang="ca-ES" sz="2000" b="1" dirty="0" err="1">
                    <a:solidFill>
                      <a:schemeClr val="bg1"/>
                    </a:solidFill>
                  </a:rPr>
                  <a:t>vecina</a:t>
                </a:r>
                <a:r>
                  <a:rPr lang="ca-ES" sz="2000" b="1" dirty="0">
                    <a:solidFill>
                      <a:schemeClr val="bg1"/>
                    </a:solidFill>
                  </a:rPr>
                  <a:t> paga a EMMA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5543595" y="1204710"/>
                <a:ext cx="6472498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¿Qué cambio le devolverá?</a:t>
                </a:r>
              </a:p>
            </p:txBody>
          </p:sp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8D56A8F-3D0C-4943-B5AE-150CAC5F95B2}"/>
                  </a:ext>
                </a:extLst>
              </p:cNvPr>
              <p:cNvSpPr txBox="1"/>
              <p:nvPr/>
            </p:nvSpPr>
            <p:spPr>
              <a:xfrm>
                <a:off x="7185311" y="3844913"/>
                <a:ext cx="3701988" cy="76944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>
                    <a:solidFill>
                      <a:schemeClr val="bg1"/>
                    </a:solidFill>
                  </a:rPr>
                  <a:t>¿SEGURO?</a:t>
                </a:r>
              </a:p>
            </p:txBody>
          </p:sp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333D073-DD07-428C-B123-58D57B81E5F2}"/>
                  </a:ext>
                </a:extLst>
              </p:cNvPr>
              <p:cNvSpPr txBox="1"/>
              <p:nvPr/>
            </p:nvSpPr>
            <p:spPr>
              <a:xfrm>
                <a:off x="7185311" y="4851442"/>
                <a:ext cx="4254020" cy="76944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>
                    <a:solidFill>
                      <a:schemeClr val="bg1"/>
                    </a:solidFill>
                  </a:rPr>
                  <a:t>¿Lo repasamos?</a:t>
                </a:r>
                <a:endParaRPr lang="ca-ES" sz="4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AFD3E60C-30A4-4170-9780-AA25FD665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4136" y="1482105"/>
                <a:ext cx="2428453" cy="1262796"/>
              </a:xfrm>
              <a:prstGeom prst="rect">
                <a:avLst/>
              </a:prstGeom>
            </p:spPr>
          </p:pic>
        </p:grp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EC7F072B-48E2-44B6-B301-1CFE8D17F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420" y="3662362"/>
            <a:ext cx="36861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6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5586029E-59A5-47D3-B057-6989AC8770F1}"/>
              </a:ext>
            </a:extLst>
          </p:cNvPr>
          <p:cNvGrpSpPr/>
          <p:nvPr/>
        </p:nvGrpSpPr>
        <p:grpSpPr>
          <a:xfrm>
            <a:off x="1413736" y="1111516"/>
            <a:ext cx="9163050" cy="5583752"/>
            <a:chOff x="1514475" y="1274248"/>
            <a:chExt cx="9163050" cy="5583752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E017435-9A20-4380-A3B5-A066CABAE475}"/>
                </a:ext>
              </a:extLst>
            </p:cNvPr>
            <p:cNvSpPr txBox="1"/>
            <p:nvPr/>
          </p:nvSpPr>
          <p:spPr>
            <a:xfrm>
              <a:off x="1514475" y="1274248"/>
              <a:ext cx="3701988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 dirty="0">
                  <a:solidFill>
                    <a:schemeClr val="bg1"/>
                  </a:solidFill>
                </a:rPr>
                <a:t>¿</a:t>
              </a:r>
              <a:r>
                <a:rPr lang="ca-ES" sz="4400" b="1" dirty="0" err="1">
                  <a:solidFill>
                    <a:schemeClr val="bg1"/>
                  </a:solidFill>
                </a:rPr>
                <a:t>Conoce</a:t>
              </a:r>
              <a:endParaRPr lang="ca-ES" sz="4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EA0CA307-8E22-4A47-94E4-97C2282B98B3}"/>
                </a:ext>
              </a:extLst>
            </p:cNvPr>
            <p:cNvGrpSpPr/>
            <p:nvPr/>
          </p:nvGrpSpPr>
          <p:grpSpPr>
            <a:xfrm>
              <a:off x="1514475" y="2239259"/>
              <a:ext cx="9163050" cy="4618741"/>
              <a:chOff x="1514475" y="2239259"/>
              <a:chExt cx="9163050" cy="4618741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58A4BDEB-F27B-4A32-9B5E-9264DA08A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14475" y="5038725"/>
                <a:ext cx="9163050" cy="1819275"/>
              </a:xfrm>
              <a:prstGeom prst="rect">
                <a:avLst/>
              </a:prstGeom>
            </p:spPr>
          </p:pic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9E17E15-B5C0-4CE1-9AA2-1FBF6EB08181}"/>
                  </a:ext>
                </a:extLst>
              </p:cNvPr>
              <p:cNvSpPr txBox="1"/>
              <p:nvPr/>
            </p:nvSpPr>
            <p:spPr>
              <a:xfrm>
                <a:off x="1514475" y="3204270"/>
                <a:ext cx="4410464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 err="1">
                    <a:solidFill>
                      <a:schemeClr val="bg1"/>
                    </a:solidFill>
                  </a:rPr>
                  <a:t>todos</a:t>
                </a:r>
                <a:r>
                  <a:rPr lang="ca-ES" sz="4400" b="1" dirty="0">
                    <a:solidFill>
                      <a:schemeClr val="bg1"/>
                    </a:solidFill>
                  </a:rPr>
                  <a:t> los billetes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898092E-45A6-4C97-9438-FF561721B4FE}"/>
                  </a:ext>
                </a:extLst>
              </p:cNvPr>
              <p:cNvSpPr txBox="1"/>
              <p:nvPr/>
            </p:nvSpPr>
            <p:spPr>
              <a:xfrm>
                <a:off x="1514475" y="2239259"/>
                <a:ext cx="2486025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EMMA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1A53C4-2980-4AC9-9750-A85FA25C7E27}"/>
                  </a:ext>
                </a:extLst>
              </p:cNvPr>
              <p:cNvSpPr txBox="1"/>
              <p:nvPr/>
            </p:nvSpPr>
            <p:spPr>
              <a:xfrm>
                <a:off x="1514475" y="4166256"/>
                <a:ext cx="4083892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y las monedas?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1750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A330D0-8D73-48D4-A94F-8ECAB4675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81" y="2530075"/>
            <a:ext cx="1306544" cy="15053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10FD2F-BAF1-4B42-A25C-5896041EE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061" y="2551546"/>
            <a:ext cx="1306544" cy="1505366"/>
          </a:xfrm>
          <a:prstGeom prst="rect">
            <a:avLst/>
          </a:prstGeom>
        </p:spPr>
      </p:pic>
      <p:sp>
        <p:nvSpPr>
          <p:cNvPr id="80" name="CuadroTexto 79">
            <a:extLst>
              <a:ext uri="{FF2B5EF4-FFF2-40B4-BE49-F238E27FC236}">
                <a16:creationId xmlns:a16="http://schemas.microsoft.com/office/drawing/2014/main" id="{70B34600-EC46-49DB-A473-E01B577E599A}"/>
              </a:ext>
            </a:extLst>
          </p:cNvPr>
          <p:cNvSpPr txBox="1"/>
          <p:nvPr/>
        </p:nvSpPr>
        <p:spPr>
          <a:xfrm>
            <a:off x="9131678" y="5893116"/>
            <a:ext cx="17529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9,60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ADDA8BD5-7C3A-4BB8-97FB-D3B290431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8" y="5411174"/>
            <a:ext cx="1552575" cy="142875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D633AE69-B2F1-4EF0-B9F7-8CEC65681B55}"/>
              </a:ext>
            </a:extLst>
          </p:cNvPr>
          <p:cNvSpPr txBox="1"/>
          <p:nvPr/>
        </p:nvSpPr>
        <p:spPr>
          <a:xfrm>
            <a:off x="1719550" y="5721038"/>
            <a:ext cx="528029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>
                <a:solidFill>
                  <a:schemeClr val="bg1"/>
                </a:solidFill>
              </a:rPr>
              <a:t>¿</a:t>
            </a:r>
            <a:r>
              <a:rPr lang="ca-ES" sz="3200" b="1" dirty="0" err="1">
                <a:solidFill>
                  <a:schemeClr val="bg1"/>
                </a:solidFill>
              </a:rPr>
              <a:t>Cuánto</a:t>
            </a:r>
            <a:r>
              <a:rPr lang="ca-ES" sz="3200" b="1" dirty="0">
                <a:solidFill>
                  <a:schemeClr val="bg1"/>
                </a:solidFill>
              </a:rPr>
              <a:t> </a:t>
            </a:r>
            <a:r>
              <a:rPr lang="ca-ES" sz="3200" b="1" dirty="0" err="1">
                <a:solidFill>
                  <a:schemeClr val="bg1"/>
                </a:solidFill>
              </a:rPr>
              <a:t>dinero</a:t>
            </a:r>
            <a:r>
              <a:rPr lang="ca-ES" sz="3200" b="1" dirty="0">
                <a:solidFill>
                  <a:schemeClr val="bg1"/>
                </a:solidFill>
              </a:rPr>
              <a:t> </a:t>
            </a:r>
            <a:r>
              <a:rPr lang="ca-ES" sz="3200" b="1" dirty="0" err="1">
                <a:solidFill>
                  <a:schemeClr val="bg1"/>
                </a:solidFill>
              </a:rPr>
              <a:t>le</a:t>
            </a:r>
            <a:r>
              <a:rPr lang="ca-ES" sz="3200" b="1" dirty="0">
                <a:solidFill>
                  <a:schemeClr val="bg1"/>
                </a:solidFill>
              </a:rPr>
              <a:t> han de pagar a EMMA?</a:t>
            </a:r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20AC163D-783F-44D8-822A-375AF4A9BDB6}"/>
              </a:ext>
            </a:extLst>
          </p:cNvPr>
          <p:cNvSpPr/>
          <p:nvPr/>
        </p:nvSpPr>
        <p:spPr>
          <a:xfrm>
            <a:off x="7259061" y="6022651"/>
            <a:ext cx="131389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C6C92D5-7A4C-42C8-AACE-B0472B3772F8}"/>
              </a:ext>
            </a:extLst>
          </p:cNvPr>
          <p:cNvSpPr txBox="1"/>
          <p:nvPr/>
        </p:nvSpPr>
        <p:spPr>
          <a:xfrm>
            <a:off x="9577801" y="1503839"/>
            <a:ext cx="118193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2,26 €</a:t>
            </a:r>
          </a:p>
        </p:txBody>
      </p:sp>
      <p:sp>
        <p:nvSpPr>
          <p:cNvPr id="41" name="Es igual a 40">
            <a:extLst>
              <a:ext uri="{FF2B5EF4-FFF2-40B4-BE49-F238E27FC236}">
                <a16:creationId xmlns:a16="http://schemas.microsoft.com/office/drawing/2014/main" id="{72C86434-0AFB-411E-A371-1883C5C5E332}"/>
              </a:ext>
            </a:extLst>
          </p:cNvPr>
          <p:cNvSpPr/>
          <p:nvPr/>
        </p:nvSpPr>
        <p:spPr>
          <a:xfrm>
            <a:off x="8745882" y="1618432"/>
            <a:ext cx="377211" cy="26230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6D4399B6-C1D4-4F59-BD58-FF88E71C5D8C}"/>
              </a:ext>
            </a:extLst>
          </p:cNvPr>
          <p:cNvSpPr txBox="1"/>
          <p:nvPr/>
        </p:nvSpPr>
        <p:spPr>
          <a:xfrm>
            <a:off x="9530955" y="3213383"/>
            <a:ext cx="122878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4,22 €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49911266-8015-48A5-A534-48828C91091E}"/>
              </a:ext>
            </a:extLst>
          </p:cNvPr>
          <p:cNvSpPr txBox="1"/>
          <p:nvPr/>
        </p:nvSpPr>
        <p:spPr>
          <a:xfrm>
            <a:off x="9577801" y="4804263"/>
            <a:ext cx="121097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3,12 €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848CB9F-5C73-43AE-AB7D-D7A0E93612E1}"/>
              </a:ext>
            </a:extLst>
          </p:cNvPr>
          <p:cNvGrpSpPr/>
          <p:nvPr/>
        </p:nvGrpSpPr>
        <p:grpSpPr>
          <a:xfrm>
            <a:off x="452761" y="232759"/>
            <a:ext cx="9005565" cy="5438458"/>
            <a:chOff x="452761" y="232759"/>
            <a:chExt cx="9005565" cy="543845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2A71FAA-28EB-4A3A-AC88-608F89637103}"/>
                </a:ext>
              </a:extLst>
            </p:cNvPr>
            <p:cNvSpPr txBox="1"/>
            <p:nvPr/>
          </p:nvSpPr>
          <p:spPr>
            <a:xfrm>
              <a:off x="491478" y="232759"/>
              <a:ext cx="8848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dirty="0"/>
                <a:t>El </a:t>
              </a:r>
              <a:r>
                <a:rPr lang="ca-ES" dirty="0" err="1"/>
                <a:t>panadero</a:t>
              </a:r>
              <a:r>
                <a:rPr lang="ca-ES" dirty="0"/>
                <a:t> del </a:t>
              </a:r>
              <a:r>
                <a:rPr lang="ca-ES" dirty="0" err="1"/>
                <a:t>barrio</a:t>
              </a:r>
              <a:r>
                <a:rPr lang="ca-ES" dirty="0"/>
                <a:t> compra en la parada de EMMA: 2 </a:t>
              </a:r>
              <a:r>
                <a:rPr lang="ca-ES" dirty="0" err="1"/>
                <a:t>estampas</a:t>
              </a:r>
              <a:r>
                <a:rPr lang="ca-ES" dirty="0"/>
                <a:t>, 2 </a:t>
              </a:r>
              <a:r>
                <a:rPr lang="ca-ES" dirty="0" err="1"/>
                <a:t>colgantes</a:t>
              </a:r>
              <a:r>
                <a:rPr lang="ca-ES" dirty="0"/>
                <a:t> y un </a:t>
              </a:r>
              <a:r>
                <a:rPr lang="ca-ES" dirty="0" err="1"/>
                <a:t>tapiz</a:t>
              </a:r>
              <a:r>
                <a:rPr lang="ca-ES" dirty="0"/>
                <a:t>.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D3BB2D2-383E-4D85-97EB-FBF67A9C9283}"/>
                </a:ext>
              </a:extLst>
            </p:cNvPr>
            <p:cNvSpPr txBox="1"/>
            <p:nvPr/>
          </p:nvSpPr>
          <p:spPr>
            <a:xfrm>
              <a:off x="452761" y="1285389"/>
              <a:ext cx="3266983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600" b="1">
                  <a:solidFill>
                    <a:schemeClr val="bg1"/>
                  </a:solidFill>
                </a:rPr>
                <a:t>Feria artesanos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8B97F43-ADC5-45D9-97E8-88A5CE058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406" y="2054830"/>
              <a:ext cx="3241692" cy="1209675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9D6A6E51-C79D-4913-8184-FB5545C309CD}"/>
                </a:ext>
              </a:extLst>
            </p:cNvPr>
            <p:cNvSpPr txBox="1"/>
            <p:nvPr/>
          </p:nvSpPr>
          <p:spPr>
            <a:xfrm>
              <a:off x="755695" y="3347045"/>
              <a:ext cx="26151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b="1" u="sng">
                  <a:solidFill>
                    <a:srgbClr val="FF0000"/>
                  </a:solidFill>
                </a:rPr>
                <a:t>PRECIOS</a:t>
              </a:r>
            </a:p>
            <a:p>
              <a:r>
                <a:rPr lang="ca-ES"/>
                <a:t>Tapices		3,12 €</a:t>
              </a:r>
            </a:p>
            <a:p>
              <a:r>
                <a:rPr lang="ca-ES"/>
                <a:t>Colgantes		2,11 €</a:t>
              </a:r>
            </a:p>
            <a:p>
              <a:r>
                <a:rPr lang="ca-ES"/>
                <a:t>Estampas		1,13 €</a:t>
              </a:r>
            </a:p>
            <a:p>
              <a:r>
                <a:rPr lang="ca-ES"/>
                <a:t>Puntos libros	0,94 €</a:t>
              </a:r>
            </a:p>
            <a:p>
              <a:r>
                <a:rPr lang="ca-ES"/>
                <a:t>	</a:t>
              </a:r>
            </a:p>
          </p:txBody>
        </p:sp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A38061E2-44C9-49E5-9081-CBE49DA334A3}"/>
                </a:ext>
              </a:extLst>
            </p:cNvPr>
            <p:cNvGrpSpPr/>
            <p:nvPr/>
          </p:nvGrpSpPr>
          <p:grpSpPr>
            <a:xfrm>
              <a:off x="4429958" y="949911"/>
              <a:ext cx="5028368" cy="1542353"/>
              <a:chOff x="4429958" y="949911"/>
              <a:chExt cx="5028368" cy="1542353"/>
            </a:xfrm>
          </p:grpSpPr>
          <p:sp>
            <p:nvSpPr>
              <p:cNvPr id="37" name="Cruz 36">
                <a:extLst>
                  <a:ext uri="{FF2B5EF4-FFF2-40B4-BE49-F238E27FC236}">
                    <a16:creationId xmlns:a16="http://schemas.microsoft.com/office/drawing/2014/main" id="{FFFC75B9-4F59-474E-BAE1-5C8F224312AB}"/>
                  </a:ext>
                </a:extLst>
              </p:cNvPr>
              <p:cNvSpPr/>
              <p:nvPr/>
            </p:nvSpPr>
            <p:spPr>
              <a:xfrm>
                <a:off x="6486121" y="1618432"/>
                <a:ext cx="271591" cy="262302"/>
              </a:xfrm>
              <a:prstGeom prst="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id="{18B75C53-A497-462E-B465-0491D739BD54}"/>
                  </a:ext>
                </a:extLst>
              </p:cNvPr>
              <p:cNvSpPr/>
              <p:nvPr/>
            </p:nvSpPr>
            <p:spPr>
              <a:xfrm>
                <a:off x="4429958" y="949911"/>
                <a:ext cx="5028368" cy="1542353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grpSp>
          <p:nvGrpSpPr>
            <p:cNvPr id="82" name="Grupo 81">
              <a:extLst>
                <a:ext uri="{FF2B5EF4-FFF2-40B4-BE49-F238E27FC236}">
                  <a16:creationId xmlns:a16="http://schemas.microsoft.com/office/drawing/2014/main" id="{B07A2E8E-A87C-4022-8DE9-F11DA6E59EB1}"/>
                </a:ext>
              </a:extLst>
            </p:cNvPr>
            <p:cNvGrpSpPr/>
            <p:nvPr/>
          </p:nvGrpSpPr>
          <p:grpSpPr>
            <a:xfrm>
              <a:off x="4429958" y="2551546"/>
              <a:ext cx="5028368" cy="1505366"/>
              <a:chOff x="4429958" y="2551546"/>
              <a:chExt cx="5028368" cy="1505366"/>
            </a:xfrm>
          </p:grpSpPr>
          <p:sp>
            <p:nvSpPr>
              <p:cNvPr id="49" name="Cruz 48">
                <a:extLst>
                  <a:ext uri="{FF2B5EF4-FFF2-40B4-BE49-F238E27FC236}">
                    <a16:creationId xmlns:a16="http://schemas.microsoft.com/office/drawing/2014/main" id="{52A2295A-EDEF-40C8-85FE-EB75C6C5D066}"/>
                  </a:ext>
                </a:extLst>
              </p:cNvPr>
              <p:cNvSpPr/>
              <p:nvPr/>
            </p:nvSpPr>
            <p:spPr>
              <a:xfrm>
                <a:off x="6535158" y="3342830"/>
                <a:ext cx="283955" cy="262608"/>
              </a:xfrm>
              <a:prstGeom prst="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51" name="Es igual a 50">
                <a:extLst>
                  <a:ext uri="{FF2B5EF4-FFF2-40B4-BE49-F238E27FC236}">
                    <a16:creationId xmlns:a16="http://schemas.microsoft.com/office/drawing/2014/main" id="{160F339C-971E-40B9-931D-4DACBC567C5A}"/>
                  </a:ext>
                </a:extLst>
              </p:cNvPr>
              <p:cNvSpPr/>
              <p:nvPr/>
            </p:nvSpPr>
            <p:spPr>
              <a:xfrm>
                <a:off x="8897792" y="3318509"/>
                <a:ext cx="394383" cy="26260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D290A9AE-88FE-4F61-9D48-AC60C5A9C489}"/>
                  </a:ext>
                </a:extLst>
              </p:cNvPr>
              <p:cNvSpPr/>
              <p:nvPr/>
            </p:nvSpPr>
            <p:spPr>
              <a:xfrm>
                <a:off x="4429958" y="2551546"/>
                <a:ext cx="5028368" cy="1505366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grpSp>
          <p:nvGrpSpPr>
            <p:cNvPr id="83" name="Grupo 82">
              <a:extLst>
                <a:ext uri="{FF2B5EF4-FFF2-40B4-BE49-F238E27FC236}">
                  <a16:creationId xmlns:a16="http://schemas.microsoft.com/office/drawing/2014/main" id="{0333B4B7-EC72-4492-89B0-06F3F187BAD1}"/>
                </a:ext>
              </a:extLst>
            </p:cNvPr>
            <p:cNvGrpSpPr/>
            <p:nvPr/>
          </p:nvGrpSpPr>
          <p:grpSpPr>
            <a:xfrm>
              <a:off x="7057747" y="4128864"/>
              <a:ext cx="2400579" cy="1542353"/>
              <a:chOff x="7057747" y="4128864"/>
              <a:chExt cx="2400579" cy="1542353"/>
            </a:xfrm>
          </p:grpSpPr>
          <p:sp>
            <p:nvSpPr>
              <p:cNvPr id="64" name="Es igual a 63">
                <a:extLst>
                  <a:ext uri="{FF2B5EF4-FFF2-40B4-BE49-F238E27FC236}">
                    <a16:creationId xmlns:a16="http://schemas.microsoft.com/office/drawing/2014/main" id="{B0F6296C-CD13-4ECA-A88F-7219F93D9CBE}"/>
                  </a:ext>
                </a:extLst>
              </p:cNvPr>
              <p:cNvSpPr/>
              <p:nvPr/>
            </p:nvSpPr>
            <p:spPr>
              <a:xfrm>
                <a:off x="8934487" y="4976960"/>
                <a:ext cx="394383" cy="26260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ángulo 78">
                <a:extLst>
                  <a:ext uri="{FF2B5EF4-FFF2-40B4-BE49-F238E27FC236}">
                    <a16:creationId xmlns:a16="http://schemas.microsoft.com/office/drawing/2014/main" id="{15DC2775-5385-4F5C-9FB2-24DBB2306168}"/>
                  </a:ext>
                </a:extLst>
              </p:cNvPr>
              <p:cNvSpPr/>
              <p:nvPr/>
            </p:nvSpPr>
            <p:spPr>
              <a:xfrm>
                <a:off x="7057747" y="4128864"/>
                <a:ext cx="2400579" cy="1542353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46981D5C-2BCA-460D-A254-FB7655437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733" y="1051156"/>
            <a:ext cx="1282009" cy="13968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C57756-64B3-4B02-83B7-B51593845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840" y="1051156"/>
            <a:ext cx="1282009" cy="13968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29ADD04-3AA9-4873-8BC1-A5DB519B9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954" y="4174435"/>
            <a:ext cx="1219200" cy="1433513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AD8F86F5-1830-4A08-B6CF-B263289808FA}"/>
              </a:ext>
            </a:extLst>
          </p:cNvPr>
          <p:cNvGrpSpPr/>
          <p:nvPr/>
        </p:nvGrpSpPr>
        <p:grpSpPr>
          <a:xfrm>
            <a:off x="4577004" y="1006902"/>
            <a:ext cx="4098501" cy="3533568"/>
            <a:chOff x="4577004" y="1006902"/>
            <a:chExt cx="4098501" cy="3533568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C698F282-616E-4A06-923D-6D7777AF5ED9}"/>
                </a:ext>
              </a:extLst>
            </p:cNvPr>
            <p:cNvSpPr txBox="1"/>
            <p:nvPr/>
          </p:nvSpPr>
          <p:spPr>
            <a:xfrm>
              <a:off x="4577005" y="1029685"/>
              <a:ext cx="151899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ca-ES" b="1">
                  <a:solidFill>
                    <a:schemeClr val="bg1"/>
                  </a:solidFill>
                </a:rPr>
                <a:t>Estampas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2F3B7803-C1C8-4230-9129-77E0BFB5FAC9}"/>
                </a:ext>
              </a:extLst>
            </p:cNvPr>
            <p:cNvSpPr txBox="1"/>
            <p:nvPr/>
          </p:nvSpPr>
          <p:spPr>
            <a:xfrm>
              <a:off x="6979464" y="1006902"/>
              <a:ext cx="151899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ca-ES" b="1">
                  <a:solidFill>
                    <a:schemeClr val="bg1"/>
                  </a:solidFill>
                </a:rPr>
                <a:t>Estampas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1D099D30-81B0-42FA-B8FE-283D67D48852}"/>
                </a:ext>
              </a:extLst>
            </p:cNvPr>
            <p:cNvSpPr txBox="1"/>
            <p:nvPr/>
          </p:nvSpPr>
          <p:spPr>
            <a:xfrm>
              <a:off x="4577004" y="2551546"/>
              <a:ext cx="151899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ca-ES" b="1">
                  <a:solidFill>
                    <a:schemeClr val="bg1"/>
                  </a:solidFill>
                </a:rPr>
                <a:t>Colgantes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38607189-E0C9-4626-ACEE-FD8EF32ABCB4}"/>
                </a:ext>
              </a:extLst>
            </p:cNvPr>
            <p:cNvSpPr txBox="1"/>
            <p:nvPr/>
          </p:nvSpPr>
          <p:spPr>
            <a:xfrm>
              <a:off x="6979463" y="2560630"/>
              <a:ext cx="151899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ca-ES" b="1">
                  <a:solidFill>
                    <a:schemeClr val="bg1"/>
                  </a:solidFill>
                </a:rPr>
                <a:t>Colgantes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9EC4702B-1664-410E-9169-5526AC916E7A}"/>
                </a:ext>
              </a:extLst>
            </p:cNvPr>
            <p:cNvSpPr txBox="1"/>
            <p:nvPr/>
          </p:nvSpPr>
          <p:spPr>
            <a:xfrm>
              <a:off x="7156510" y="4171138"/>
              <a:ext cx="151899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ca-ES" b="1">
                  <a:solidFill>
                    <a:schemeClr val="bg1"/>
                  </a:solidFill>
                </a:rPr>
                <a:t>Tapices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5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3" grpId="0" animBg="1"/>
      <p:bldP spid="34" grpId="0" animBg="1"/>
      <p:bldP spid="27" grpId="0" animBg="1"/>
      <p:bldP spid="56" grpId="0" animBg="1"/>
      <p:bldP spid="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ángulo 55">
            <a:hlinkClick r:id="rId2" action="ppaction://hlinksldjump"/>
            <a:extLst>
              <a:ext uri="{FF2B5EF4-FFF2-40B4-BE49-F238E27FC236}">
                <a16:creationId xmlns:a16="http://schemas.microsoft.com/office/drawing/2014/main" id="{38240DBF-48A3-4F29-BC99-80F18D2DC102}"/>
              </a:ext>
            </a:extLst>
          </p:cNvPr>
          <p:cNvSpPr/>
          <p:nvPr/>
        </p:nvSpPr>
        <p:spPr>
          <a:xfrm>
            <a:off x="7912808" y="4643273"/>
            <a:ext cx="3521143" cy="208362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03C3295C-DB39-48C2-9D13-B7EE7CAF93C3}"/>
              </a:ext>
            </a:extLst>
          </p:cNvPr>
          <p:cNvGrpSpPr/>
          <p:nvPr/>
        </p:nvGrpSpPr>
        <p:grpSpPr>
          <a:xfrm>
            <a:off x="2880947" y="4650982"/>
            <a:ext cx="3521143" cy="2083627"/>
            <a:chOff x="2880947" y="4650982"/>
            <a:chExt cx="3521143" cy="2083627"/>
          </a:xfrm>
        </p:grpSpPr>
        <p:pic>
          <p:nvPicPr>
            <p:cNvPr id="31" name="Imagen 30">
              <a:hlinkClick r:id="rId3" action="ppaction://hlinksldjump"/>
              <a:extLst>
                <a:ext uri="{FF2B5EF4-FFF2-40B4-BE49-F238E27FC236}">
                  <a16:creationId xmlns:a16="http://schemas.microsoft.com/office/drawing/2014/main" id="{3F5452F8-5A98-4A8E-B856-F6C76D2C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8697" y="6084801"/>
              <a:ext cx="614381" cy="605037"/>
            </a:xfrm>
            <a:prstGeom prst="rect">
              <a:avLst/>
            </a:prstGeom>
          </p:spPr>
        </p:pic>
        <p:pic>
          <p:nvPicPr>
            <p:cNvPr id="33" name="Imagen 32">
              <a:hlinkClick r:id="rId3" action="ppaction://hlinksldjump"/>
              <a:extLst>
                <a:ext uri="{FF2B5EF4-FFF2-40B4-BE49-F238E27FC236}">
                  <a16:creationId xmlns:a16="http://schemas.microsoft.com/office/drawing/2014/main" id="{6A240AB3-705B-49DC-9F25-6E3B29CA1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7967" y="6081146"/>
              <a:ext cx="614381" cy="608692"/>
            </a:xfrm>
            <a:prstGeom prst="rect">
              <a:avLst/>
            </a:prstGeom>
          </p:spPr>
        </p:pic>
        <p:pic>
          <p:nvPicPr>
            <p:cNvPr id="39" name="Imagen 38">
              <a:hlinkClick r:id="rId3" action="ppaction://hlinksldjump"/>
              <a:extLst>
                <a:ext uri="{FF2B5EF4-FFF2-40B4-BE49-F238E27FC236}">
                  <a16:creationId xmlns:a16="http://schemas.microsoft.com/office/drawing/2014/main" id="{9AE59CC2-13A5-4188-BB94-FDF8F2DD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1858" y="4805827"/>
              <a:ext cx="821253" cy="824953"/>
            </a:xfrm>
            <a:prstGeom prst="rect">
              <a:avLst/>
            </a:prstGeom>
          </p:spPr>
        </p:pic>
        <p:pic>
          <p:nvPicPr>
            <p:cNvPr id="41" name="Imagen 40">
              <a:hlinkClick r:id="rId3" action="ppaction://hlinksldjump"/>
              <a:extLst>
                <a:ext uri="{FF2B5EF4-FFF2-40B4-BE49-F238E27FC236}">
                  <a16:creationId xmlns:a16="http://schemas.microsoft.com/office/drawing/2014/main" id="{73DD8771-975E-437D-A4D3-78B4D2B9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62382" y="5225273"/>
              <a:ext cx="685937" cy="676832"/>
            </a:xfrm>
            <a:prstGeom prst="rect">
              <a:avLst/>
            </a:prstGeom>
          </p:spPr>
        </p:pic>
        <p:pic>
          <p:nvPicPr>
            <p:cNvPr id="43" name="Imagen 42">
              <a:hlinkClick r:id="rId3" action="ppaction://hlinksldjump"/>
              <a:extLst>
                <a:ext uri="{FF2B5EF4-FFF2-40B4-BE49-F238E27FC236}">
                  <a16:creationId xmlns:a16="http://schemas.microsoft.com/office/drawing/2014/main" id="{64733AAB-DF9C-4C44-8032-0E537FE9C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26066" y="4863886"/>
              <a:ext cx="687079" cy="699803"/>
            </a:xfrm>
            <a:prstGeom prst="rect">
              <a:avLst/>
            </a:prstGeom>
          </p:spPr>
        </p:pic>
        <p:pic>
          <p:nvPicPr>
            <p:cNvPr id="8" name="Imagen 7">
              <a:hlinkClick r:id="rId3" action="ppaction://hlinksldjump"/>
              <a:extLst>
                <a:ext uri="{FF2B5EF4-FFF2-40B4-BE49-F238E27FC236}">
                  <a16:creationId xmlns:a16="http://schemas.microsoft.com/office/drawing/2014/main" id="{7621423B-7B85-448E-A9F3-488965761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65545" y="5804827"/>
              <a:ext cx="1591223" cy="842003"/>
            </a:xfrm>
            <a:prstGeom prst="rect">
              <a:avLst/>
            </a:prstGeom>
          </p:spPr>
        </p:pic>
        <p:sp>
          <p:nvSpPr>
            <p:cNvPr id="54" name="Rectángulo 53">
              <a:hlinkClick r:id="rId3" action="ppaction://hlinksldjump"/>
              <a:extLst>
                <a:ext uri="{FF2B5EF4-FFF2-40B4-BE49-F238E27FC236}">
                  <a16:creationId xmlns:a16="http://schemas.microsoft.com/office/drawing/2014/main" id="{CB8566DF-B3BC-4005-9718-9E6ACC9E4C25}"/>
                </a:ext>
              </a:extLst>
            </p:cNvPr>
            <p:cNvSpPr/>
            <p:nvPr/>
          </p:nvSpPr>
          <p:spPr>
            <a:xfrm>
              <a:off x="2880947" y="4650982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AAFF15A4-CD6E-4166-9653-D7D98D7661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8686" y="1510334"/>
            <a:ext cx="2083200" cy="120967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16ED033-D66F-4459-BDF4-93ACFFC17222}"/>
              </a:ext>
            </a:extLst>
          </p:cNvPr>
          <p:cNvGrpSpPr/>
          <p:nvPr/>
        </p:nvGrpSpPr>
        <p:grpSpPr>
          <a:xfrm>
            <a:off x="0" y="802448"/>
            <a:ext cx="11925300" cy="5967479"/>
            <a:chOff x="0" y="802448"/>
            <a:chExt cx="11925300" cy="5967479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DB427AE-0A8A-43AD-A695-E0FC393DCF12}"/>
                </a:ext>
              </a:extLst>
            </p:cNvPr>
            <p:cNvGrpSpPr/>
            <p:nvPr/>
          </p:nvGrpSpPr>
          <p:grpSpPr>
            <a:xfrm>
              <a:off x="4641519" y="802448"/>
              <a:ext cx="2083200" cy="2060938"/>
              <a:chOff x="3638241" y="1085255"/>
              <a:chExt cx="2083200" cy="2060938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638241" y="108525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Importe de la venta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F77943-101A-402E-BAE9-2A541B5913C5}"/>
                  </a:ext>
                </a:extLst>
              </p:cNvPr>
              <p:cNvSpPr txBox="1"/>
              <p:nvPr/>
            </p:nvSpPr>
            <p:spPr>
              <a:xfrm>
                <a:off x="3803341" y="2315196"/>
                <a:ext cx="1752999" cy="83099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800" b="1">
                    <a:solidFill>
                      <a:schemeClr val="bg1"/>
                    </a:solidFill>
                  </a:rPr>
                  <a:t>9,60</a:t>
                </a:r>
                <a:r>
                  <a:rPr lang="ca-ES" sz="2800" b="1">
                    <a:solidFill>
                      <a:schemeClr val="bg1"/>
                    </a:solidFill>
                  </a:rPr>
                  <a:t> €</a:t>
                </a:r>
              </a:p>
            </p:txBody>
          </p:sp>
        </p:grp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D2B7B88-430A-4D8A-B3D2-0E8E05D550AC}"/>
                </a:ext>
              </a:extLst>
            </p:cNvPr>
            <p:cNvSpPr txBox="1"/>
            <p:nvPr/>
          </p:nvSpPr>
          <p:spPr>
            <a:xfrm>
              <a:off x="8134352" y="806535"/>
              <a:ext cx="2428452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000" b="1">
                  <a:solidFill>
                    <a:schemeClr val="bg1"/>
                  </a:solidFill>
                </a:rPr>
                <a:t>El panadero le da a la EMMA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0E5BF22-B8BA-43B1-9E44-EE7AD9C7935C}"/>
                </a:ext>
              </a:extLst>
            </p:cNvPr>
            <p:cNvSpPr txBox="1"/>
            <p:nvPr/>
          </p:nvSpPr>
          <p:spPr>
            <a:xfrm>
              <a:off x="194553" y="3429000"/>
              <a:ext cx="11730747" cy="76944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 dirty="0">
                  <a:solidFill>
                    <a:schemeClr val="bg1"/>
                  </a:solidFill>
                </a:rPr>
                <a:t>¿</a:t>
              </a:r>
              <a:r>
                <a:rPr lang="ca-ES" sz="4400" b="1" dirty="0" err="1">
                  <a:solidFill>
                    <a:schemeClr val="bg1"/>
                  </a:solidFill>
                </a:rPr>
                <a:t>Cuánto</a:t>
              </a:r>
              <a:r>
                <a:rPr lang="ca-ES" sz="4400" b="1" dirty="0">
                  <a:solidFill>
                    <a:schemeClr val="bg1"/>
                  </a:solidFill>
                </a:rPr>
                <a:t> </a:t>
              </a:r>
              <a:r>
                <a:rPr lang="ca-ES" sz="4400" b="1" dirty="0" err="1">
                  <a:solidFill>
                    <a:schemeClr val="bg1"/>
                  </a:solidFill>
                </a:rPr>
                <a:t>dinero</a:t>
              </a:r>
              <a:r>
                <a:rPr lang="ca-ES" sz="4400" b="1" dirty="0">
                  <a:solidFill>
                    <a:schemeClr val="bg1"/>
                  </a:solidFill>
                </a:rPr>
                <a:t> </a:t>
              </a:r>
              <a:r>
                <a:rPr lang="ca-ES" sz="4400" b="1" dirty="0" err="1">
                  <a:solidFill>
                    <a:schemeClr val="bg1"/>
                  </a:solidFill>
                </a:rPr>
                <a:t>le</a:t>
              </a:r>
              <a:r>
                <a:rPr lang="ca-ES" sz="4400" b="1" dirty="0">
                  <a:solidFill>
                    <a:schemeClr val="bg1"/>
                  </a:solidFill>
                </a:rPr>
                <a:t> </a:t>
              </a:r>
              <a:r>
                <a:rPr lang="ca-ES" sz="4400" b="1" dirty="0" err="1">
                  <a:solidFill>
                    <a:schemeClr val="bg1"/>
                  </a:solidFill>
                </a:rPr>
                <a:t>devolverá</a:t>
              </a:r>
              <a:r>
                <a:rPr lang="ca-ES" sz="4400" b="1" dirty="0">
                  <a:solidFill>
                    <a:schemeClr val="bg1"/>
                  </a:solidFill>
                </a:rPr>
                <a:t> EMMA al </a:t>
              </a:r>
              <a:r>
                <a:rPr lang="ca-ES" sz="4400" b="1" dirty="0" err="1">
                  <a:solidFill>
                    <a:schemeClr val="bg1"/>
                  </a:solidFill>
                </a:rPr>
                <a:t>panadero</a:t>
              </a:r>
              <a:r>
                <a:rPr lang="ca-ES" sz="4400" b="1" dirty="0">
                  <a:solidFill>
                    <a:schemeClr val="bg1"/>
                  </a:solidFill>
                </a:rPr>
                <a:t>?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3671043-8B70-4299-B09E-F1553F2072F1}"/>
                </a:ext>
              </a:extLst>
            </p:cNvPr>
            <p:cNvSpPr txBox="1"/>
            <p:nvPr/>
          </p:nvSpPr>
          <p:spPr>
            <a:xfrm>
              <a:off x="1148686" y="802448"/>
              <a:ext cx="2083200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000" b="1">
                  <a:solidFill>
                    <a:schemeClr val="bg1"/>
                  </a:solidFill>
                </a:rPr>
                <a:t>Feria </a:t>
              </a:r>
            </a:p>
            <a:p>
              <a:pPr algn="ctr"/>
              <a:r>
                <a:rPr lang="ca-ES" sz="2000" b="1">
                  <a:solidFill>
                    <a:schemeClr val="bg1"/>
                  </a:solidFill>
                </a:rPr>
                <a:t>Artesanos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8B7B44CE-2B7F-4ECD-896C-F8D0178CD2BE}"/>
                </a:ext>
              </a:extLst>
            </p:cNvPr>
            <p:cNvSpPr txBox="1"/>
            <p:nvPr/>
          </p:nvSpPr>
          <p:spPr>
            <a:xfrm>
              <a:off x="5466207" y="4200860"/>
              <a:ext cx="3521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/>
                <a:t>Haz CLIC sobre la opción correcta</a:t>
              </a:r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C30C0E3C-79B5-4B1A-BF81-4A421C1FE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55132" y="1763720"/>
              <a:ext cx="2428453" cy="1262796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480C2794-F3CD-4F4B-91DC-63ADDB4EC8A1}"/>
              </a:ext>
            </a:extLst>
          </p:cNvPr>
          <p:cNvGrpSpPr/>
          <p:nvPr/>
        </p:nvGrpSpPr>
        <p:grpSpPr>
          <a:xfrm>
            <a:off x="8015681" y="4933022"/>
            <a:ext cx="3046193" cy="1765558"/>
            <a:chOff x="8015681" y="4933022"/>
            <a:chExt cx="3046193" cy="1765558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9A49A96-5907-448F-AAB6-0FE7E7D3F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15681" y="5856577"/>
              <a:ext cx="1591223" cy="842003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B5C6D3ED-9344-47ED-80EE-DB4CD836C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25355" y="4933022"/>
              <a:ext cx="685937" cy="676832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833DA603-3338-49A5-8D25-FA7ACBBB2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69358" y="5008253"/>
              <a:ext cx="710220" cy="676833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4621CD91-F6AA-4590-84D7-0F552A5F9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51654" y="5021925"/>
              <a:ext cx="710220" cy="676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2788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1EB1F66-5FD0-4347-B051-2F587B243B36}"/>
              </a:ext>
            </a:extLst>
          </p:cNvPr>
          <p:cNvGrpSpPr/>
          <p:nvPr/>
        </p:nvGrpSpPr>
        <p:grpSpPr>
          <a:xfrm>
            <a:off x="9534617" y="6125592"/>
            <a:ext cx="1748901" cy="644335"/>
            <a:chOff x="9534617" y="6125592"/>
            <a:chExt cx="1748901" cy="644335"/>
          </a:xfrm>
        </p:grpSpPr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A213337C-2F94-4339-8774-1992F254F4E3}"/>
                </a:ext>
              </a:extLst>
            </p:cNvPr>
            <p:cNvSpPr/>
            <p:nvPr/>
          </p:nvSpPr>
          <p:spPr>
            <a:xfrm>
              <a:off x="9534617" y="6125592"/>
              <a:ext cx="1748901" cy="644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" name="CuadroTexto 3">
              <a:hlinkClick r:id="rId2" action="ppaction://hlinksldjump"/>
              <a:extLst>
                <a:ext uri="{FF2B5EF4-FFF2-40B4-BE49-F238E27FC236}">
                  <a16:creationId xmlns:a16="http://schemas.microsoft.com/office/drawing/2014/main" id="{94051327-635B-401F-8E3A-55D3EFDC8CF2}"/>
                </a:ext>
              </a:extLst>
            </p:cNvPr>
            <p:cNvSpPr txBox="1"/>
            <p:nvPr/>
          </p:nvSpPr>
          <p:spPr>
            <a:xfrm>
              <a:off x="9624411" y="6263093"/>
              <a:ext cx="141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/>
                <a:t>CONTINUAR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E6D39B4-8CFB-47F4-8351-06217AE81077}"/>
              </a:ext>
            </a:extLst>
          </p:cNvPr>
          <p:cNvGrpSpPr/>
          <p:nvPr/>
        </p:nvGrpSpPr>
        <p:grpSpPr>
          <a:xfrm>
            <a:off x="0" y="468064"/>
            <a:ext cx="12016093" cy="6301863"/>
            <a:chOff x="0" y="468064"/>
            <a:chExt cx="12016093" cy="630186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F3142121-451C-4292-8118-7631FA198A94}"/>
                </a:ext>
              </a:extLst>
            </p:cNvPr>
            <p:cNvGrpSpPr/>
            <p:nvPr/>
          </p:nvGrpSpPr>
          <p:grpSpPr>
            <a:xfrm>
              <a:off x="510975" y="468064"/>
              <a:ext cx="11505118" cy="4341477"/>
              <a:chOff x="510975" y="468064"/>
              <a:chExt cx="11505118" cy="4341477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DB427AE-0A8A-43AD-A695-E0FC393DCF12}"/>
                  </a:ext>
                </a:extLst>
              </p:cNvPr>
              <p:cNvGrpSpPr/>
              <p:nvPr/>
            </p:nvGrpSpPr>
            <p:grpSpPr>
              <a:xfrm>
                <a:off x="510975" y="468064"/>
                <a:ext cx="2083200" cy="2060938"/>
                <a:chOff x="3638241" y="1085255"/>
                <a:chExt cx="2083200" cy="2060938"/>
              </a:xfrm>
            </p:grpSpPr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3C6964B-FB2D-442E-84F8-8509D22A6C50}"/>
                    </a:ext>
                  </a:extLst>
                </p:cNvPr>
                <p:cNvSpPr txBox="1"/>
                <p:nvPr/>
              </p:nvSpPr>
              <p:spPr>
                <a:xfrm>
                  <a:off x="3638241" y="1085255"/>
                  <a:ext cx="2083200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>
                      <a:solidFill>
                        <a:schemeClr val="bg1"/>
                      </a:solidFill>
                    </a:rPr>
                    <a:t>Importe de la venta</a:t>
                  </a:r>
                </a:p>
              </p:txBody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5F77943-101A-402E-BAE9-2A541B5913C5}"/>
                    </a:ext>
                  </a:extLst>
                </p:cNvPr>
                <p:cNvSpPr txBox="1"/>
                <p:nvPr/>
              </p:nvSpPr>
              <p:spPr>
                <a:xfrm>
                  <a:off x="3803341" y="2315196"/>
                  <a:ext cx="1752999" cy="830997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4800" b="1">
                      <a:solidFill>
                        <a:schemeClr val="bg1"/>
                      </a:solidFill>
                    </a:rPr>
                    <a:t>9,60</a:t>
                  </a:r>
                  <a:r>
                    <a:rPr lang="ca-ES" sz="2800" b="1">
                      <a:solidFill>
                        <a:schemeClr val="bg1"/>
                      </a:solidFill>
                    </a:rPr>
                    <a:t> €</a:t>
                  </a: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3038475" y="468064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 dirty="0">
                    <a:solidFill>
                      <a:schemeClr val="bg1"/>
                    </a:solidFill>
                  </a:rPr>
                  <a:t>El </a:t>
                </a:r>
                <a:r>
                  <a:rPr lang="ca-ES" sz="2000" b="1" dirty="0" err="1">
                    <a:solidFill>
                      <a:schemeClr val="bg1"/>
                    </a:solidFill>
                  </a:rPr>
                  <a:t>panadero</a:t>
                </a:r>
                <a:r>
                  <a:rPr lang="ca-ES" sz="2000" b="1" dirty="0">
                    <a:solidFill>
                      <a:schemeClr val="bg1"/>
                    </a:solidFill>
                  </a:rPr>
                  <a:t> paga a EMMA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5477069" y="1204710"/>
                <a:ext cx="6539024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¿Qué cambio le devolverá?</a:t>
                </a:r>
              </a:p>
            </p:txBody>
          </p:sp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8D56A8F-3D0C-4943-B5AE-150CAC5F95B2}"/>
                  </a:ext>
                </a:extLst>
              </p:cNvPr>
              <p:cNvSpPr txBox="1"/>
              <p:nvPr/>
            </p:nvSpPr>
            <p:spPr>
              <a:xfrm>
                <a:off x="7185311" y="4040100"/>
                <a:ext cx="3701988" cy="76944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>
                    <a:solidFill>
                      <a:schemeClr val="bg1"/>
                    </a:solidFill>
                  </a:rPr>
                  <a:t>MUY BIEN!!!</a:t>
                </a:r>
                <a:endParaRPr lang="ca-ES" sz="4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5B03EA64-48EB-48D1-BC8D-D93D41723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4136" y="1482105"/>
                <a:ext cx="2428453" cy="1262796"/>
              </a:xfrm>
              <a:prstGeom prst="rect">
                <a:avLst/>
              </a:prstGeom>
            </p:spPr>
          </p:pic>
        </p:grp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090CC95B-BC99-4836-B7B0-334AD6B27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606" y="3266956"/>
            <a:ext cx="3962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45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echa: a la derecha 37">
            <a:hlinkClick r:id="rId2" action="ppaction://hlinksldjump"/>
            <a:extLst>
              <a:ext uri="{FF2B5EF4-FFF2-40B4-BE49-F238E27FC236}">
                <a16:creationId xmlns:a16="http://schemas.microsoft.com/office/drawing/2014/main" id="{DF31CF36-4CD0-4934-9A44-06E46D037C15}"/>
              </a:ext>
            </a:extLst>
          </p:cNvPr>
          <p:cNvSpPr/>
          <p:nvPr/>
        </p:nvSpPr>
        <p:spPr>
          <a:xfrm>
            <a:off x="9534617" y="6125592"/>
            <a:ext cx="1748901" cy="64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/>
              <a:t>Repasar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1236BE3-7EF9-484B-8520-BCD78085F680}"/>
              </a:ext>
            </a:extLst>
          </p:cNvPr>
          <p:cNvGrpSpPr/>
          <p:nvPr/>
        </p:nvGrpSpPr>
        <p:grpSpPr>
          <a:xfrm>
            <a:off x="0" y="468064"/>
            <a:ext cx="12016093" cy="6301863"/>
            <a:chOff x="0" y="468064"/>
            <a:chExt cx="12016093" cy="6301863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DB427AE-0A8A-43AD-A695-E0FC393DCF12}"/>
                </a:ext>
              </a:extLst>
            </p:cNvPr>
            <p:cNvGrpSpPr/>
            <p:nvPr/>
          </p:nvGrpSpPr>
          <p:grpSpPr>
            <a:xfrm>
              <a:off x="510975" y="468064"/>
              <a:ext cx="2083200" cy="2060938"/>
              <a:chOff x="3638241" y="1085255"/>
              <a:chExt cx="2083200" cy="2060938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638241" y="108525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Importe de la venta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F77943-101A-402E-BAE9-2A541B5913C5}"/>
                  </a:ext>
                </a:extLst>
              </p:cNvPr>
              <p:cNvSpPr txBox="1"/>
              <p:nvPr/>
            </p:nvSpPr>
            <p:spPr>
              <a:xfrm>
                <a:off x="3803341" y="2315196"/>
                <a:ext cx="1752999" cy="83099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800" b="1">
                    <a:solidFill>
                      <a:schemeClr val="bg1"/>
                    </a:solidFill>
                  </a:rPr>
                  <a:t>9,60 </a:t>
                </a:r>
                <a:r>
                  <a:rPr lang="ca-ES" sz="2800" b="1">
                    <a:solidFill>
                      <a:schemeClr val="bg1"/>
                    </a:solidFill>
                  </a:rPr>
                  <a:t>€</a:t>
                </a:r>
              </a:p>
            </p:txBody>
          </p:sp>
        </p:grp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D2B7B88-430A-4D8A-B3D2-0E8E05D550AC}"/>
                </a:ext>
              </a:extLst>
            </p:cNvPr>
            <p:cNvSpPr txBox="1"/>
            <p:nvPr/>
          </p:nvSpPr>
          <p:spPr>
            <a:xfrm>
              <a:off x="3038475" y="468064"/>
              <a:ext cx="2083200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000" b="1" dirty="0">
                  <a:solidFill>
                    <a:schemeClr val="bg1"/>
                  </a:solidFill>
                </a:rPr>
                <a:t>El </a:t>
              </a:r>
              <a:r>
                <a:rPr lang="ca-ES" sz="2000" b="1" dirty="0" err="1">
                  <a:solidFill>
                    <a:schemeClr val="bg1"/>
                  </a:solidFill>
                </a:rPr>
                <a:t>panadero</a:t>
              </a:r>
              <a:r>
                <a:rPr lang="ca-ES" sz="2000" b="1" dirty="0">
                  <a:solidFill>
                    <a:schemeClr val="bg1"/>
                  </a:solidFill>
                </a:rPr>
                <a:t> paga a EMMA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0E5BF22-B8BA-43B1-9E44-EE7AD9C7935C}"/>
                </a:ext>
              </a:extLst>
            </p:cNvPr>
            <p:cNvSpPr txBox="1"/>
            <p:nvPr/>
          </p:nvSpPr>
          <p:spPr>
            <a:xfrm>
              <a:off x="5561045" y="1204710"/>
              <a:ext cx="6455048" cy="76944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>
                  <a:solidFill>
                    <a:schemeClr val="bg1"/>
                  </a:solidFill>
                </a:rPr>
                <a:t>¿Qué cambio le devolverá?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78D56A8F-3D0C-4943-B5AE-150CAC5F95B2}"/>
                </a:ext>
              </a:extLst>
            </p:cNvPr>
            <p:cNvSpPr txBox="1"/>
            <p:nvPr/>
          </p:nvSpPr>
          <p:spPr>
            <a:xfrm>
              <a:off x="7185311" y="3844913"/>
              <a:ext cx="3701988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¿SEGURO?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6333D073-DD07-428C-B123-58D57B81E5F2}"/>
                </a:ext>
              </a:extLst>
            </p:cNvPr>
            <p:cNvSpPr txBox="1"/>
            <p:nvPr/>
          </p:nvSpPr>
          <p:spPr>
            <a:xfrm>
              <a:off x="7185310" y="4851442"/>
              <a:ext cx="4421971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¿Lo repasamos?</a:t>
              </a:r>
              <a:endParaRPr lang="ca-ES" sz="4400" b="1" dirty="0">
                <a:solidFill>
                  <a:schemeClr val="bg1"/>
                </a:solidFill>
              </a:endParaRP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FD3E60C-30A4-4170-9780-AA25FD665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4136" y="1482105"/>
              <a:ext cx="2428453" cy="1262796"/>
            </a:xfrm>
            <a:prstGeom prst="rect">
              <a:avLst/>
            </a:prstGeom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CA55BC93-E5E3-47F1-8B85-5C1CB1E84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769" y="3590370"/>
            <a:ext cx="38576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29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DEC4941-6648-4B7A-9AE6-2AA4BC084675}"/>
              </a:ext>
            </a:extLst>
          </p:cNvPr>
          <p:cNvGrpSpPr/>
          <p:nvPr/>
        </p:nvGrpSpPr>
        <p:grpSpPr>
          <a:xfrm>
            <a:off x="0" y="1771650"/>
            <a:ext cx="11715702" cy="5086350"/>
            <a:chOff x="0" y="1771650"/>
            <a:chExt cx="11715702" cy="508635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CF8B4E8-E2FD-4FAE-BC9E-C0F636FE6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9677" y="1771650"/>
              <a:ext cx="2486025" cy="5086350"/>
            </a:xfrm>
            <a:prstGeom prst="rect">
              <a:avLst/>
            </a:prstGeom>
          </p:spPr>
        </p:pic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0003133A-80A2-465E-BA6B-AF6248053FC1}"/>
                </a:ext>
              </a:extLst>
            </p:cNvPr>
            <p:cNvGrpSpPr/>
            <p:nvPr/>
          </p:nvGrpSpPr>
          <p:grpSpPr>
            <a:xfrm>
              <a:off x="0" y="2239259"/>
              <a:ext cx="5934269" cy="4499678"/>
              <a:chOff x="0" y="2239259"/>
              <a:chExt cx="5934269" cy="4499678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E366D7BB-F0EB-44CD-AA4B-8AB3A7EBB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605462"/>
                <a:ext cx="1781175" cy="1133475"/>
              </a:xfrm>
              <a:prstGeom prst="rect">
                <a:avLst/>
              </a:prstGeom>
            </p:spPr>
          </p:pic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A0D8B7A-BE50-432A-9584-C7F68150896A}"/>
                  </a:ext>
                </a:extLst>
              </p:cNvPr>
              <p:cNvSpPr txBox="1"/>
              <p:nvPr/>
            </p:nvSpPr>
            <p:spPr>
              <a:xfrm>
                <a:off x="1514474" y="3204270"/>
                <a:ext cx="3872533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prepara la </a:t>
                </a:r>
                <a:endParaRPr lang="ca-ES" sz="4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200B0BD-9AD7-4A40-8FD5-1466AA02ACCD}"/>
                  </a:ext>
                </a:extLst>
              </p:cNvPr>
              <p:cNvSpPr txBox="1"/>
              <p:nvPr/>
            </p:nvSpPr>
            <p:spPr>
              <a:xfrm>
                <a:off x="1514475" y="2239259"/>
                <a:ext cx="2486025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EMMA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CA6F397-CB03-4C13-9472-A5CD61F5614F}"/>
                  </a:ext>
                </a:extLst>
              </p:cNvPr>
              <p:cNvSpPr txBox="1"/>
              <p:nvPr/>
            </p:nvSpPr>
            <p:spPr>
              <a:xfrm>
                <a:off x="1514475" y="4166256"/>
                <a:ext cx="4419794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cena de Navidad</a:t>
                </a:r>
                <a:endParaRPr lang="ca-ES" sz="4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3363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>
            <a:extLst>
              <a:ext uri="{FF2B5EF4-FFF2-40B4-BE49-F238E27FC236}">
                <a16:creationId xmlns:a16="http://schemas.microsoft.com/office/drawing/2014/main" id="{FEF9CD0C-18B5-44ED-8DB6-2ED660E4FA74}"/>
              </a:ext>
            </a:extLst>
          </p:cNvPr>
          <p:cNvGrpSpPr/>
          <p:nvPr/>
        </p:nvGrpSpPr>
        <p:grpSpPr>
          <a:xfrm>
            <a:off x="383295" y="53806"/>
            <a:ext cx="11527956" cy="4041993"/>
            <a:chOff x="383295" y="53806"/>
            <a:chExt cx="11527956" cy="4041993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D3BB2D2-383E-4D85-97EB-FBF67A9C9283}"/>
                </a:ext>
              </a:extLst>
            </p:cNvPr>
            <p:cNvSpPr txBox="1"/>
            <p:nvPr/>
          </p:nvSpPr>
          <p:spPr>
            <a:xfrm>
              <a:off x="383296" y="977136"/>
              <a:ext cx="11527955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Cena de Navidad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D001595-61CC-4594-BDF7-4EDC3DB6B625}"/>
                </a:ext>
              </a:extLst>
            </p:cNvPr>
            <p:cNvSpPr txBox="1"/>
            <p:nvPr/>
          </p:nvSpPr>
          <p:spPr>
            <a:xfrm>
              <a:off x="383296" y="2368059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1er Plato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F9109C8-9304-4368-A604-B6B1C791E86D}"/>
                </a:ext>
              </a:extLst>
            </p:cNvPr>
            <p:cNvSpPr txBox="1"/>
            <p:nvPr/>
          </p:nvSpPr>
          <p:spPr>
            <a:xfrm>
              <a:off x="3232271" y="2368059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2º plato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A236043-A758-4339-9125-23C925FD72AC}"/>
                </a:ext>
              </a:extLst>
            </p:cNvPr>
            <p:cNvSpPr txBox="1"/>
            <p:nvPr/>
          </p:nvSpPr>
          <p:spPr>
            <a:xfrm>
              <a:off x="6267149" y="2368058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Postres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D681228-02BD-4F01-8CE6-F9A175B7F24D}"/>
                </a:ext>
              </a:extLst>
            </p:cNvPr>
            <p:cNvSpPr txBox="1"/>
            <p:nvPr/>
          </p:nvSpPr>
          <p:spPr>
            <a:xfrm>
              <a:off x="9220475" y="2368058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Bebida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090BB11D-1D8F-4A4E-B669-76C88A7318E4}"/>
                </a:ext>
              </a:extLst>
            </p:cNvPr>
            <p:cNvSpPr txBox="1"/>
            <p:nvPr/>
          </p:nvSpPr>
          <p:spPr>
            <a:xfrm>
              <a:off x="383295" y="53806"/>
              <a:ext cx="8912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EMMA y sus amigos PABLO, ELNA Y ROGELIO deciden que cenarán juntos por Navidad en casa de EMMA. Cada uno le da 10 Euros a EMMA para que compre los ingredientes. Todos juntos deciden el menú</a:t>
              </a:r>
              <a:r>
                <a:rPr lang="ca-ES" dirty="0"/>
                <a:t>.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1026DFC-4DFE-4DB1-8248-AFE3D91B56FA}"/>
                </a:ext>
              </a:extLst>
            </p:cNvPr>
            <p:cNvSpPr txBox="1"/>
            <p:nvPr/>
          </p:nvSpPr>
          <p:spPr>
            <a:xfrm>
              <a:off x="383295" y="1764930"/>
              <a:ext cx="1152795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Menú e ingredientes.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55081C8-81CB-4782-9712-5F86D14ACAC1}"/>
                </a:ext>
              </a:extLst>
            </p:cNvPr>
            <p:cNvSpPr txBox="1"/>
            <p:nvPr/>
          </p:nvSpPr>
          <p:spPr>
            <a:xfrm>
              <a:off x="383295" y="3003566"/>
              <a:ext cx="2486025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Sopa de pasta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1F3751F-AAF7-4049-B2D8-95471A1D82AD}"/>
                </a:ext>
              </a:extLst>
            </p:cNvPr>
            <p:cNvSpPr txBox="1"/>
            <p:nvPr/>
          </p:nvSpPr>
          <p:spPr>
            <a:xfrm>
              <a:off x="3232271" y="3018581"/>
              <a:ext cx="2486025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Pollo con ciruelas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23E9A20-B162-449A-8321-F2D723B85BCC}"/>
                </a:ext>
              </a:extLst>
            </p:cNvPr>
            <p:cNvSpPr txBox="1"/>
            <p:nvPr/>
          </p:nvSpPr>
          <p:spPr>
            <a:xfrm>
              <a:off x="6267149" y="3018581"/>
              <a:ext cx="2486025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Barquillos y turrones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F8E55ED-0E57-4C72-8D0F-F38A3D402530}"/>
                </a:ext>
              </a:extLst>
            </p:cNvPr>
            <p:cNvSpPr txBox="1"/>
            <p:nvPr/>
          </p:nvSpPr>
          <p:spPr>
            <a:xfrm>
              <a:off x="9220475" y="3018581"/>
              <a:ext cx="2486025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Agua y refrescos</a:t>
              </a: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3587BDDD-2738-406A-A3AE-14CD1DA07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96" y="4443540"/>
            <a:ext cx="2372968" cy="20825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8B2CAE0-6B79-43B5-8AEF-47F7D6168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149" y="4709652"/>
            <a:ext cx="2486025" cy="1602658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C84E0F7-7C86-4B11-B92D-DD79C40B1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475" y="4656957"/>
            <a:ext cx="2486025" cy="1761203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AC7BB9B-7F41-4A0E-AB43-1E2F6645D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593" y="4404489"/>
            <a:ext cx="2520337" cy="21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9B947BC-55C9-4538-A88A-811A12709891}"/>
              </a:ext>
            </a:extLst>
          </p:cNvPr>
          <p:cNvGrpSpPr/>
          <p:nvPr/>
        </p:nvGrpSpPr>
        <p:grpSpPr>
          <a:xfrm>
            <a:off x="310998" y="310337"/>
            <a:ext cx="11548980" cy="2086120"/>
            <a:chOff x="310998" y="310337"/>
            <a:chExt cx="11548980" cy="2086120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D3BB2D2-383E-4D85-97EB-FBF67A9C9283}"/>
                </a:ext>
              </a:extLst>
            </p:cNvPr>
            <p:cNvSpPr txBox="1"/>
            <p:nvPr/>
          </p:nvSpPr>
          <p:spPr>
            <a:xfrm>
              <a:off x="332023" y="310337"/>
              <a:ext cx="11527955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Cena de Navidad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D001595-61CC-4594-BDF7-4EDC3DB6B625}"/>
                </a:ext>
              </a:extLst>
            </p:cNvPr>
            <p:cNvSpPr txBox="1"/>
            <p:nvPr/>
          </p:nvSpPr>
          <p:spPr>
            <a:xfrm>
              <a:off x="348023" y="1801405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1er Plato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F9109C8-9304-4368-A604-B6B1C791E86D}"/>
                </a:ext>
              </a:extLst>
            </p:cNvPr>
            <p:cNvSpPr txBox="1"/>
            <p:nvPr/>
          </p:nvSpPr>
          <p:spPr>
            <a:xfrm>
              <a:off x="2992259" y="1811682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2º plato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A236043-A758-4339-9125-23C925FD72AC}"/>
                </a:ext>
              </a:extLst>
            </p:cNvPr>
            <p:cNvSpPr txBox="1"/>
            <p:nvPr/>
          </p:nvSpPr>
          <p:spPr>
            <a:xfrm>
              <a:off x="5636495" y="1811682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Postres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D681228-02BD-4F01-8CE6-F9A175B7F24D}"/>
                </a:ext>
              </a:extLst>
            </p:cNvPr>
            <p:cNvSpPr txBox="1"/>
            <p:nvPr/>
          </p:nvSpPr>
          <p:spPr>
            <a:xfrm>
              <a:off x="8224995" y="1811681"/>
              <a:ext cx="248602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>
                  <a:solidFill>
                    <a:schemeClr val="bg1"/>
                  </a:solidFill>
                </a:rPr>
                <a:t>Bebida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1026DFC-4DFE-4DB1-8248-AFE3D91B56FA}"/>
                </a:ext>
              </a:extLst>
            </p:cNvPr>
            <p:cNvSpPr txBox="1"/>
            <p:nvPr/>
          </p:nvSpPr>
          <p:spPr>
            <a:xfrm>
              <a:off x="310998" y="1106290"/>
              <a:ext cx="11527955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3200" b="1" dirty="0">
                  <a:solidFill>
                    <a:schemeClr val="bg1"/>
                  </a:solidFill>
                </a:rPr>
                <a:t>Emma va a comprar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74C7CD84-E1BA-4B88-9D01-E8818E162A23}"/>
              </a:ext>
            </a:extLst>
          </p:cNvPr>
          <p:cNvGrpSpPr/>
          <p:nvPr/>
        </p:nvGrpSpPr>
        <p:grpSpPr>
          <a:xfrm>
            <a:off x="348023" y="2499893"/>
            <a:ext cx="2486025" cy="2509665"/>
            <a:chOff x="348023" y="2499893"/>
            <a:chExt cx="2486025" cy="2509665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587BDDD-2738-406A-A3AE-14CD1DA07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023" y="2499893"/>
              <a:ext cx="2486025" cy="1015467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6ED1E6DB-FE40-4208-AB04-9783C39D96E0}"/>
                </a:ext>
              </a:extLst>
            </p:cNvPr>
            <p:cNvSpPr txBox="1"/>
            <p:nvPr/>
          </p:nvSpPr>
          <p:spPr>
            <a:xfrm>
              <a:off x="447040" y="3860800"/>
              <a:ext cx="2387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/>
                <a:t>Litro de caldo: 1,72 €</a:t>
              </a:r>
            </a:p>
            <a:p>
              <a:r>
                <a:rPr lang="ca-ES"/>
                <a:t>Paquete pasta: 1,07 €</a:t>
              </a:r>
            </a:p>
          </p:txBody>
        </p:sp>
        <p:sp>
          <p:nvSpPr>
            <p:cNvPr id="7" name="Flecha: hacia abajo 6">
              <a:extLst>
                <a:ext uri="{FF2B5EF4-FFF2-40B4-BE49-F238E27FC236}">
                  <a16:creationId xmlns:a16="http://schemas.microsoft.com/office/drawing/2014/main" id="{4E96077C-5959-43C4-A3DD-E988AC7AA79F}"/>
                </a:ext>
              </a:extLst>
            </p:cNvPr>
            <p:cNvSpPr/>
            <p:nvPr/>
          </p:nvSpPr>
          <p:spPr>
            <a:xfrm>
              <a:off x="1528362" y="4507130"/>
              <a:ext cx="294640" cy="5024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C784912-C012-4697-8E8B-D146EEDFF660}"/>
              </a:ext>
            </a:extLst>
          </p:cNvPr>
          <p:cNvSpPr txBox="1"/>
          <p:nvPr/>
        </p:nvSpPr>
        <p:spPr>
          <a:xfrm>
            <a:off x="1026154" y="5014696"/>
            <a:ext cx="122878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2,79 €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A9E58927-ADB3-4525-B49D-2C17C595518C}"/>
              </a:ext>
            </a:extLst>
          </p:cNvPr>
          <p:cNvGrpSpPr/>
          <p:nvPr/>
        </p:nvGrpSpPr>
        <p:grpSpPr>
          <a:xfrm>
            <a:off x="2992259" y="2396457"/>
            <a:ext cx="2511219" cy="2613101"/>
            <a:chOff x="2992259" y="2396457"/>
            <a:chExt cx="2511219" cy="2613101"/>
          </a:xfrm>
        </p:grpSpPr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3AC7BB9B-7F41-4A0E-AB43-1E2F6645D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2259" y="2396457"/>
              <a:ext cx="2486025" cy="1166602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F1ED88B-A461-4237-8292-BFA8CE2BD5FC}"/>
                </a:ext>
              </a:extLst>
            </p:cNvPr>
            <p:cNvSpPr txBox="1"/>
            <p:nvPr/>
          </p:nvSpPr>
          <p:spPr>
            <a:xfrm>
              <a:off x="3116470" y="3860799"/>
              <a:ext cx="2387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/>
                <a:t>Pollo asado:        9,94 €</a:t>
              </a:r>
            </a:p>
            <a:p>
              <a:r>
                <a:rPr lang="ca-ES"/>
                <a:t>Ciruelas:              1,71 €</a:t>
              </a:r>
            </a:p>
          </p:txBody>
        </p:sp>
        <p:sp>
          <p:nvSpPr>
            <p:cNvPr id="15" name="Flecha: hacia abajo 14">
              <a:extLst>
                <a:ext uri="{FF2B5EF4-FFF2-40B4-BE49-F238E27FC236}">
                  <a16:creationId xmlns:a16="http://schemas.microsoft.com/office/drawing/2014/main" id="{4874B9D8-5781-4286-B177-BBAB3B482BC6}"/>
                </a:ext>
              </a:extLst>
            </p:cNvPr>
            <p:cNvSpPr/>
            <p:nvPr/>
          </p:nvSpPr>
          <p:spPr>
            <a:xfrm>
              <a:off x="3989032" y="4507130"/>
              <a:ext cx="294640" cy="5024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A642EB0-3EFC-44FE-84F2-505D8F9A9684}"/>
              </a:ext>
            </a:extLst>
          </p:cNvPr>
          <p:cNvSpPr txBox="1"/>
          <p:nvPr/>
        </p:nvSpPr>
        <p:spPr>
          <a:xfrm>
            <a:off x="3428999" y="5027401"/>
            <a:ext cx="141940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11,65 €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6033D143-AB7F-4F91-9685-9E8A9ABBA370}"/>
              </a:ext>
            </a:extLst>
          </p:cNvPr>
          <p:cNvGrpSpPr/>
          <p:nvPr/>
        </p:nvGrpSpPr>
        <p:grpSpPr>
          <a:xfrm>
            <a:off x="5636494" y="2499893"/>
            <a:ext cx="2486025" cy="2463321"/>
            <a:chOff x="5636494" y="2499893"/>
            <a:chExt cx="2486025" cy="2463321"/>
          </a:xfrm>
        </p:grpSpPr>
        <p:sp>
          <p:nvSpPr>
            <p:cNvPr id="21" name="Flecha: hacia abajo 20">
              <a:extLst>
                <a:ext uri="{FF2B5EF4-FFF2-40B4-BE49-F238E27FC236}">
                  <a16:creationId xmlns:a16="http://schemas.microsoft.com/office/drawing/2014/main" id="{8D34D62E-9AA7-46E6-807B-0089145EF18A}"/>
                </a:ext>
              </a:extLst>
            </p:cNvPr>
            <p:cNvSpPr/>
            <p:nvPr/>
          </p:nvSpPr>
          <p:spPr>
            <a:xfrm>
              <a:off x="6560631" y="4693919"/>
              <a:ext cx="427550" cy="2692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68B2CAE0-6B79-43B5-8AEF-47F7D6168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6494" y="2499893"/>
              <a:ext cx="2486025" cy="1063166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6CE18321-763A-415A-B198-851AF52E72C6}"/>
                </a:ext>
              </a:extLst>
            </p:cNvPr>
            <p:cNvSpPr txBox="1"/>
            <p:nvPr/>
          </p:nvSpPr>
          <p:spPr>
            <a:xfrm>
              <a:off x="5686002" y="3860798"/>
              <a:ext cx="2387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/>
                <a:t>Turrón choco: 3,28 €</a:t>
              </a:r>
            </a:p>
            <a:p>
              <a:r>
                <a:rPr lang="ca-ES"/>
                <a:t>T.  almendras: 3,56 €</a:t>
              </a:r>
            </a:p>
            <a:p>
              <a:r>
                <a:rPr lang="ca-ES"/>
                <a:t>Barquillos:       1,33 €</a:t>
              </a: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45289D4-24F2-41D1-886D-543C0F9F4D98}"/>
              </a:ext>
            </a:extLst>
          </p:cNvPr>
          <p:cNvSpPr txBox="1"/>
          <p:nvPr/>
        </p:nvSpPr>
        <p:spPr>
          <a:xfrm>
            <a:off x="6042373" y="4992499"/>
            <a:ext cx="141940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8,17 €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F8A834A2-298A-430A-A58C-0A3FB6FDFD5D}"/>
              </a:ext>
            </a:extLst>
          </p:cNvPr>
          <p:cNvGrpSpPr/>
          <p:nvPr/>
        </p:nvGrpSpPr>
        <p:grpSpPr>
          <a:xfrm>
            <a:off x="8263650" y="2499892"/>
            <a:ext cx="2447371" cy="2463321"/>
            <a:chOff x="8263650" y="2499892"/>
            <a:chExt cx="2447371" cy="2463321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9C84E0F7-7C86-4B11-B92D-DD79C40B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91125" y="2499892"/>
              <a:ext cx="2419896" cy="1166602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D42020F-919A-40ED-8539-BCFF0CAACFC3}"/>
                </a:ext>
              </a:extLst>
            </p:cNvPr>
            <p:cNvSpPr txBox="1"/>
            <p:nvPr/>
          </p:nvSpPr>
          <p:spPr>
            <a:xfrm>
              <a:off x="8263650" y="3860798"/>
              <a:ext cx="23870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/>
                <a:t>Botella agua:    0,32 €</a:t>
              </a:r>
            </a:p>
            <a:p>
              <a:r>
                <a:rPr lang="ca-ES"/>
                <a:t>Refresco Cola:  2,45 €</a:t>
              </a:r>
            </a:p>
            <a:p>
              <a:r>
                <a:rPr lang="ca-ES"/>
                <a:t>Ref. naranja:     2,26 €</a:t>
              </a:r>
            </a:p>
          </p:txBody>
        </p:sp>
        <p:sp>
          <p:nvSpPr>
            <p:cNvPr id="29" name="Flecha: hacia abajo 28">
              <a:extLst>
                <a:ext uri="{FF2B5EF4-FFF2-40B4-BE49-F238E27FC236}">
                  <a16:creationId xmlns:a16="http://schemas.microsoft.com/office/drawing/2014/main" id="{BE7F5426-B1D0-48BF-B8C0-052C852D3C84}"/>
                </a:ext>
              </a:extLst>
            </p:cNvPr>
            <p:cNvSpPr/>
            <p:nvPr/>
          </p:nvSpPr>
          <p:spPr>
            <a:xfrm>
              <a:off x="9220475" y="4693918"/>
              <a:ext cx="427550" cy="2692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5F8F7D5-9DFB-4D2C-AA37-503CB3073DF2}"/>
              </a:ext>
            </a:extLst>
          </p:cNvPr>
          <p:cNvSpPr txBox="1"/>
          <p:nvPr/>
        </p:nvSpPr>
        <p:spPr>
          <a:xfrm>
            <a:off x="8724549" y="4978432"/>
            <a:ext cx="141940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5,03 €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0F1DD60-19DF-4885-82BA-669193F2F607}"/>
              </a:ext>
            </a:extLst>
          </p:cNvPr>
          <p:cNvSpPr txBox="1"/>
          <p:nvPr/>
        </p:nvSpPr>
        <p:spPr>
          <a:xfrm>
            <a:off x="178918" y="6035990"/>
            <a:ext cx="811220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>
                <a:solidFill>
                  <a:schemeClr val="bg1"/>
                </a:solidFill>
              </a:rPr>
              <a:t>¿</a:t>
            </a:r>
            <a:r>
              <a:rPr lang="ca-ES" sz="3200" b="1" dirty="0" err="1">
                <a:solidFill>
                  <a:schemeClr val="bg1"/>
                </a:solidFill>
              </a:rPr>
              <a:t>Cuánto</a:t>
            </a:r>
            <a:r>
              <a:rPr lang="ca-ES" sz="3200" b="1" dirty="0">
                <a:solidFill>
                  <a:schemeClr val="bg1"/>
                </a:solidFill>
              </a:rPr>
              <a:t> se ha </a:t>
            </a:r>
            <a:r>
              <a:rPr lang="ca-ES" sz="3200" b="1" dirty="0" err="1">
                <a:solidFill>
                  <a:schemeClr val="bg1"/>
                </a:solidFill>
              </a:rPr>
              <a:t>gastado</a:t>
            </a:r>
            <a:r>
              <a:rPr lang="ca-ES" sz="3200" b="1" dirty="0">
                <a:solidFill>
                  <a:schemeClr val="bg1"/>
                </a:solidFill>
              </a:rPr>
              <a:t> EMMA </a:t>
            </a:r>
            <a:r>
              <a:rPr lang="ca-ES" sz="3200" b="1" dirty="0" err="1">
                <a:solidFill>
                  <a:schemeClr val="bg1"/>
                </a:solidFill>
              </a:rPr>
              <a:t>comprando</a:t>
            </a:r>
            <a:r>
              <a:rPr lang="ca-ES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7" name="Flecha: a la derecha 46">
            <a:extLst>
              <a:ext uri="{FF2B5EF4-FFF2-40B4-BE49-F238E27FC236}">
                <a16:creationId xmlns:a16="http://schemas.microsoft.com/office/drawing/2014/main" id="{C185BCA3-9985-4776-9493-063C88422B9E}"/>
              </a:ext>
            </a:extLst>
          </p:cNvPr>
          <p:cNvSpPr/>
          <p:nvPr/>
        </p:nvSpPr>
        <p:spPr>
          <a:xfrm>
            <a:off x="8380740" y="6035990"/>
            <a:ext cx="131389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F009D88-6563-4A37-9540-ED2F1AD4FF91}"/>
              </a:ext>
            </a:extLst>
          </p:cNvPr>
          <p:cNvSpPr txBox="1"/>
          <p:nvPr/>
        </p:nvSpPr>
        <p:spPr>
          <a:xfrm>
            <a:off x="9977120" y="5882101"/>
            <a:ext cx="186183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27,64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</p:spTree>
    <p:extLst>
      <p:ext uri="{BB962C8B-B14F-4D97-AF65-F5344CB8AC3E}">
        <p14:creationId xmlns:p14="http://schemas.microsoft.com/office/powerpoint/2010/main" val="223002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5" grpId="0" animBg="1"/>
      <p:bldP spid="31" grpId="0" animBg="1"/>
      <p:bldP spid="45" grpId="0" animBg="1"/>
      <p:bldP spid="47" grpId="0" animBg="1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4C784912-C012-4697-8E8B-D146EEDFF660}"/>
              </a:ext>
            </a:extLst>
          </p:cNvPr>
          <p:cNvSpPr txBox="1"/>
          <p:nvPr/>
        </p:nvSpPr>
        <p:spPr>
          <a:xfrm>
            <a:off x="890592" y="4747948"/>
            <a:ext cx="135674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40,00 €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A642EB0-3EFC-44FE-84F2-505D8F9A9684}"/>
              </a:ext>
            </a:extLst>
          </p:cNvPr>
          <p:cNvSpPr txBox="1"/>
          <p:nvPr/>
        </p:nvSpPr>
        <p:spPr>
          <a:xfrm>
            <a:off x="3414357" y="4740569"/>
            <a:ext cx="141940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27,64 €</a:t>
            </a:r>
          </a:p>
        </p:txBody>
      </p:sp>
      <p:sp>
        <p:nvSpPr>
          <p:cNvPr id="47" name="Flecha: a la derecha 46">
            <a:extLst>
              <a:ext uri="{FF2B5EF4-FFF2-40B4-BE49-F238E27FC236}">
                <a16:creationId xmlns:a16="http://schemas.microsoft.com/office/drawing/2014/main" id="{C185BCA3-9985-4776-9493-063C88422B9E}"/>
              </a:ext>
            </a:extLst>
          </p:cNvPr>
          <p:cNvSpPr/>
          <p:nvPr/>
        </p:nvSpPr>
        <p:spPr>
          <a:xfrm rot="5400000">
            <a:off x="8437414" y="3089233"/>
            <a:ext cx="685612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726D86B3-8B4F-4A63-BD0A-95579336B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23" y="3033200"/>
            <a:ext cx="1054222" cy="557846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936FDA70-F5AC-490D-A954-D7A0925A8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43" y="3735347"/>
            <a:ext cx="1054222" cy="557846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C0367324-80C2-41E3-8DD2-1FBF841D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542" y="3746181"/>
            <a:ext cx="1054222" cy="557846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E2AACAAA-6B2A-40B1-8E38-DA9B5CBA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45" y="3035513"/>
            <a:ext cx="1054222" cy="557846"/>
          </a:xfrm>
          <a:prstGeom prst="rect">
            <a:avLst/>
          </a:prstGeom>
        </p:spPr>
      </p:pic>
      <p:sp>
        <p:nvSpPr>
          <p:cNvPr id="62" name="Flecha: hacia abajo 61">
            <a:extLst>
              <a:ext uri="{FF2B5EF4-FFF2-40B4-BE49-F238E27FC236}">
                <a16:creationId xmlns:a16="http://schemas.microsoft.com/office/drawing/2014/main" id="{88984259-BACC-424A-B6AC-BD9C02DCD26C}"/>
              </a:ext>
            </a:extLst>
          </p:cNvPr>
          <p:cNvSpPr/>
          <p:nvPr/>
        </p:nvSpPr>
        <p:spPr>
          <a:xfrm>
            <a:off x="1355188" y="4400813"/>
            <a:ext cx="427550" cy="269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DE3AC696-5862-4473-B1D0-E672D6107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166" y="2959798"/>
            <a:ext cx="971892" cy="705185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67BC8050-75FA-4F9A-81BB-8028025BC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633" y="2952081"/>
            <a:ext cx="1097955" cy="741568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F634FEED-590E-4FF2-95EB-447FA39BF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263" y="3716343"/>
            <a:ext cx="971892" cy="673642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BB5B85C8-8FDB-4C8F-9AAD-D6085347F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177" y="3723935"/>
            <a:ext cx="950879" cy="673642"/>
          </a:xfrm>
          <a:prstGeom prst="rect">
            <a:avLst/>
          </a:prstGeom>
        </p:spPr>
      </p:pic>
      <p:sp>
        <p:nvSpPr>
          <p:cNvPr id="74" name="Flecha: hacia abajo 73">
            <a:extLst>
              <a:ext uri="{FF2B5EF4-FFF2-40B4-BE49-F238E27FC236}">
                <a16:creationId xmlns:a16="http://schemas.microsoft.com/office/drawing/2014/main" id="{02BDF3A8-715E-4AA6-A726-5EB9D7CDFB39}"/>
              </a:ext>
            </a:extLst>
          </p:cNvPr>
          <p:cNvSpPr/>
          <p:nvPr/>
        </p:nvSpPr>
        <p:spPr>
          <a:xfrm>
            <a:off x="3944627" y="4420271"/>
            <a:ext cx="427550" cy="269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AEEEBA2F-FC06-4808-BA1B-4021B7D9653E}"/>
              </a:ext>
            </a:extLst>
          </p:cNvPr>
          <p:cNvGrpSpPr/>
          <p:nvPr/>
        </p:nvGrpSpPr>
        <p:grpSpPr>
          <a:xfrm>
            <a:off x="310998" y="310337"/>
            <a:ext cx="11881002" cy="6237326"/>
            <a:chOff x="310998" y="310337"/>
            <a:chExt cx="11881002" cy="6237326"/>
          </a:xfrm>
        </p:grpSpPr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6A0ADEC5-19C9-4541-B761-8C71586AA021}"/>
                </a:ext>
              </a:extLst>
            </p:cNvPr>
            <p:cNvGrpSpPr/>
            <p:nvPr/>
          </p:nvGrpSpPr>
          <p:grpSpPr>
            <a:xfrm>
              <a:off x="310998" y="310337"/>
              <a:ext cx="11548980" cy="2631993"/>
              <a:chOff x="310998" y="310337"/>
              <a:chExt cx="11548980" cy="2631993"/>
            </a:xfrm>
          </p:grpSpPr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D3BB2D2-383E-4D85-97EB-FBF67A9C9283}"/>
                  </a:ext>
                </a:extLst>
              </p:cNvPr>
              <p:cNvSpPr txBox="1"/>
              <p:nvPr/>
            </p:nvSpPr>
            <p:spPr>
              <a:xfrm>
                <a:off x="332023" y="310337"/>
                <a:ext cx="11527955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>
                    <a:solidFill>
                      <a:schemeClr val="bg1"/>
                    </a:solidFill>
                  </a:rPr>
                  <a:t>Cena de Navidad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F9109C8-9304-4368-A604-B6B1C791E86D}"/>
                  </a:ext>
                </a:extLst>
              </p:cNvPr>
              <p:cNvSpPr txBox="1"/>
              <p:nvPr/>
            </p:nvSpPr>
            <p:spPr>
              <a:xfrm>
                <a:off x="332023" y="1811681"/>
                <a:ext cx="2486025" cy="1077218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3200" b="1">
                    <a:solidFill>
                      <a:schemeClr val="bg1"/>
                    </a:solidFill>
                  </a:rPr>
                  <a:t>Importe para gastar</a:t>
                </a:r>
              </a:p>
            </p:txBody>
          </p:sp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1026DFC-4DFE-4DB1-8248-AFE3D91B56FA}"/>
                  </a:ext>
                </a:extLst>
              </p:cNvPr>
              <p:cNvSpPr txBox="1"/>
              <p:nvPr/>
            </p:nvSpPr>
            <p:spPr>
              <a:xfrm>
                <a:off x="310998" y="1106290"/>
                <a:ext cx="11527955" cy="58477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3200" b="1">
                    <a:solidFill>
                      <a:schemeClr val="bg1"/>
                    </a:solidFill>
                  </a:rPr>
                  <a:t>¿Hacemos cuentas?</a:t>
                </a:r>
              </a:p>
            </p:txBody>
          </p:sp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6BAEF58F-A124-4455-AE4C-3444B482888A}"/>
                  </a:ext>
                </a:extLst>
              </p:cNvPr>
              <p:cNvSpPr txBox="1"/>
              <p:nvPr/>
            </p:nvSpPr>
            <p:spPr>
              <a:xfrm>
                <a:off x="3104372" y="1811681"/>
                <a:ext cx="2486025" cy="1077218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3200" b="1">
                    <a:solidFill>
                      <a:schemeClr val="bg1"/>
                    </a:solidFill>
                  </a:rPr>
                  <a:t>Importe  gastado</a:t>
                </a:r>
              </a:p>
            </p:txBody>
          </p:sp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1D5CE9A0-DDF3-4BB1-BD3F-0333F661B02F}"/>
                  </a:ext>
                </a:extLst>
              </p:cNvPr>
              <p:cNvSpPr txBox="1"/>
              <p:nvPr/>
            </p:nvSpPr>
            <p:spPr>
              <a:xfrm>
                <a:off x="6096000" y="1865112"/>
                <a:ext cx="5567679" cy="1077218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3200" b="1" dirty="0" err="1">
                    <a:solidFill>
                      <a:schemeClr val="bg1"/>
                    </a:solidFill>
                  </a:rPr>
                  <a:t>Importe</a:t>
                </a:r>
                <a:r>
                  <a:rPr lang="ca-ES" sz="3200" b="1" dirty="0">
                    <a:solidFill>
                      <a:schemeClr val="bg1"/>
                    </a:solidFill>
                  </a:rPr>
                  <a:t> que </a:t>
                </a:r>
                <a:r>
                  <a:rPr lang="ca-ES" sz="3200" b="1" dirty="0" err="1">
                    <a:solidFill>
                      <a:schemeClr val="bg1"/>
                    </a:solidFill>
                  </a:rPr>
                  <a:t>le</a:t>
                </a:r>
                <a:r>
                  <a:rPr lang="ca-ES" sz="3200" b="1" dirty="0">
                    <a:solidFill>
                      <a:schemeClr val="bg1"/>
                    </a:solidFill>
                  </a:rPr>
                  <a:t>  ha </a:t>
                </a:r>
                <a:r>
                  <a:rPr lang="ca-ES" sz="3200" b="1" dirty="0" err="1">
                    <a:solidFill>
                      <a:schemeClr val="bg1"/>
                    </a:solidFill>
                  </a:rPr>
                  <a:t>sobrado</a:t>
                </a:r>
                <a:r>
                  <a:rPr lang="ca-ES" sz="3200" b="1" dirty="0">
                    <a:solidFill>
                      <a:schemeClr val="bg1"/>
                    </a:solidFill>
                  </a:rPr>
                  <a:t> a EMMA</a:t>
                </a:r>
              </a:p>
            </p:txBody>
          </p:sp>
        </p:grpSp>
        <p:pic>
          <p:nvPicPr>
            <p:cNvPr id="78" name="Imagen 77">
              <a:extLst>
                <a:ext uri="{FF2B5EF4-FFF2-40B4-BE49-F238E27FC236}">
                  <a16:creationId xmlns:a16="http://schemas.microsoft.com/office/drawing/2014/main" id="{483B6D72-E885-4B8C-869C-B62AACFAC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95230" y="3280709"/>
              <a:ext cx="1596770" cy="3266954"/>
            </a:xfrm>
            <a:prstGeom prst="rect">
              <a:avLst/>
            </a:prstGeom>
          </p:spPr>
        </p:pic>
      </p:grp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F97CACF3-1006-472E-971C-20AA52C7F098}"/>
              </a:ext>
            </a:extLst>
          </p:cNvPr>
          <p:cNvSpPr txBox="1"/>
          <p:nvPr/>
        </p:nvSpPr>
        <p:spPr>
          <a:xfrm>
            <a:off x="7108487" y="3774103"/>
            <a:ext cx="360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/>
              <a:t>Haz CLIC sobre la opción correcta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20D226FB-CBC9-4F20-A0F6-ECF32EF993C6}"/>
              </a:ext>
            </a:extLst>
          </p:cNvPr>
          <p:cNvGrpSpPr/>
          <p:nvPr/>
        </p:nvGrpSpPr>
        <p:grpSpPr>
          <a:xfrm>
            <a:off x="5867096" y="4217763"/>
            <a:ext cx="1952729" cy="2349232"/>
            <a:chOff x="5867096" y="4217763"/>
            <a:chExt cx="1952729" cy="2349232"/>
          </a:xfrm>
        </p:grpSpPr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id="{E26DAEB2-189A-427A-B940-6333E12C3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60968" y="4217763"/>
              <a:ext cx="629961" cy="496819"/>
            </a:xfrm>
            <a:prstGeom prst="rect">
              <a:avLst/>
            </a:prstGeom>
          </p:spPr>
        </p:pic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A90EDED-F28C-4A98-8FDA-7AA370676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77503" y="5074310"/>
              <a:ext cx="708530" cy="677400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4609C63C-7716-4D36-AFB4-C323991AD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67096" y="4439627"/>
              <a:ext cx="591787" cy="555772"/>
            </a:xfrm>
            <a:prstGeom prst="rect">
              <a:avLst/>
            </a:prstGeom>
          </p:spPr>
        </p:pic>
        <p:pic>
          <p:nvPicPr>
            <p:cNvPr id="87" name="Imagen 86">
              <a:extLst>
                <a:ext uri="{FF2B5EF4-FFF2-40B4-BE49-F238E27FC236}">
                  <a16:creationId xmlns:a16="http://schemas.microsoft.com/office/drawing/2014/main" id="{6E51930B-36F3-4AD4-A116-E7B8FBECD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7998" y="5875594"/>
              <a:ext cx="1372815" cy="691401"/>
            </a:xfrm>
            <a:prstGeom prst="rect">
              <a:avLst/>
            </a:prstGeom>
          </p:spPr>
        </p:pic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50582651-A366-4106-BF6F-1DBB80EF4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07740" y="4491331"/>
              <a:ext cx="530053" cy="505135"/>
            </a:xfrm>
            <a:prstGeom prst="rect">
              <a:avLst/>
            </a:prstGeom>
          </p:spPr>
        </p:pic>
        <p:pic>
          <p:nvPicPr>
            <p:cNvPr id="90" name="Imagen 89">
              <a:extLst>
                <a:ext uri="{FF2B5EF4-FFF2-40B4-BE49-F238E27FC236}">
                  <a16:creationId xmlns:a16="http://schemas.microsoft.com/office/drawing/2014/main" id="{D94EFBFA-1F7D-491F-965D-542384FC0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48082" y="5082299"/>
              <a:ext cx="708530" cy="677400"/>
            </a:xfrm>
            <a:prstGeom prst="rect">
              <a:avLst/>
            </a:prstGeom>
          </p:spPr>
        </p:pic>
        <p:pic>
          <p:nvPicPr>
            <p:cNvPr id="83" name="Imagen 82">
              <a:extLst>
                <a:ext uri="{FF2B5EF4-FFF2-40B4-BE49-F238E27FC236}">
                  <a16:creationId xmlns:a16="http://schemas.microsoft.com/office/drawing/2014/main" id="{7316A031-2BC7-42E9-BF0D-3489E6F3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89772" y="4700862"/>
              <a:ext cx="530053" cy="499820"/>
            </a:xfrm>
            <a:prstGeom prst="rect">
              <a:avLst/>
            </a:prstGeom>
          </p:spPr>
        </p:pic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3B861C2D-1357-473F-A642-B0D569C6734C}"/>
              </a:ext>
            </a:extLst>
          </p:cNvPr>
          <p:cNvGrpSpPr/>
          <p:nvPr/>
        </p:nvGrpSpPr>
        <p:grpSpPr>
          <a:xfrm>
            <a:off x="8463776" y="4258118"/>
            <a:ext cx="1863604" cy="2310164"/>
            <a:chOff x="8463776" y="4258118"/>
            <a:chExt cx="1863604" cy="2310164"/>
          </a:xfrm>
        </p:grpSpPr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id="{5A366753-3454-42EB-8AAA-24797EB0F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97419" y="4258118"/>
              <a:ext cx="629961" cy="496819"/>
            </a:xfrm>
            <a:prstGeom prst="rect">
              <a:avLst/>
            </a:prstGeom>
          </p:spPr>
        </p:pic>
        <p:pic>
          <p:nvPicPr>
            <p:cNvPr id="86" name="Imagen 85">
              <a:extLst>
                <a:ext uri="{FF2B5EF4-FFF2-40B4-BE49-F238E27FC236}">
                  <a16:creationId xmlns:a16="http://schemas.microsoft.com/office/drawing/2014/main" id="{614C6490-9AA4-40F1-93BE-4231F12D0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28039" y="5118558"/>
              <a:ext cx="738897" cy="716289"/>
            </a:xfrm>
            <a:prstGeom prst="rect">
              <a:avLst/>
            </a:prstGeom>
          </p:spPr>
        </p:pic>
        <p:pic>
          <p:nvPicPr>
            <p:cNvPr id="92" name="Imagen 91">
              <a:extLst>
                <a:ext uri="{FF2B5EF4-FFF2-40B4-BE49-F238E27FC236}">
                  <a16:creationId xmlns:a16="http://schemas.microsoft.com/office/drawing/2014/main" id="{12570E29-DA93-4828-A0AA-DFC498409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23564" y="4278274"/>
              <a:ext cx="602982" cy="574636"/>
            </a:xfrm>
            <a:prstGeom prst="rect">
              <a:avLst/>
            </a:prstGeom>
          </p:spPr>
        </p:pic>
        <p:pic>
          <p:nvPicPr>
            <p:cNvPr id="96" name="Imagen 95">
              <a:extLst>
                <a:ext uri="{FF2B5EF4-FFF2-40B4-BE49-F238E27FC236}">
                  <a16:creationId xmlns:a16="http://schemas.microsoft.com/office/drawing/2014/main" id="{92A094B0-2766-4DE2-AE0F-02B2A3BA2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8610" y="5876881"/>
              <a:ext cx="1372815" cy="691401"/>
            </a:xfrm>
            <a:prstGeom prst="rect">
              <a:avLst/>
            </a:prstGeom>
          </p:spPr>
        </p:pic>
        <p:pic>
          <p:nvPicPr>
            <p:cNvPr id="98" name="Imagen 97">
              <a:extLst>
                <a:ext uri="{FF2B5EF4-FFF2-40B4-BE49-F238E27FC236}">
                  <a16:creationId xmlns:a16="http://schemas.microsoft.com/office/drawing/2014/main" id="{10B49C92-47B8-4491-A2A7-F583E3F78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463776" y="5073996"/>
              <a:ext cx="795393" cy="765825"/>
            </a:xfrm>
            <a:prstGeom prst="rect">
              <a:avLst/>
            </a:prstGeom>
          </p:spPr>
        </p:pic>
        <p:pic>
          <p:nvPicPr>
            <p:cNvPr id="104" name="Imagen 103">
              <a:extLst>
                <a:ext uri="{FF2B5EF4-FFF2-40B4-BE49-F238E27FC236}">
                  <a16:creationId xmlns:a16="http://schemas.microsoft.com/office/drawing/2014/main" id="{8F41C106-D417-4BB3-88C5-B81184DB9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137178" y="4577578"/>
              <a:ext cx="530053" cy="499820"/>
            </a:xfrm>
            <a:prstGeom prst="rect">
              <a:avLst/>
            </a:prstGeom>
          </p:spPr>
        </p:pic>
      </p:grpSp>
      <p:sp>
        <p:nvSpPr>
          <p:cNvPr id="94" name="Rectángulo 93">
            <a:hlinkClick r:id="rId15" action="ppaction://hlinksldjump"/>
            <a:extLst>
              <a:ext uri="{FF2B5EF4-FFF2-40B4-BE49-F238E27FC236}">
                <a16:creationId xmlns:a16="http://schemas.microsoft.com/office/drawing/2014/main" id="{46667F31-8BC8-45A6-B8D2-0B8951FFD769}"/>
              </a:ext>
            </a:extLst>
          </p:cNvPr>
          <p:cNvSpPr/>
          <p:nvPr/>
        </p:nvSpPr>
        <p:spPr>
          <a:xfrm>
            <a:off x="8360510" y="4154271"/>
            <a:ext cx="2008304" cy="249511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8" name="Rectángulo 87">
            <a:hlinkClick r:id="rId16" action="ppaction://hlinksldjump"/>
            <a:extLst>
              <a:ext uri="{FF2B5EF4-FFF2-40B4-BE49-F238E27FC236}">
                <a16:creationId xmlns:a16="http://schemas.microsoft.com/office/drawing/2014/main" id="{67AE0409-0554-4D9C-A70B-A7E3AC190D2E}"/>
              </a:ext>
            </a:extLst>
          </p:cNvPr>
          <p:cNvSpPr/>
          <p:nvPr/>
        </p:nvSpPr>
        <p:spPr>
          <a:xfrm>
            <a:off x="5811521" y="4143436"/>
            <a:ext cx="2008304" cy="249511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65859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7110949B-2A68-494B-AE43-6B2A7FF8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868" y="3104829"/>
            <a:ext cx="2741613" cy="3230727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C1EB1F66-5FD0-4347-B051-2F587B243B36}"/>
              </a:ext>
            </a:extLst>
          </p:cNvPr>
          <p:cNvGrpSpPr/>
          <p:nvPr/>
        </p:nvGrpSpPr>
        <p:grpSpPr>
          <a:xfrm>
            <a:off x="9534617" y="6125592"/>
            <a:ext cx="1748901" cy="644335"/>
            <a:chOff x="9534617" y="6125592"/>
            <a:chExt cx="1748901" cy="644335"/>
          </a:xfrm>
        </p:grpSpPr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A213337C-2F94-4339-8774-1992F254F4E3}"/>
                </a:ext>
              </a:extLst>
            </p:cNvPr>
            <p:cNvSpPr/>
            <p:nvPr/>
          </p:nvSpPr>
          <p:spPr>
            <a:xfrm>
              <a:off x="9534617" y="6125592"/>
              <a:ext cx="1748901" cy="644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" name="CuadroTexto 3">
              <a:hlinkClick r:id="rId3" action="ppaction://hlinksldjump"/>
              <a:extLst>
                <a:ext uri="{FF2B5EF4-FFF2-40B4-BE49-F238E27FC236}">
                  <a16:creationId xmlns:a16="http://schemas.microsoft.com/office/drawing/2014/main" id="{94051327-635B-401F-8E3A-55D3EFDC8CF2}"/>
                </a:ext>
              </a:extLst>
            </p:cNvPr>
            <p:cNvSpPr txBox="1"/>
            <p:nvPr/>
          </p:nvSpPr>
          <p:spPr>
            <a:xfrm>
              <a:off x="9624411" y="6263093"/>
              <a:ext cx="141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/>
                <a:t>CONTINUAR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E6D39B4-8CFB-47F4-8351-06217AE81077}"/>
              </a:ext>
            </a:extLst>
          </p:cNvPr>
          <p:cNvGrpSpPr/>
          <p:nvPr/>
        </p:nvGrpSpPr>
        <p:grpSpPr>
          <a:xfrm>
            <a:off x="0" y="468064"/>
            <a:ext cx="11896933" cy="6301863"/>
            <a:chOff x="0" y="468064"/>
            <a:chExt cx="11896933" cy="630186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F3142121-451C-4292-8118-7631FA198A94}"/>
                </a:ext>
              </a:extLst>
            </p:cNvPr>
            <p:cNvGrpSpPr/>
            <p:nvPr/>
          </p:nvGrpSpPr>
          <p:grpSpPr>
            <a:xfrm>
              <a:off x="309086" y="468064"/>
              <a:ext cx="11587847" cy="4341477"/>
              <a:chOff x="309086" y="468064"/>
              <a:chExt cx="11587847" cy="4341477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BDB427AE-0A8A-43AD-A695-E0FC393DCF12}"/>
                  </a:ext>
                </a:extLst>
              </p:cNvPr>
              <p:cNvGrpSpPr/>
              <p:nvPr/>
            </p:nvGrpSpPr>
            <p:grpSpPr>
              <a:xfrm>
                <a:off x="309086" y="468064"/>
                <a:ext cx="4829278" cy="1921585"/>
                <a:chOff x="3436352" y="1085255"/>
                <a:chExt cx="4829278" cy="1921585"/>
              </a:xfrm>
            </p:grpSpPr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3C6964B-FB2D-442E-84F8-8509D22A6C50}"/>
                    </a:ext>
                  </a:extLst>
                </p:cNvPr>
                <p:cNvSpPr txBox="1"/>
                <p:nvPr/>
              </p:nvSpPr>
              <p:spPr>
                <a:xfrm>
                  <a:off x="3436352" y="1085255"/>
                  <a:ext cx="2397721" cy="707886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2000" b="1" dirty="0" err="1">
                      <a:solidFill>
                        <a:schemeClr val="bg1"/>
                      </a:solidFill>
                    </a:rPr>
                    <a:t>Importe</a:t>
                  </a:r>
                  <a:r>
                    <a:rPr lang="ca-ES" sz="2000" b="1" dirty="0">
                      <a:solidFill>
                        <a:schemeClr val="bg1"/>
                      </a:solidFill>
                    </a:rPr>
                    <a:t> para </a:t>
                  </a:r>
                </a:p>
                <a:p>
                  <a:pPr algn="ctr"/>
                  <a:r>
                    <a:rPr lang="ca-ES" sz="2000" b="1" dirty="0">
                      <a:solidFill>
                        <a:schemeClr val="bg1"/>
                      </a:solidFill>
                    </a:rPr>
                    <a:t>gastar</a:t>
                  </a:r>
                </a:p>
              </p:txBody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5F77943-101A-402E-BAE9-2A541B5913C5}"/>
                    </a:ext>
                  </a:extLst>
                </p:cNvPr>
                <p:cNvSpPr txBox="1"/>
                <p:nvPr/>
              </p:nvSpPr>
              <p:spPr>
                <a:xfrm>
                  <a:off x="6123351" y="2175843"/>
                  <a:ext cx="2142279" cy="830997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a-ES" sz="4800" b="1">
                      <a:solidFill>
                        <a:schemeClr val="bg1"/>
                      </a:solidFill>
                    </a:rPr>
                    <a:t>27,64</a:t>
                  </a:r>
                  <a:r>
                    <a:rPr lang="ca-ES" sz="2800" b="1">
                      <a:solidFill>
                        <a:schemeClr val="bg1"/>
                      </a:solidFill>
                    </a:rPr>
                    <a:t> €</a:t>
                  </a: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3038475" y="468064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Importe </a:t>
                </a:r>
              </a:p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gastado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5937357" y="950848"/>
                <a:ext cx="5959576" cy="144655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 err="1">
                    <a:solidFill>
                      <a:schemeClr val="bg1"/>
                    </a:solidFill>
                  </a:rPr>
                  <a:t>Importe</a:t>
                </a:r>
                <a:r>
                  <a:rPr lang="ca-ES" sz="4400" b="1" dirty="0">
                    <a:solidFill>
                      <a:schemeClr val="bg1"/>
                    </a:solidFill>
                  </a:rPr>
                  <a:t> que </a:t>
                </a:r>
                <a:r>
                  <a:rPr lang="ca-ES" sz="4400" b="1" dirty="0" err="1">
                    <a:solidFill>
                      <a:schemeClr val="bg1"/>
                    </a:solidFill>
                  </a:rPr>
                  <a:t>le</a:t>
                </a:r>
                <a:r>
                  <a:rPr lang="ca-ES" sz="4400" b="1" dirty="0">
                    <a:solidFill>
                      <a:schemeClr val="bg1"/>
                    </a:solidFill>
                  </a:rPr>
                  <a:t> ha </a:t>
                </a:r>
                <a:r>
                  <a:rPr lang="ca-ES" sz="4400" b="1" dirty="0" err="1">
                    <a:solidFill>
                      <a:schemeClr val="bg1"/>
                    </a:solidFill>
                  </a:rPr>
                  <a:t>sobrado</a:t>
                </a:r>
                <a:r>
                  <a:rPr lang="ca-ES" sz="4400" b="1" dirty="0">
                    <a:solidFill>
                      <a:schemeClr val="bg1"/>
                    </a:solidFill>
                  </a:rPr>
                  <a:t> a EMMA</a:t>
                </a:r>
              </a:p>
            </p:txBody>
          </p:sp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8D56A8F-3D0C-4943-B5AE-150CAC5F95B2}"/>
                  </a:ext>
                </a:extLst>
              </p:cNvPr>
              <p:cNvSpPr txBox="1"/>
              <p:nvPr/>
            </p:nvSpPr>
            <p:spPr>
              <a:xfrm>
                <a:off x="7185311" y="4040100"/>
                <a:ext cx="3701988" cy="76944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>
                    <a:solidFill>
                      <a:schemeClr val="bg1"/>
                    </a:solidFill>
                  </a:rPr>
                  <a:t>MUY BIEN!!!</a:t>
                </a:r>
                <a:endParaRPr lang="ca-ES" sz="44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CB65F9F4-4A37-491B-A58C-FDAE0411A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67" y="1345409"/>
            <a:ext cx="1054222" cy="5578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44C3AD-FF7E-443E-B33E-6879FE8DD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87" y="2047556"/>
            <a:ext cx="1054222" cy="55784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0F1A6AD-681B-4FA9-8331-40DB1149D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586" y="2058390"/>
            <a:ext cx="1054222" cy="55784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4B35181-984C-4600-AC3F-1AF6E7779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089" y="1347722"/>
            <a:ext cx="1054222" cy="5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75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echa: a la derecha 37">
            <a:hlinkClick r:id="rId2" action="ppaction://hlinksldjump"/>
            <a:extLst>
              <a:ext uri="{FF2B5EF4-FFF2-40B4-BE49-F238E27FC236}">
                <a16:creationId xmlns:a16="http://schemas.microsoft.com/office/drawing/2014/main" id="{DF31CF36-4CD0-4934-9A44-06E46D037C15}"/>
              </a:ext>
            </a:extLst>
          </p:cNvPr>
          <p:cNvSpPr/>
          <p:nvPr/>
        </p:nvSpPr>
        <p:spPr>
          <a:xfrm>
            <a:off x="9534617" y="6125592"/>
            <a:ext cx="1748901" cy="64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/>
              <a:t>Repasar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1236BE3-7EF9-484B-8520-BCD78085F680}"/>
              </a:ext>
            </a:extLst>
          </p:cNvPr>
          <p:cNvGrpSpPr/>
          <p:nvPr/>
        </p:nvGrpSpPr>
        <p:grpSpPr>
          <a:xfrm>
            <a:off x="0" y="468064"/>
            <a:ext cx="11283517" cy="6301863"/>
            <a:chOff x="0" y="468064"/>
            <a:chExt cx="11283517" cy="6301863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3C6964B-FB2D-442E-84F8-8509D22A6C50}"/>
                </a:ext>
              </a:extLst>
            </p:cNvPr>
            <p:cNvSpPr txBox="1"/>
            <p:nvPr/>
          </p:nvSpPr>
          <p:spPr>
            <a:xfrm>
              <a:off x="309086" y="468064"/>
              <a:ext cx="2397721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000" b="1">
                  <a:solidFill>
                    <a:schemeClr val="bg1"/>
                  </a:solidFill>
                </a:rPr>
                <a:t>Importe para  </a:t>
              </a:r>
            </a:p>
            <a:p>
              <a:pPr algn="ctr"/>
              <a:r>
                <a:rPr lang="ca-ES" sz="2000" b="1">
                  <a:solidFill>
                    <a:schemeClr val="bg1"/>
                  </a:solidFill>
                </a:rPr>
                <a:t>gastar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78D56A8F-3D0C-4943-B5AE-150CAC5F95B2}"/>
                </a:ext>
              </a:extLst>
            </p:cNvPr>
            <p:cNvSpPr txBox="1"/>
            <p:nvPr/>
          </p:nvSpPr>
          <p:spPr>
            <a:xfrm>
              <a:off x="7185311" y="3844913"/>
              <a:ext cx="3701988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¿SEGURO?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6333D073-DD07-428C-B123-58D57B81E5F2}"/>
                </a:ext>
              </a:extLst>
            </p:cNvPr>
            <p:cNvSpPr txBox="1"/>
            <p:nvPr/>
          </p:nvSpPr>
          <p:spPr>
            <a:xfrm>
              <a:off x="7185310" y="4851442"/>
              <a:ext cx="4098207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¿Lo repasamos?</a:t>
              </a:r>
              <a:endParaRPr lang="ca-ES" sz="4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75B4AD9F-AD44-459C-A461-CA522013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67" y="1345409"/>
            <a:ext cx="1054222" cy="5578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0934ABD-D43D-404D-B55B-0B2B74B37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87" y="2047556"/>
            <a:ext cx="1054222" cy="5578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8E7F31F-EBE4-44F7-8DAD-3F83AD079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586" y="2058390"/>
            <a:ext cx="1054222" cy="55784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B4AD73C-CE5A-4EDE-805F-FDDD8A7BF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089" y="1347722"/>
            <a:ext cx="1054222" cy="55784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9780E03-7124-455D-A0FA-EF1EBC5561A1}"/>
              </a:ext>
            </a:extLst>
          </p:cNvPr>
          <p:cNvSpPr txBox="1"/>
          <p:nvPr/>
        </p:nvSpPr>
        <p:spPr>
          <a:xfrm>
            <a:off x="3038475" y="468064"/>
            <a:ext cx="2083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000" b="1">
                <a:solidFill>
                  <a:schemeClr val="bg1"/>
                </a:solidFill>
              </a:rPr>
              <a:t>Importe </a:t>
            </a:r>
          </a:p>
          <a:p>
            <a:pPr algn="ctr"/>
            <a:r>
              <a:rPr lang="ca-ES" sz="2000" b="1">
                <a:solidFill>
                  <a:schemeClr val="bg1"/>
                </a:solidFill>
              </a:rPr>
              <a:t>gastado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7DB81D0-CB8A-407C-A937-2A4D1B7F8FCB}"/>
              </a:ext>
            </a:extLst>
          </p:cNvPr>
          <p:cNvSpPr txBox="1"/>
          <p:nvPr/>
        </p:nvSpPr>
        <p:spPr>
          <a:xfrm>
            <a:off x="2996085" y="1558652"/>
            <a:ext cx="2142279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27,64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C8B3A42-DA7B-4369-A49E-D1ED83A9C565}"/>
              </a:ext>
            </a:extLst>
          </p:cNvPr>
          <p:cNvSpPr txBox="1"/>
          <p:nvPr/>
        </p:nvSpPr>
        <p:spPr>
          <a:xfrm>
            <a:off x="5937357" y="943099"/>
            <a:ext cx="5959576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a-ES" sz="4400" b="1" dirty="0" err="1">
                <a:solidFill>
                  <a:schemeClr val="bg1"/>
                </a:solidFill>
              </a:rPr>
              <a:t>Importe</a:t>
            </a:r>
            <a:r>
              <a:rPr lang="ca-ES" sz="4400" b="1" dirty="0">
                <a:solidFill>
                  <a:schemeClr val="bg1"/>
                </a:solidFill>
              </a:rPr>
              <a:t> que </a:t>
            </a:r>
            <a:r>
              <a:rPr lang="ca-ES" sz="4400" b="1" dirty="0" err="1">
                <a:solidFill>
                  <a:schemeClr val="bg1"/>
                </a:solidFill>
              </a:rPr>
              <a:t>le</a:t>
            </a:r>
            <a:r>
              <a:rPr lang="ca-ES" sz="4400" b="1" dirty="0">
                <a:solidFill>
                  <a:schemeClr val="bg1"/>
                </a:solidFill>
              </a:rPr>
              <a:t> ha </a:t>
            </a:r>
            <a:r>
              <a:rPr lang="ca-ES" sz="4400" b="1" dirty="0" err="1">
                <a:solidFill>
                  <a:schemeClr val="bg1"/>
                </a:solidFill>
              </a:rPr>
              <a:t>sobrado</a:t>
            </a:r>
            <a:r>
              <a:rPr lang="ca-ES" sz="4400" b="1" dirty="0">
                <a:solidFill>
                  <a:schemeClr val="bg1"/>
                </a:solidFill>
              </a:rPr>
              <a:t> a EMMA.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726E0BC-B6E1-45FF-B01B-1CE5D05A6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028657"/>
            <a:ext cx="2402840" cy="29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7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E672D6C-A8CE-43EB-B540-1A5D64E7E19B}"/>
              </a:ext>
            </a:extLst>
          </p:cNvPr>
          <p:cNvGrpSpPr/>
          <p:nvPr/>
        </p:nvGrpSpPr>
        <p:grpSpPr>
          <a:xfrm>
            <a:off x="714783" y="24632"/>
            <a:ext cx="10219272" cy="5795047"/>
            <a:chOff x="288579" y="-347448"/>
            <a:chExt cx="11179285" cy="694979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2D6F60F-561C-4588-B903-DB4BE6308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579" y="962522"/>
              <a:ext cx="4867275" cy="264795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5F69D69-ED2F-4BE7-A6C9-34C67EC9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1398" y="1031177"/>
              <a:ext cx="4506466" cy="234336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233CBF4-F6BB-490F-BC8B-92F8CC27E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317" y="4337668"/>
              <a:ext cx="4279797" cy="2264674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638163A-C4EF-4895-A8D2-B0292F693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9888" y="4466732"/>
              <a:ext cx="3941430" cy="2006546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EDAB1CC-2ECB-4A41-ADA9-F73B00C1FC8F}"/>
                </a:ext>
              </a:extLst>
            </p:cNvPr>
            <p:cNvSpPr txBox="1"/>
            <p:nvPr/>
          </p:nvSpPr>
          <p:spPr>
            <a:xfrm>
              <a:off x="4862114" y="-347448"/>
              <a:ext cx="2369944" cy="83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4800" dirty="0">
                  <a:solidFill>
                    <a:srgbClr val="FF0000"/>
                  </a:solidFill>
                </a:rPr>
                <a:t>BILLETES</a:t>
              </a:r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FA54CA92-F8A5-4A46-8B5F-EAD4B4187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2562" y="2424112"/>
            <a:ext cx="1666875" cy="20097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5783BC-DB1C-4110-966A-57521DDC8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35" y="11225"/>
            <a:ext cx="2160000" cy="9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5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echa: a la derecha 46">
            <a:extLst>
              <a:ext uri="{FF2B5EF4-FFF2-40B4-BE49-F238E27FC236}">
                <a16:creationId xmlns:a16="http://schemas.microsoft.com/office/drawing/2014/main" id="{C185BCA3-9985-4776-9493-063C88422B9E}"/>
              </a:ext>
            </a:extLst>
          </p:cNvPr>
          <p:cNvSpPr/>
          <p:nvPr/>
        </p:nvSpPr>
        <p:spPr>
          <a:xfrm rot="5400000">
            <a:off x="819468" y="3907922"/>
            <a:ext cx="1313895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F009D88-6563-4A37-9540-ED2F1AD4FF91}"/>
              </a:ext>
            </a:extLst>
          </p:cNvPr>
          <p:cNvSpPr txBox="1"/>
          <p:nvPr/>
        </p:nvSpPr>
        <p:spPr>
          <a:xfrm>
            <a:off x="545498" y="5198437"/>
            <a:ext cx="186183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12,36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AEEEBA2F-FC06-4808-BA1B-4021B7D9653E}"/>
              </a:ext>
            </a:extLst>
          </p:cNvPr>
          <p:cNvGrpSpPr/>
          <p:nvPr/>
        </p:nvGrpSpPr>
        <p:grpSpPr>
          <a:xfrm>
            <a:off x="310998" y="310337"/>
            <a:ext cx="11881002" cy="5719097"/>
            <a:chOff x="310998" y="310337"/>
            <a:chExt cx="11881002" cy="5719097"/>
          </a:xfrm>
        </p:grpSpPr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6A0ADEC5-19C9-4541-B761-8C71586AA021}"/>
                </a:ext>
              </a:extLst>
            </p:cNvPr>
            <p:cNvGrpSpPr/>
            <p:nvPr/>
          </p:nvGrpSpPr>
          <p:grpSpPr>
            <a:xfrm>
              <a:off x="310998" y="310337"/>
              <a:ext cx="11548980" cy="3611106"/>
              <a:chOff x="310998" y="310337"/>
              <a:chExt cx="11548980" cy="3611106"/>
            </a:xfrm>
          </p:grpSpPr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D3BB2D2-383E-4D85-97EB-FBF67A9C9283}"/>
                  </a:ext>
                </a:extLst>
              </p:cNvPr>
              <p:cNvSpPr txBox="1"/>
              <p:nvPr/>
            </p:nvSpPr>
            <p:spPr>
              <a:xfrm>
                <a:off x="332023" y="310337"/>
                <a:ext cx="11527955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>
                    <a:solidFill>
                      <a:schemeClr val="bg1"/>
                    </a:solidFill>
                  </a:rPr>
                  <a:t>Cena de Navidad</a:t>
                </a:r>
              </a:p>
            </p:txBody>
          </p:sp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1026DFC-4DFE-4DB1-8248-AFE3D91B56FA}"/>
                  </a:ext>
                </a:extLst>
              </p:cNvPr>
              <p:cNvSpPr txBox="1"/>
              <p:nvPr/>
            </p:nvSpPr>
            <p:spPr>
              <a:xfrm>
                <a:off x="310998" y="1106290"/>
                <a:ext cx="11527955" cy="58477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3200" b="1">
                    <a:solidFill>
                      <a:schemeClr val="bg1"/>
                    </a:solidFill>
                  </a:rPr>
                  <a:t>¿Repartimos lo que ha sobrado?</a:t>
                </a:r>
              </a:p>
            </p:txBody>
          </p:sp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1D5CE9A0-DDF3-4BB1-BD3F-0333F661B02F}"/>
                  </a:ext>
                </a:extLst>
              </p:cNvPr>
              <p:cNvSpPr txBox="1"/>
              <p:nvPr/>
            </p:nvSpPr>
            <p:spPr>
              <a:xfrm>
                <a:off x="310998" y="1859340"/>
                <a:ext cx="2486025" cy="2062103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3200" b="1" dirty="0" err="1">
                    <a:solidFill>
                      <a:schemeClr val="bg1"/>
                    </a:solidFill>
                  </a:rPr>
                  <a:t>Importe</a:t>
                </a:r>
                <a:r>
                  <a:rPr lang="ca-ES" sz="3200" b="1" dirty="0">
                    <a:solidFill>
                      <a:schemeClr val="bg1"/>
                    </a:solidFill>
                  </a:rPr>
                  <a:t> que </a:t>
                </a:r>
                <a:r>
                  <a:rPr lang="ca-ES" sz="3200" b="1" dirty="0" err="1">
                    <a:solidFill>
                      <a:schemeClr val="bg1"/>
                    </a:solidFill>
                  </a:rPr>
                  <a:t>le</a:t>
                </a:r>
                <a:r>
                  <a:rPr lang="ca-ES" sz="3200" b="1" dirty="0">
                    <a:solidFill>
                      <a:schemeClr val="bg1"/>
                    </a:solidFill>
                  </a:rPr>
                  <a:t>  ha </a:t>
                </a:r>
                <a:r>
                  <a:rPr lang="ca-ES" sz="3200" b="1" dirty="0" err="1">
                    <a:solidFill>
                      <a:schemeClr val="bg1"/>
                    </a:solidFill>
                  </a:rPr>
                  <a:t>sobrado</a:t>
                </a:r>
                <a:r>
                  <a:rPr lang="ca-ES" sz="3200" b="1" dirty="0">
                    <a:solidFill>
                      <a:schemeClr val="bg1"/>
                    </a:solidFill>
                  </a:rPr>
                  <a:t> a EMMA</a:t>
                </a:r>
              </a:p>
            </p:txBody>
          </p:sp>
        </p:grpSp>
        <p:pic>
          <p:nvPicPr>
            <p:cNvPr id="78" name="Imagen 77">
              <a:extLst>
                <a:ext uri="{FF2B5EF4-FFF2-40B4-BE49-F238E27FC236}">
                  <a16:creationId xmlns:a16="http://schemas.microsoft.com/office/drawing/2014/main" id="{483B6D72-E885-4B8C-869C-B62AACFAC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95230" y="2762480"/>
              <a:ext cx="1596770" cy="3266954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100EB81-B30C-4ED6-99BE-F7735A0F4A41}"/>
              </a:ext>
            </a:extLst>
          </p:cNvPr>
          <p:cNvSpPr txBox="1"/>
          <p:nvPr/>
        </p:nvSpPr>
        <p:spPr>
          <a:xfrm>
            <a:off x="3718560" y="1859340"/>
            <a:ext cx="726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EMMA ha de repartir lo que ha sobrado entre sus amigos que </a:t>
            </a:r>
            <a:r>
              <a:rPr lang="es-ES" dirty="0" err="1"/>
              <a:t>iran</a:t>
            </a:r>
            <a:r>
              <a:rPr lang="es-ES" dirty="0"/>
              <a:t> a cenar, PABLO, ELNA, ROGELIO y ella misma.</a:t>
            </a:r>
          </a:p>
          <a:p>
            <a:r>
              <a:rPr lang="es-ES" dirty="0"/>
              <a:t>¿Cuánto dinero le ha de devolver a cada amigo?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4928B1A-4E90-48D4-9C28-0628A385B817}"/>
              </a:ext>
            </a:extLst>
          </p:cNvPr>
          <p:cNvGrpSpPr/>
          <p:nvPr/>
        </p:nvGrpSpPr>
        <p:grpSpPr>
          <a:xfrm>
            <a:off x="8294925" y="4135239"/>
            <a:ext cx="2008304" cy="2495110"/>
            <a:chOff x="8294925" y="4135239"/>
            <a:chExt cx="2008304" cy="2495110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650AEAEF-7565-4D64-80F6-E290E9EBE5C0}"/>
                </a:ext>
              </a:extLst>
            </p:cNvPr>
            <p:cNvGrpSpPr/>
            <p:nvPr/>
          </p:nvGrpSpPr>
          <p:grpSpPr>
            <a:xfrm>
              <a:off x="8395634" y="4398059"/>
              <a:ext cx="1755340" cy="2149604"/>
              <a:chOff x="8395634" y="4398059"/>
              <a:chExt cx="1755340" cy="2149604"/>
            </a:xfrm>
          </p:grpSpPr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BA7A4F81-8CCB-4184-A1C0-CF2F6B0A9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6445" y="5082035"/>
                <a:ext cx="586435" cy="558866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4925D968-7820-476E-A70F-2F3F29696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5634" y="5686362"/>
                <a:ext cx="894556" cy="861301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0F3E9CFA-469B-4207-94A2-4372E3F0D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2444" y="5788716"/>
                <a:ext cx="708530" cy="677400"/>
              </a:xfrm>
              <a:prstGeom prst="rect">
                <a:avLst/>
              </a:prstGeom>
            </p:spPr>
          </p:pic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6CE7BC07-C6B6-460D-99B2-D71039FAD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23028" y="5157918"/>
                <a:ext cx="530053" cy="499820"/>
              </a:xfrm>
              <a:prstGeom prst="rect">
                <a:avLst/>
              </a:prstGeom>
            </p:spPr>
          </p:pic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0FDC897C-E028-4AA5-99FB-D8C4D0A3B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36516" y="4398059"/>
                <a:ext cx="486292" cy="440994"/>
              </a:xfrm>
              <a:prstGeom prst="rect">
                <a:avLst/>
              </a:prstGeom>
            </p:spPr>
          </p:pic>
        </p:grpSp>
        <p:sp>
          <p:nvSpPr>
            <p:cNvPr id="22" name="Rectángulo 21">
              <a:hlinkClick r:id="rId8" action="ppaction://hlinksldjump"/>
              <a:extLst>
                <a:ext uri="{FF2B5EF4-FFF2-40B4-BE49-F238E27FC236}">
                  <a16:creationId xmlns:a16="http://schemas.microsoft.com/office/drawing/2014/main" id="{4A31E08E-9EE1-4C68-94B3-A72DFE1CB835}"/>
                </a:ext>
              </a:extLst>
            </p:cNvPr>
            <p:cNvSpPr/>
            <p:nvPr/>
          </p:nvSpPr>
          <p:spPr>
            <a:xfrm>
              <a:off x="8294925" y="4135239"/>
              <a:ext cx="2008304" cy="249511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9C8A6D8-C2E0-43B7-AA23-879B9556C955}"/>
              </a:ext>
            </a:extLst>
          </p:cNvPr>
          <p:cNvSpPr txBox="1"/>
          <p:nvPr/>
        </p:nvSpPr>
        <p:spPr>
          <a:xfrm>
            <a:off x="6723408" y="3649285"/>
            <a:ext cx="342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/>
              <a:t>Haz CLIC sobre la opción correcta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50DF140-95EE-46AA-B0CC-8E7DEB1DAF3D}"/>
              </a:ext>
            </a:extLst>
          </p:cNvPr>
          <p:cNvGrpSpPr/>
          <p:nvPr/>
        </p:nvGrpSpPr>
        <p:grpSpPr>
          <a:xfrm>
            <a:off x="5811521" y="4143436"/>
            <a:ext cx="2008304" cy="2495110"/>
            <a:chOff x="5811521" y="4143436"/>
            <a:chExt cx="2008304" cy="2495110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0970D50-ED9F-4361-9CC2-1F7C371AE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10077" y="4450448"/>
              <a:ext cx="486292" cy="440994"/>
            </a:xfrm>
            <a:prstGeom prst="rect">
              <a:avLst/>
            </a:prstGeom>
          </p:spPr>
        </p:pic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11CEEEA-573A-47B4-B388-9E13E0068260}"/>
                </a:ext>
              </a:extLst>
            </p:cNvPr>
            <p:cNvGrpSpPr/>
            <p:nvPr/>
          </p:nvGrpSpPr>
          <p:grpSpPr>
            <a:xfrm>
              <a:off x="5811521" y="4143436"/>
              <a:ext cx="2008304" cy="2495110"/>
              <a:chOff x="5811521" y="4143436"/>
              <a:chExt cx="2008304" cy="249511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9D04DB1E-9566-4261-A6CB-C9121DE19B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9552" y="5788716"/>
                <a:ext cx="708530" cy="677400"/>
              </a:xfrm>
              <a:prstGeom prst="rect">
                <a:avLst/>
              </a:prstGeom>
            </p:spPr>
          </p:pic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D0264288-CDB8-4AC4-A76B-D7EAC77B22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4713" y="5784275"/>
                <a:ext cx="708530" cy="677400"/>
              </a:xfrm>
              <a:prstGeom prst="rect">
                <a:avLst/>
              </a:prstGeom>
            </p:spPr>
          </p:pic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A397F710-A05A-4F92-A681-550312C37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5673" y="5141081"/>
                <a:ext cx="530053" cy="499820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6D33E813-CC7A-45F3-9246-99763DC2F4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9552" y="5044094"/>
                <a:ext cx="708530" cy="677400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612AE6E4-52AB-470C-99C6-646905B37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9552" y="4430670"/>
                <a:ext cx="486292" cy="440994"/>
              </a:xfrm>
              <a:prstGeom prst="rect">
                <a:avLst/>
              </a:prstGeom>
            </p:spPr>
          </p:pic>
          <p:sp>
            <p:nvSpPr>
              <p:cNvPr id="15" name="Rectángulo 1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F094241-5DD9-4A5B-A831-090578AD44AC}"/>
                  </a:ext>
                </a:extLst>
              </p:cNvPr>
              <p:cNvSpPr/>
              <p:nvPr/>
            </p:nvSpPr>
            <p:spPr>
              <a:xfrm>
                <a:off x="5811521" y="4143436"/>
                <a:ext cx="2008304" cy="2495110"/>
              </a:xfrm>
              <a:prstGeom prst="rect">
                <a:avLst/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617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1EB1F66-5FD0-4347-B051-2F587B243B36}"/>
              </a:ext>
            </a:extLst>
          </p:cNvPr>
          <p:cNvGrpSpPr/>
          <p:nvPr/>
        </p:nvGrpSpPr>
        <p:grpSpPr>
          <a:xfrm>
            <a:off x="9534617" y="6125592"/>
            <a:ext cx="1748901" cy="644335"/>
            <a:chOff x="9534617" y="6125592"/>
            <a:chExt cx="1748901" cy="644335"/>
          </a:xfrm>
        </p:grpSpPr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A213337C-2F94-4339-8774-1992F254F4E3}"/>
                </a:ext>
              </a:extLst>
            </p:cNvPr>
            <p:cNvSpPr/>
            <p:nvPr/>
          </p:nvSpPr>
          <p:spPr>
            <a:xfrm>
              <a:off x="9534617" y="6125592"/>
              <a:ext cx="1748901" cy="644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" name="CuadroTexto 3">
              <a:hlinkClick r:id="rId2" action="ppaction://hlinksldjump"/>
              <a:extLst>
                <a:ext uri="{FF2B5EF4-FFF2-40B4-BE49-F238E27FC236}">
                  <a16:creationId xmlns:a16="http://schemas.microsoft.com/office/drawing/2014/main" id="{94051327-635B-401F-8E3A-55D3EFDC8CF2}"/>
                </a:ext>
              </a:extLst>
            </p:cNvPr>
            <p:cNvSpPr txBox="1"/>
            <p:nvPr/>
          </p:nvSpPr>
          <p:spPr>
            <a:xfrm>
              <a:off x="9624411" y="6263093"/>
              <a:ext cx="141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/>
                <a:t>CONTINUAR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E6D39B4-8CFB-47F4-8351-06217AE81077}"/>
              </a:ext>
            </a:extLst>
          </p:cNvPr>
          <p:cNvGrpSpPr/>
          <p:nvPr/>
        </p:nvGrpSpPr>
        <p:grpSpPr>
          <a:xfrm>
            <a:off x="0" y="468064"/>
            <a:ext cx="12016093" cy="6301863"/>
            <a:chOff x="0" y="468064"/>
            <a:chExt cx="12016093" cy="630186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F3142121-451C-4292-8118-7631FA198A94}"/>
                </a:ext>
              </a:extLst>
            </p:cNvPr>
            <p:cNvGrpSpPr/>
            <p:nvPr/>
          </p:nvGrpSpPr>
          <p:grpSpPr>
            <a:xfrm>
              <a:off x="309086" y="468064"/>
              <a:ext cx="11707007" cy="4341477"/>
              <a:chOff x="309086" y="468064"/>
              <a:chExt cx="11707007" cy="4341477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09086" y="468064"/>
                <a:ext cx="2397721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 dirty="0" err="1">
                    <a:solidFill>
                      <a:schemeClr val="bg1"/>
                    </a:solidFill>
                  </a:rPr>
                  <a:t>Importe</a:t>
                </a:r>
                <a:r>
                  <a:rPr lang="ca-ES" sz="2000" b="1" dirty="0">
                    <a:solidFill>
                      <a:schemeClr val="bg1"/>
                    </a:solidFill>
                  </a:rPr>
                  <a:t> que </a:t>
                </a:r>
                <a:r>
                  <a:rPr lang="ca-ES" sz="2000" b="1" dirty="0" err="1">
                    <a:solidFill>
                      <a:schemeClr val="bg1"/>
                    </a:solidFill>
                  </a:rPr>
                  <a:t>le</a:t>
                </a:r>
                <a:r>
                  <a:rPr lang="ca-ES" sz="2000" b="1" dirty="0">
                    <a:solidFill>
                      <a:schemeClr val="bg1"/>
                    </a:solidFill>
                  </a:rPr>
                  <a:t> ha </a:t>
                </a:r>
                <a:r>
                  <a:rPr lang="ca-ES" sz="2000" b="1" dirty="0" err="1">
                    <a:solidFill>
                      <a:schemeClr val="bg1"/>
                    </a:solidFill>
                  </a:rPr>
                  <a:t>sobrado</a:t>
                </a:r>
                <a:r>
                  <a:rPr lang="ca-ES" sz="2000" b="1" dirty="0">
                    <a:solidFill>
                      <a:schemeClr val="bg1"/>
                    </a:solidFill>
                  </a:rPr>
                  <a:t> a EMMA</a:t>
                </a: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3038475" y="468064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Personas a repartir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5532895" y="917265"/>
                <a:ext cx="6483198" cy="148497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 err="1">
                    <a:solidFill>
                      <a:schemeClr val="bg1"/>
                    </a:solidFill>
                  </a:rPr>
                  <a:t>Importe</a:t>
                </a:r>
                <a:r>
                  <a:rPr lang="ca-ES" sz="4400" b="1" dirty="0">
                    <a:solidFill>
                      <a:schemeClr val="bg1"/>
                    </a:solidFill>
                  </a:rPr>
                  <a:t> que EMMA ha de </a:t>
                </a:r>
                <a:r>
                  <a:rPr lang="ca-ES" sz="4400" b="1" dirty="0" err="1">
                    <a:solidFill>
                      <a:schemeClr val="bg1"/>
                    </a:solidFill>
                  </a:rPr>
                  <a:t>devolver</a:t>
                </a:r>
                <a:r>
                  <a:rPr lang="ca-ES" sz="4400" b="1" dirty="0">
                    <a:solidFill>
                      <a:schemeClr val="bg1"/>
                    </a:solidFill>
                  </a:rPr>
                  <a:t> a cada amigo.</a:t>
                </a:r>
              </a:p>
            </p:txBody>
          </p:sp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8D56A8F-3D0C-4943-B5AE-150CAC5F95B2}"/>
                  </a:ext>
                </a:extLst>
              </p:cNvPr>
              <p:cNvSpPr txBox="1"/>
              <p:nvPr/>
            </p:nvSpPr>
            <p:spPr>
              <a:xfrm>
                <a:off x="7185311" y="4040100"/>
                <a:ext cx="3701988" cy="76944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400" b="1">
                    <a:solidFill>
                      <a:schemeClr val="bg1"/>
                    </a:solidFill>
                  </a:rPr>
                  <a:t>MUY BIEN!!!</a:t>
                </a:r>
                <a:endParaRPr lang="ca-ES" sz="44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37842DD-B717-439B-8BD7-9B7EA18B5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71" y="3109674"/>
            <a:ext cx="2595786" cy="3108534"/>
          </a:xfrm>
          <a:prstGeom prst="rect">
            <a:avLst/>
          </a:prstGeom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A5251503-43BC-4558-8EFD-2DDBFE0A0E68}"/>
              </a:ext>
            </a:extLst>
          </p:cNvPr>
          <p:cNvSpPr/>
          <p:nvPr/>
        </p:nvSpPr>
        <p:spPr>
          <a:xfrm rot="5400000">
            <a:off x="1092445" y="1441611"/>
            <a:ext cx="830999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90364DD-6387-48D5-B077-A58DBB37EC78}"/>
              </a:ext>
            </a:extLst>
          </p:cNvPr>
          <p:cNvSpPr txBox="1"/>
          <p:nvPr/>
        </p:nvSpPr>
        <p:spPr>
          <a:xfrm>
            <a:off x="577027" y="2230492"/>
            <a:ext cx="186183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12,36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07485BE-9FDE-43A3-A38D-D43694A1584D}"/>
              </a:ext>
            </a:extLst>
          </p:cNvPr>
          <p:cNvSpPr txBox="1"/>
          <p:nvPr/>
        </p:nvSpPr>
        <p:spPr>
          <a:xfrm>
            <a:off x="3038475" y="1380055"/>
            <a:ext cx="208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>
                <a:solidFill>
                  <a:srgbClr val="0070C0"/>
                </a:solidFill>
              </a:rPr>
              <a:t>EMMA</a:t>
            </a:r>
          </a:p>
          <a:p>
            <a:pPr algn="ctr"/>
            <a:r>
              <a:rPr lang="ca-ES" b="1">
                <a:solidFill>
                  <a:srgbClr val="0070C0"/>
                </a:solidFill>
              </a:rPr>
              <a:t>PABLO</a:t>
            </a:r>
          </a:p>
          <a:p>
            <a:pPr algn="ctr"/>
            <a:r>
              <a:rPr lang="ca-ES" b="1">
                <a:solidFill>
                  <a:srgbClr val="0070C0"/>
                </a:solidFill>
              </a:rPr>
              <a:t>ELNA</a:t>
            </a:r>
          </a:p>
          <a:p>
            <a:pPr algn="ctr"/>
            <a:r>
              <a:rPr lang="ca-ES" b="1">
                <a:solidFill>
                  <a:srgbClr val="0070C0"/>
                </a:solidFill>
              </a:rPr>
              <a:t>ROGELIO</a:t>
            </a:r>
          </a:p>
        </p:txBody>
      </p:sp>
    </p:spTree>
    <p:extLst>
      <p:ext uri="{BB962C8B-B14F-4D97-AF65-F5344CB8AC3E}">
        <p14:creationId xmlns:p14="http://schemas.microsoft.com/office/powerpoint/2010/main" val="3005270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1EB1F66-5FD0-4347-B051-2F587B243B36}"/>
              </a:ext>
            </a:extLst>
          </p:cNvPr>
          <p:cNvGrpSpPr/>
          <p:nvPr/>
        </p:nvGrpSpPr>
        <p:grpSpPr>
          <a:xfrm>
            <a:off x="9534617" y="6125592"/>
            <a:ext cx="1748901" cy="644335"/>
            <a:chOff x="9534617" y="6125592"/>
            <a:chExt cx="1748901" cy="644335"/>
          </a:xfrm>
        </p:grpSpPr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A213337C-2F94-4339-8774-1992F254F4E3}"/>
                </a:ext>
              </a:extLst>
            </p:cNvPr>
            <p:cNvSpPr/>
            <p:nvPr/>
          </p:nvSpPr>
          <p:spPr>
            <a:xfrm>
              <a:off x="9534617" y="6125592"/>
              <a:ext cx="1748901" cy="644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" name="CuadroTexto 3">
              <a:hlinkClick r:id="rId2" action="ppaction://hlinksldjump"/>
              <a:extLst>
                <a:ext uri="{FF2B5EF4-FFF2-40B4-BE49-F238E27FC236}">
                  <a16:creationId xmlns:a16="http://schemas.microsoft.com/office/drawing/2014/main" id="{94051327-635B-401F-8E3A-55D3EFDC8CF2}"/>
                </a:ext>
              </a:extLst>
            </p:cNvPr>
            <p:cNvSpPr txBox="1"/>
            <p:nvPr/>
          </p:nvSpPr>
          <p:spPr>
            <a:xfrm>
              <a:off x="9624411" y="6263093"/>
              <a:ext cx="141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/>
                <a:t>REPASAR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E6D39B4-8CFB-47F4-8351-06217AE81077}"/>
              </a:ext>
            </a:extLst>
          </p:cNvPr>
          <p:cNvGrpSpPr/>
          <p:nvPr/>
        </p:nvGrpSpPr>
        <p:grpSpPr>
          <a:xfrm>
            <a:off x="0" y="465845"/>
            <a:ext cx="11896933" cy="6301863"/>
            <a:chOff x="0" y="468064"/>
            <a:chExt cx="11896933" cy="6301863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F3142121-451C-4292-8118-7631FA198A94}"/>
                </a:ext>
              </a:extLst>
            </p:cNvPr>
            <p:cNvGrpSpPr/>
            <p:nvPr/>
          </p:nvGrpSpPr>
          <p:grpSpPr>
            <a:xfrm>
              <a:off x="309086" y="468064"/>
              <a:ext cx="11587847" cy="2114539"/>
              <a:chOff x="309086" y="468064"/>
              <a:chExt cx="11587847" cy="2114539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09086" y="468064"/>
                <a:ext cx="2397721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 dirty="0" err="1">
                    <a:solidFill>
                      <a:schemeClr val="bg1"/>
                    </a:solidFill>
                  </a:rPr>
                  <a:t>Importe</a:t>
                </a:r>
                <a:r>
                  <a:rPr lang="ca-ES" sz="2000" b="1" dirty="0">
                    <a:solidFill>
                      <a:schemeClr val="bg1"/>
                    </a:solidFill>
                  </a:rPr>
                  <a:t> que </a:t>
                </a:r>
                <a:r>
                  <a:rPr lang="ca-ES" sz="2000" b="1" dirty="0" err="1">
                    <a:solidFill>
                      <a:schemeClr val="bg1"/>
                    </a:solidFill>
                  </a:rPr>
                  <a:t>le</a:t>
                </a:r>
                <a:r>
                  <a:rPr lang="ca-ES" sz="2000" b="1" dirty="0">
                    <a:solidFill>
                      <a:schemeClr val="bg1"/>
                    </a:solidFill>
                  </a:rPr>
                  <a:t> ha </a:t>
                </a:r>
                <a:r>
                  <a:rPr lang="ca-ES" sz="2000" b="1" dirty="0" err="1">
                    <a:solidFill>
                      <a:schemeClr val="bg1"/>
                    </a:solidFill>
                  </a:rPr>
                  <a:t>sobrado</a:t>
                </a:r>
                <a:r>
                  <a:rPr lang="ca-ES" sz="2000" b="1" dirty="0">
                    <a:solidFill>
                      <a:schemeClr val="bg1"/>
                    </a:solidFill>
                  </a:rPr>
                  <a:t> a EMMA</a:t>
                </a: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3038475" y="468064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Personas a repartir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0E5BF22-B8BA-43B1-9E44-EE7AD9C7935C}"/>
                  </a:ext>
                </a:extLst>
              </p:cNvPr>
              <p:cNvSpPr txBox="1"/>
              <p:nvPr/>
            </p:nvSpPr>
            <p:spPr>
              <a:xfrm>
                <a:off x="5453343" y="1136053"/>
                <a:ext cx="6443590" cy="144655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 err="1">
                    <a:solidFill>
                      <a:schemeClr val="bg1"/>
                    </a:solidFill>
                  </a:rPr>
                  <a:t>Importe</a:t>
                </a:r>
                <a:r>
                  <a:rPr lang="ca-ES" sz="4400" b="1" dirty="0">
                    <a:solidFill>
                      <a:schemeClr val="bg1"/>
                    </a:solidFill>
                  </a:rPr>
                  <a:t> que EMMA ha de </a:t>
                </a:r>
                <a:r>
                  <a:rPr lang="ca-ES" sz="4400" b="1" dirty="0" err="1">
                    <a:solidFill>
                      <a:schemeClr val="bg1"/>
                    </a:solidFill>
                  </a:rPr>
                  <a:t>devolver</a:t>
                </a:r>
                <a:r>
                  <a:rPr lang="ca-ES" sz="4400" b="1" dirty="0">
                    <a:solidFill>
                      <a:schemeClr val="bg1"/>
                    </a:solidFill>
                  </a:rPr>
                  <a:t> a cada amigo.</a:t>
                </a:r>
              </a:p>
            </p:txBody>
          </p:sp>
        </p:grpSp>
      </p:grp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A5251503-43BC-4558-8EFD-2DDBFE0A0E68}"/>
              </a:ext>
            </a:extLst>
          </p:cNvPr>
          <p:cNvSpPr/>
          <p:nvPr/>
        </p:nvSpPr>
        <p:spPr>
          <a:xfrm rot="5400000">
            <a:off x="1092445" y="1441611"/>
            <a:ext cx="830999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90364DD-6387-48D5-B077-A58DBB37EC78}"/>
              </a:ext>
            </a:extLst>
          </p:cNvPr>
          <p:cNvSpPr txBox="1"/>
          <p:nvPr/>
        </p:nvSpPr>
        <p:spPr>
          <a:xfrm>
            <a:off x="577027" y="2230492"/>
            <a:ext cx="186183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12,36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07485BE-9FDE-43A3-A38D-D43694A1584D}"/>
              </a:ext>
            </a:extLst>
          </p:cNvPr>
          <p:cNvSpPr txBox="1"/>
          <p:nvPr/>
        </p:nvSpPr>
        <p:spPr>
          <a:xfrm>
            <a:off x="3038475" y="1380055"/>
            <a:ext cx="208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>
                <a:solidFill>
                  <a:srgbClr val="0070C0"/>
                </a:solidFill>
              </a:rPr>
              <a:t>EMMA</a:t>
            </a:r>
          </a:p>
          <a:p>
            <a:pPr algn="ctr"/>
            <a:r>
              <a:rPr lang="ca-ES" b="1">
                <a:solidFill>
                  <a:srgbClr val="0070C0"/>
                </a:solidFill>
              </a:rPr>
              <a:t>PABLO</a:t>
            </a:r>
          </a:p>
          <a:p>
            <a:pPr algn="ctr"/>
            <a:r>
              <a:rPr lang="ca-ES" b="1">
                <a:solidFill>
                  <a:srgbClr val="0070C0"/>
                </a:solidFill>
              </a:rPr>
              <a:t>ELNA</a:t>
            </a:r>
          </a:p>
          <a:p>
            <a:pPr algn="ctr"/>
            <a:r>
              <a:rPr lang="ca-ES" b="1">
                <a:solidFill>
                  <a:srgbClr val="0070C0"/>
                </a:solidFill>
              </a:rPr>
              <a:t>ROGELIO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D6B1F7-B4DE-430E-8F44-8D731AB472B9}"/>
              </a:ext>
            </a:extLst>
          </p:cNvPr>
          <p:cNvSpPr txBox="1"/>
          <p:nvPr/>
        </p:nvSpPr>
        <p:spPr>
          <a:xfrm>
            <a:off x="7185311" y="3844913"/>
            <a:ext cx="3701988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400" b="1">
                <a:solidFill>
                  <a:schemeClr val="bg1"/>
                </a:solidFill>
              </a:rPr>
              <a:t>¿SEGURO?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C6F305-D9B5-4D9F-9827-B19883A3ABB6}"/>
              </a:ext>
            </a:extLst>
          </p:cNvPr>
          <p:cNvSpPr txBox="1"/>
          <p:nvPr/>
        </p:nvSpPr>
        <p:spPr>
          <a:xfrm>
            <a:off x="7185311" y="4851442"/>
            <a:ext cx="4011424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400" b="1">
                <a:solidFill>
                  <a:schemeClr val="bg1"/>
                </a:solidFill>
              </a:rPr>
              <a:t>¿Lo repasamos?</a:t>
            </a:r>
            <a:endParaRPr lang="ca-ES" sz="4400" b="1" dirty="0">
              <a:solidFill>
                <a:schemeClr val="bg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172A788-757F-46BA-90DA-37060D8D7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952" y="3286305"/>
            <a:ext cx="2608048" cy="31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01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A1ECE28-DCF2-4B4F-A9C6-B34B5F7916AC}"/>
              </a:ext>
            </a:extLst>
          </p:cNvPr>
          <p:cNvGrpSpPr/>
          <p:nvPr/>
        </p:nvGrpSpPr>
        <p:grpSpPr>
          <a:xfrm>
            <a:off x="340963" y="852407"/>
            <a:ext cx="10781412" cy="5687878"/>
            <a:chOff x="156699" y="438150"/>
            <a:chExt cx="12221038" cy="641985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5FD9D5E-B92C-440A-A0CA-BD4C1B26D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2724" y="438150"/>
              <a:ext cx="9735013" cy="6338887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FE94173-D729-4651-B7B3-10B22AFA9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699" y="1771650"/>
              <a:ext cx="2486025" cy="508635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4DFB619-A438-476B-B761-30C8E94E2760}"/>
                </a:ext>
              </a:extLst>
            </p:cNvPr>
            <p:cNvSpPr txBox="1"/>
            <p:nvPr/>
          </p:nvSpPr>
          <p:spPr>
            <a:xfrm>
              <a:off x="3586578" y="1340528"/>
              <a:ext cx="4251135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>
                  <a:solidFill>
                    <a:schemeClr val="bg1"/>
                  </a:solidFill>
                </a:rPr>
                <a:t>Muchas gracias.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557E7D7-3092-4327-82E1-4B6EFF30059D}"/>
                </a:ext>
              </a:extLst>
            </p:cNvPr>
            <p:cNvSpPr txBox="1"/>
            <p:nvPr/>
          </p:nvSpPr>
          <p:spPr>
            <a:xfrm>
              <a:off x="3586579" y="3607593"/>
              <a:ext cx="4073854" cy="76944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ca-ES" sz="4400" b="1">
                  <a:solidFill>
                    <a:schemeClr val="bg1"/>
                  </a:solidFill>
                </a:rPr>
                <a:t>Hasta pronto.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693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2468E8-1535-4F16-9348-A844F3B3E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61" y="4286865"/>
            <a:ext cx="1945552" cy="185409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AC62DE5-41BB-4289-989D-6626583425C0}"/>
              </a:ext>
            </a:extLst>
          </p:cNvPr>
          <p:cNvGrpSpPr/>
          <p:nvPr/>
        </p:nvGrpSpPr>
        <p:grpSpPr>
          <a:xfrm>
            <a:off x="578378" y="616608"/>
            <a:ext cx="10340178" cy="5524351"/>
            <a:chOff x="588067" y="-475938"/>
            <a:chExt cx="11484333" cy="661689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F393EF3-3DBC-4A3A-8E53-37F10605F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067" y="1218995"/>
              <a:ext cx="2479998" cy="2387805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153E5380-4F33-45B0-992A-B0BB5838D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5589" y="4960289"/>
              <a:ext cx="1301947" cy="118067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DF8E088F-62CB-44E0-988A-88E87D2B7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8258" y="5066294"/>
              <a:ext cx="983620" cy="96866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E61B849-EE01-4729-9245-4B2B9157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4062" y="1366353"/>
              <a:ext cx="2230401" cy="224044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5E2B13A-7CD4-4DED-BFC5-BA288BD97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4104" y="1776716"/>
              <a:ext cx="1931929" cy="1906284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DDEB44C-3C2E-414D-BD6F-286F035C8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1751" y="4567826"/>
              <a:ext cx="1587835" cy="157313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17E955E-742C-42F7-824F-3578B913B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70599" y="1639095"/>
              <a:ext cx="1931929" cy="1967706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B07384FB-5F75-4430-BFD7-AD9E667991C2}"/>
                </a:ext>
              </a:extLst>
            </p:cNvPr>
            <p:cNvSpPr txBox="1"/>
            <p:nvPr/>
          </p:nvSpPr>
          <p:spPr>
            <a:xfrm>
              <a:off x="4658705" y="-475938"/>
              <a:ext cx="28237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4800" dirty="0">
                  <a:solidFill>
                    <a:srgbClr val="FF0000"/>
                  </a:solidFill>
                </a:rPr>
                <a:t>MONEDAS</a:t>
              </a: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C9576DCE-42AF-41FC-B765-8DF5524ED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05525" y="3429000"/>
              <a:ext cx="1666875" cy="2009775"/>
            </a:xfrm>
            <a:prstGeom prst="rect">
              <a:avLst/>
            </a:prstGeom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E61CAA24-7367-40F9-8B4A-21C2EBEF58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35" y="11225"/>
            <a:ext cx="2160000" cy="9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8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0DFC80F-0F8E-454C-B3E8-81357D383F32}"/>
              </a:ext>
            </a:extLst>
          </p:cNvPr>
          <p:cNvGrpSpPr/>
          <p:nvPr/>
        </p:nvGrpSpPr>
        <p:grpSpPr>
          <a:xfrm>
            <a:off x="0" y="1771650"/>
            <a:ext cx="11715702" cy="5086350"/>
            <a:chOff x="0" y="1771650"/>
            <a:chExt cx="11715702" cy="508635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CF8B4E8-E2FD-4FAE-BC9E-C0F636FE6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9677" y="1771650"/>
              <a:ext cx="2486025" cy="5086350"/>
            </a:xfrm>
            <a:prstGeom prst="rect">
              <a:avLst/>
            </a:prstGeom>
          </p:spPr>
        </p:pic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79C65F12-508B-4095-98E2-1503318AF373}"/>
                </a:ext>
              </a:extLst>
            </p:cNvPr>
            <p:cNvGrpSpPr/>
            <p:nvPr/>
          </p:nvGrpSpPr>
          <p:grpSpPr>
            <a:xfrm>
              <a:off x="0" y="2239259"/>
              <a:ext cx="5216463" cy="4499678"/>
              <a:chOff x="0" y="2239259"/>
              <a:chExt cx="5216463" cy="4499678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E366D7BB-F0EB-44CD-AA4B-8AB3A7EBB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605462"/>
                <a:ext cx="1781175" cy="1133475"/>
              </a:xfrm>
              <a:prstGeom prst="rect">
                <a:avLst/>
              </a:prstGeom>
            </p:spPr>
          </p:pic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A0D8B7A-BE50-432A-9584-C7F68150896A}"/>
                  </a:ext>
                </a:extLst>
              </p:cNvPr>
              <p:cNvSpPr txBox="1"/>
              <p:nvPr/>
            </p:nvSpPr>
            <p:spPr>
              <a:xfrm>
                <a:off x="1514475" y="3204270"/>
                <a:ext cx="3701988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>
                    <a:solidFill>
                      <a:schemeClr val="bg1"/>
                    </a:solidFill>
                  </a:rPr>
                  <a:t>va a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200B0BD-9AD7-4A40-8FD5-1466AA02ACCD}"/>
                  </a:ext>
                </a:extLst>
              </p:cNvPr>
              <p:cNvSpPr txBox="1"/>
              <p:nvPr/>
            </p:nvSpPr>
            <p:spPr>
              <a:xfrm>
                <a:off x="1514475" y="2239259"/>
                <a:ext cx="2486025" cy="76944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EMMA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CA6F397-CB03-4C13-9472-A5CD61F5614F}"/>
                  </a:ext>
                </a:extLst>
              </p:cNvPr>
              <p:cNvSpPr txBox="1"/>
              <p:nvPr/>
            </p:nvSpPr>
            <p:spPr>
              <a:xfrm>
                <a:off x="1514475" y="4166256"/>
                <a:ext cx="3701988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4400" b="1" dirty="0">
                    <a:solidFill>
                      <a:schemeClr val="bg1"/>
                    </a:solidFill>
                  </a:rPr>
                  <a:t>comprar.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68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>
            <a:extLst>
              <a:ext uri="{FF2B5EF4-FFF2-40B4-BE49-F238E27FC236}">
                <a16:creationId xmlns:a16="http://schemas.microsoft.com/office/drawing/2014/main" id="{29DBB4E0-DDE5-4ECF-A2A8-C64508585C82}"/>
              </a:ext>
            </a:extLst>
          </p:cNvPr>
          <p:cNvSpPr txBox="1"/>
          <p:nvPr/>
        </p:nvSpPr>
        <p:spPr>
          <a:xfrm>
            <a:off x="9123823" y="5136930"/>
            <a:ext cx="17529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800" b="1">
                <a:solidFill>
                  <a:schemeClr val="bg1"/>
                </a:solidFill>
              </a:rPr>
              <a:t>3,24</a:t>
            </a:r>
            <a:r>
              <a:rPr lang="ca-ES" sz="2800" b="1">
                <a:solidFill>
                  <a:schemeClr val="bg1"/>
                </a:solidFill>
              </a:rPr>
              <a:t> €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A3ECA79-3702-4E28-A007-BB7CC63A0667}"/>
              </a:ext>
            </a:extLst>
          </p:cNvPr>
          <p:cNvGrpSpPr/>
          <p:nvPr/>
        </p:nvGrpSpPr>
        <p:grpSpPr>
          <a:xfrm>
            <a:off x="158294" y="439832"/>
            <a:ext cx="11534604" cy="6418168"/>
            <a:chOff x="158294" y="439832"/>
            <a:chExt cx="11534604" cy="641816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2A71FAA-28EB-4A3A-AC88-608F89637103}"/>
                </a:ext>
              </a:extLst>
            </p:cNvPr>
            <p:cNvSpPr txBox="1"/>
            <p:nvPr/>
          </p:nvSpPr>
          <p:spPr>
            <a:xfrm>
              <a:off x="158294" y="439832"/>
              <a:ext cx="8846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/>
                <a:t>EMMA </a:t>
              </a:r>
              <a:r>
                <a:rPr lang="ca-ES" dirty="0" err="1"/>
                <a:t>recuerda</a:t>
              </a:r>
              <a:r>
                <a:rPr lang="ca-ES" dirty="0"/>
                <a:t> que antes de llegar a casa ha de </a:t>
              </a:r>
              <a:r>
                <a:rPr lang="ca-ES" dirty="0" err="1"/>
                <a:t>pasar</a:t>
              </a:r>
              <a:r>
                <a:rPr lang="ca-ES" dirty="0"/>
                <a:t> por el SUPERMERCADO. </a:t>
              </a:r>
              <a:r>
                <a:rPr lang="ca-ES" dirty="0" err="1"/>
                <a:t>Necesita</a:t>
              </a:r>
              <a:r>
                <a:rPr lang="ca-ES" dirty="0"/>
                <a:t> </a:t>
              </a:r>
              <a:r>
                <a:rPr lang="ca-ES" dirty="0" err="1"/>
                <a:t>arroz</a:t>
              </a:r>
              <a:r>
                <a:rPr lang="ca-ES" dirty="0"/>
                <a:t>, una botella de agua, un </a:t>
              </a:r>
              <a:r>
                <a:rPr lang="ca-ES" dirty="0" err="1"/>
                <a:t>litro</a:t>
              </a:r>
              <a:r>
                <a:rPr lang="ca-ES" dirty="0"/>
                <a:t> de </a:t>
              </a:r>
              <a:r>
                <a:rPr lang="ca-ES" dirty="0" err="1"/>
                <a:t>leche</a:t>
              </a:r>
              <a:r>
                <a:rPr lang="ca-ES" dirty="0"/>
                <a:t> y un </a:t>
              </a:r>
              <a:r>
                <a:rPr lang="ca-ES" dirty="0" err="1"/>
                <a:t>paquete</a:t>
              </a:r>
              <a:r>
                <a:rPr lang="ca-ES" dirty="0"/>
                <a:t> de </a:t>
              </a:r>
              <a:r>
                <a:rPr lang="ca-ES" dirty="0" err="1"/>
                <a:t>galletas</a:t>
              </a:r>
              <a:r>
                <a:rPr lang="ca-ES" dirty="0"/>
                <a:t>.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EAB1B1E-33F3-4EE5-9F15-D77EEC81D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5411" y="1452840"/>
              <a:ext cx="954093" cy="1860332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ADA372B-D42A-40EE-92CE-C7B3EA541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2666" y="1519906"/>
              <a:ext cx="1288512" cy="160269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CBF5B59-3D87-4C52-BFD8-785CA1785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4824" y="1312647"/>
              <a:ext cx="936222" cy="2140718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590C5AB4-DABF-4DBF-B11C-413B2F03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7390" y="1670110"/>
              <a:ext cx="2032639" cy="1425793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7341F-336F-479D-B680-C4AD78418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7760" y="2383007"/>
              <a:ext cx="3615784" cy="1834349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D3BB2D2-383E-4D85-97EB-FBF67A9C9283}"/>
                </a:ext>
              </a:extLst>
            </p:cNvPr>
            <p:cNvSpPr txBox="1"/>
            <p:nvPr/>
          </p:nvSpPr>
          <p:spPr>
            <a:xfrm>
              <a:off x="277760" y="1547319"/>
              <a:ext cx="3921996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Supermercado</a:t>
              </a:r>
            </a:p>
          </p:txBody>
        </p:sp>
        <p:sp>
          <p:nvSpPr>
            <p:cNvPr id="17" name="Cruz 16">
              <a:extLst>
                <a:ext uri="{FF2B5EF4-FFF2-40B4-BE49-F238E27FC236}">
                  <a16:creationId xmlns:a16="http://schemas.microsoft.com/office/drawing/2014/main" id="{AD1EB98E-294D-4770-BD05-B4AC2812D8B0}"/>
                </a:ext>
              </a:extLst>
            </p:cNvPr>
            <p:cNvSpPr/>
            <p:nvPr/>
          </p:nvSpPr>
          <p:spPr>
            <a:xfrm>
              <a:off x="6188791" y="2353305"/>
              <a:ext cx="275207" cy="25183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1" name="Cruz 20">
              <a:extLst>
                <a:ext uri="{FF2B5EF4-FFF2-40B4-BE49-F238E27FC236}">
                  <a16:creationId xmlns:a16="http://schemas.microsoft.com/office/drawing/2014/main" id="{E75F25F6-C018-4273-A75D-DB153A6B7DAF}"/>
                </a:ext>
              </a:extLst>
            </p:cNvPr>
            <p:cNvSpPr/>
            <p:nvPr/>
          </p:nvSpPr>
          <p:spPr>
            <a:xfrm>
              <a:off x="10074012" y="2321254"/>
              <a:ext cx="275207" cy="25183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3" name="Cruz 22">
              <a:extLst>
                <a:ext uri="{FF2B5EF4-FFF2-40B4-BE49-F238E27FC236}">
                  <a16:creationId xmlns:a16="http://schemas.microsoft.com/office/drawing/2014/main" id="{3595ABF5-3872-4424-9BE5-9FBEB24EF8B8}"/>
                </a:ext>
              </a:extLst>
            </p:cNvPr>
            <p:cNvSpPr/>
            <p:nvPr/>
          </p:nvSpPr>
          <p:spPr>
            <a:xfrm>
              <a:off x="8472004" y="2321254"/>
              <a:ext cx="275207" cy="25183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0AD4FAF-4210-40CA-9E80-80BCC39A1616}"/>
                </a:ext>
              </a:extLst>
            </p:cNvPr>
            <p:cNvSpPr txBox="1"/>
            <p:nvPr/>
          </p:nvSpPr>
          <p:spPr>
            <a:xfrm>
              <a:off x="4657170" y="3534491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>
                  <a:solidFill>
                    <a:schemeClr val="bg1"/>
                  </a:solidFill>
                </a:rPr>
                <a:t>0,83 €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4C6C92D5-7A4C-42C8-AACE-B0472B3772F8}"/>
                </a:ext>
              </a:extLst>
            </p:cNvPr>
            <p:cNvSpPr txBox="1"/>
            <p:nvPr/>
          </p:nvSpPr>
          <p:spPr>
            <a:xfrm>
              <a:off x="10481928" y="3533636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>
                  <a:solidFill>
                    <a:schemeClr val="bg1"/>
                  </a:solidFill>
                </a:rPr>
                <a:t>0,32 €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200108F4-AAB0-4B90-AAD0-FC97E2070E47}"/>
                </a:ext>
              </a:extLst>
            </p:cNvPr>
            <p:cNvSpPr txBox="1"/>
            <p:nvPr/>
          </p:nvSpPr>
          <p:spPr>
            <a:xfrm>
              <a:off x="8620076" y="3533636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>
                  <a:solidFill>
                    <a:schemeClr val="bg1"/>
                  </a:solidFill>
                </a:rPr>
                <a:t>0,94 €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E4C4BE06-F55F-449A-BEE0-8BEE8E7373C4}"/>
                </a:ext>
              </a:extLst>
            </p:cNvPr>
            <p:cNvSpPr txBox="1"/>
            <p:nvPr/>
          </p:nvSpPr>
          <p:spPr>
            <a:xfrm>
              <a:off x="6758224" y="3534491"/>
              <a:ext cx="12109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>
                  <a:solidFill>
                    <a:schemeClr val="bg1"/>
                  </a:solidFill>
                </a:rPr>
                <a:t>1,15 €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D633AE69-B2F1-4EF0-B9F7-8CEC65681B55}"/>
                </a:ext>
              </a:extLst>
            </p:cNvPr>
            <p:cNvSpPr txBox="1"/>
            <p:nvPr/>
          </p:nvSpPr>
          <p:spPr>
            <a:xfrm>
              <a:off x="277760" y="4829153"/>
              <a:ext cx="6186238" cy="144655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¿Qué cuesta todo lo </a:t>
              </a:r>
              <a:r>
                <a:rPr lang="ca-ES" sz="4400" b="1" dirty="0">
                  <a:solidFill>
                    <a:schemeClr val="bg1"/>
                  </a:solidFill>
                </a:rPr>
                <a:t>que </a:t>
              </a:r>
              <a:r>
                <a:rPr lang="ca-ES" sz="4400" b="1">
                  <a:solidFill>
                    <a:schemeClr val="bg1"/>
                  </a:solidFill>
                </a:rPr>
                <a:t>ha comprado EMMA</a:t>
              </a:r>
              <a:r>
                <a:rPr lang="ca-ES" sz="44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34" name="Flecha: a la derecha 33">
              <a:extLst>
                <a:ext uri="{FF2B5EF4-FFF2-40B4-BE49-F238E27FC236}">
                  <a16:creationId xmlns:a16="http://schemas.microsoft.com/office/drawing/2014/main" id="{20AC163D-783F-44D8-822A-375AF4A9BDB6}"/>
                </a:ext>
              </a:extLst>
            </p:cNvPr>
            <p:cNvSpPr/>
            <p:nvPr/>
          </p:nvSpPr>
          <p:spPr>
            <a:xfrm>
              <a:off x="6972900" y="4988150"/>
              <a:ext cx="1313895" cy="5232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ADDA8BD5-7C3A-4BB8-97FB-D3B290431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34220" y="5429250"/>
              <a:ext cx="1552575" cy="1428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88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CE489FE3-D776-43C8-A63A-12E7A1CB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1177"/>
            <a:ext cx="1552575" cy="142875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DC746D6-DE5A-42FE-8123-403513C0DE9B}"/>
              </a:ext>
            </a:extLst>
          </p:cNvPr>
          <p:cNvGrpSpPr/>
          <p:nvPr/>
        </p:nvGrpSpPr>
        <p:grpSpPr>
          <a:xfrm>
            <a:off x="1148686" y="802448"/>
            <a:ext cx="9257592" cy="3883851"/>
            <a:chOff x="1148686" y="802448"/>
            <a:chExt cx="9257592" cy="3883851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C724E613-5055-4836-A5D8-EA6A0FB76D65}"/>
                </a:ext>
              </a:extLst>
            </p:cNvPr>
            <p:cNvGrpSpPr/>
            <p:nvPr/>
          </p:nvGrpSpPr>
          <p:grpSpPr>
            <a:xfrm>
              <a:off x="1148686" y="802448"/>
              <a:ext cx="2083200" cy="2343745"/>
              <a:chOff x="641041" y="1085255"/>
              <a:chExt cx="2083200" cy="2343745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B4970FE1-4639-4A5F-9310-DE1CDCFD2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042" y="1683983"/>
                <a:ext cx="2083199" cy="1745017"/>
              </a:xfrm>
              <a:prstGeom prst="rect">
                <a:avLst/>
              </a:prstGeom>
            </p:spPr>
          </p:pic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3671043-8B70-4299-B09E-F1553F2072F1}"/>
                  </a:ext>
                </a:extLst>
              </p:cNvPr>
              <p:cNvSpPr txBox="1"/>
              <p:nvPr/>
            </p:nvSpPr>
            <p:spPr>
              <a:xfrm>
                <a:off x="641041" y="108525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Caja</a:t>
                </a:r>
              </a:p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Supermercado</a:t>
                </a: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DB427AE-0A8A-43AD-A695-E0FC393DCF12}"/>
                </a:ext>
              </a:extLst>
            </p:cNvPr>
            <p:cNvGrpSpPr/>
            <p:nvPr/>
          </p:nvGrpSpPr>
          <p:grpSpPr>
            <a:xfrm>
              <a:off x="4641519" y="802448"/>
              <a:ext cx="2083200" cy="2060938"/>
              <a:chOff x="3638241" y="1085255"/>
              <a:chExt cx="2083200" cy="2060938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638241" y="108525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Importe de la compra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F77943-101A-402E-BAE9-2A541B5913C5}"/>
                  </a:ext>
                </a:extLst>
              </p:cNvPr>
              <p:cNvSpPr txBox="1"/>
              <p:nvPr/>
            </p:nvSpPr>
            <p:spPr>
              <a:xfrm>
                <a:off x="3803341" y="2315196"/>
                <a:ext cx="1752999" cy="83099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800" b="1">
                    <a:solidFill>
                      <a:schemeClr val="bg1"/>
                    </a:solidFill>
                  </a:rPr>
                  <a:t>3,24</a:t>
                </a:r>
                <a:r>
                  <a:rPr lang="ca-ES" sz="2800" b="1">
                    <a:solidFill>
                      <a:schemeClr val="bg1"/>
                    </a:solidFill>
                  </a:rPr>
                  <a:t> €</a:t>
                </a: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C760703-CB20-40A2-96BC-23BDB57CDBF8}"/>
                </a:ext>
              </a:extLst>
            </p:cNvPr>
            <p:cNvGrpSpPr/>
            <p:nvPr/>
          </p:nvGrpSpPr>
          <p:grpSpPr>
            <a:xfrm>
              <a:off x="8134352" y="806535"/>
              <a:ext cx="2271926" cy="2323567"/>
              <a:chOff x="6534152" y="1070981"/>
              <a:chExt cx="2271926" cy="2323567"/>
            </a:xfrm>
          </p:grpSpPr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6534152" y="1070981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 dirty="0">
                    <a:solidFill>
                      <a:schemeClr val="bg1"/>
                    </a:solidFill>
                  </a:rPr>
                  <a:t>Emma paga la compra</a:t>
                </a: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CFAC8E1C-AF35-4376-AF99-C752D1972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4152" y="2192348"/>
                <a:ext cx="2271926" cy="1202200"/>
              </a:xfrm>
              <a:prstGeom prst="rect">
                <a:avLst/>
              </a:prstGeom>
            </p:spPr>
          </p:pic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0E5BF22-B8BA-43B1-9E44-EE7AD9C7935C}"/>
                </a:ext>
              </a:extLst>
            </p:cNvPr>
            <p:cNvSpPr txBox="1"/>
            <p:nvPr/>
          </p:nvSpPr>
          <p:spPr>
            <a:xfrm>
              <a:off x="3116210" y="3429000"/>
              <a:ext cx="7020011" cy="76944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s-ES" sz="4400" b="1" dirty="0">
                  <a:solidFill>
                    <a:schemeClr val="bg1"/>
                  </a:solidFill>
                </a:rPr>
                <a:t>¿Qué cambio le devolverán?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D5C08DB0-D9BF-4749-A1D9-CB35337008EC}"/>
                </a:ext>
              </a:extLst>
            </p:cNvPr>
            <p:cNvSpPr txBox="1"/>
            <p:nvPr/>
          </p:nvSpPr>
          <p:spPr>
            <a:xfrm>
              <a:off x="5812436" y="4316967"/>
              <a:ext cx="3856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/>
                <a:t>Haz CLIC sobre la opción correcta</a:t>
              </a: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124C490E-D704-4A66-89EB-65590BE9B5C8}"/>
              </a:ext>
            </a:extLst>
          </p:cNvPr>
          <p:cNvGrpSpPr/>
          <p:nvPr/>
        </p:nvGrpSpPr>
        <p:grpSpPr>
          <a:xfrm>
            <a:off x="3038475" y="4686300"/>
            <a:ext cx="3521143" cy="2083627"/>
            <a:chOff x="3038475" y="4686300"/>
            <a:chExt cx="3521143" cy="2083627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64B4709-0853-433E-8B45-38FF95166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4374" y="5791199"/>
              <a:ext cx="1620444" cy="82495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F5452F8-5A98-4A8E-B856-F6C76D2C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57246" y="5945733"/>
              <a:ext cx="614381" cy="60503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A240AB3-705B-49DC-9F25-6E3B29CA1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42865" y="5942078"/>
              <a:ext cx="614381" cy="608692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9AE59CC2-13A5-4188-BB94-FDF8F2DD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31886" y="4928700"/>
              <a:ext cx="821253" cy="824953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DD8771-975E-437D-A4D3-78B4D2B9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25480" y="5179746"/>
              <a:ext cx="685937" cy="676832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64733AAB-DF9C-4C44-8032-0E537FE9C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46846" y="5091393"/>
              <a:ext cx="687079" cy="699803"/>
            </a:xfrm>
            <a:prstGeom prst="rect">
              <a:avLst/>
            </a:prstGeom>
          </p:spPr>
        </p:pic>
        <p:sp>
          <p:nvSpPr>
            <p:cNvPr id="54" name="Rectángulo 53">
              <a:hlinkClick r:id="rId11" action="ppaction://hlinksldjump"/>
              <a:extLst>
                <a:ext uri="{FF2B5EF4-FFF2-40B4-BE49-F238E27FC236}">
                  <a16:creationId xmlns:a16="http://schemas.microsoft.com/office/drawing/2014/main" id="{CB8566DF-B3BC-4005-9718-9E6ACC9E4C25}"/>
                </a:ext>
              </a:extLst>
            </p:cNvPr>
            <p:cNvSpPr/>
            <p:nvPr/>
          </p:nvSpPr>
          <p:spPr>
            <a:xfrm>
              <a:off x="3038475" y="4686300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9D2736CD-D1EF-46C1-BBDA-91624DEBBFB9}"/>
              </a:ext>
            </a:extLst>
          </p:cNvPr>
          <p:cNvGrpSpPr/>
          <p:nvPr/>
        </p:nvGrpSpPr>
        <p:grpSpPr>
          <a:xfrm>
            <a:off x="7821592" y="4686299"/>
            <a:ext cx="3521143" cy="2083627"/>
            <a:chOff x="7821592" y="4686299"/>
            <a:chExt cx="3521143" cy="2083627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53C7358C-E038-4939-9545-C518636BE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3886" y="5791199"/>
              <a:ext cx="1620444" cy="824953"/>
            </a:xfrm>
            <a:prstGeom prst="rect">
              <a:avLst/>
            </a:prstGeom>
          </p:spPr>
        </p:pic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90914D69-CC81-4630-8F11-CED067AA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55132" y="4935598"/>
              <a:ext cx="821253" cy="824953"/>
            </a:xfrm>
            <a:prstGeom prst="rect">
              <a:avLst/>
            </a:prstGeom>
          </p:spPr>
        </p:pic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3FB6DCE7-608A-497E-9652-A8FDCCA53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85735" y="5060748"/>
              <a:ext cx="687079" cy="699803"/>
            </a:xfrm>
            <a:prstGeom prst="rect">
              <a:avLst/>
            </a:prstGeom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F3132C54-B652-4161-9FF1-6C3C6EC81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82164" y="5201796"/>
              <a:ext cx="687079" cy="654781"/>
            </a:xfrm>
            <a:prstGeom prst="rect">
              <a:avLst/>
            </a:prstGeom>
          </p:spPr>
        </p:pic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FCA94F66-4D9D-4A09-8F40-4106AFAE3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744330" y="5908974"/>
              <a:ext cx="687079" cy="654781"/>
            </a:xfrm>
            <a:prstGeom prst="rect">
              <a:avLst/>
            </a:prstGeom>
          </p:spPr>
        </p:pic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9F785352-ABBD-44C0-B4B0-C18ABBE56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40933" y="5958718"/>
              <a:ext cx="614381" cy="605037"/>
            </a:xfrm>
            <a:prstGeom prst="rect">
              <a:avLst/>
            </a:prstGeom>
          </p:spPr>
        </p:pic>
        <p:sp>
          <p:nvSpPr>
            <p:cNvPr id="56" name="Rectángulo 55">
              <a:hlinkClick r:id="rId13" action="ppaction://hlinksldjump"/>
              <a:extLst>
                <a:ext uri="{FF2B5EF4-FFF2-40B4-BE49-F238E27FC236}">
                  <a16:creationId xmlns:a16="http://schemas.microsoft.com/office/drawing/2014/main" id="{38240DBF-48A3-4F29-BC99-80F18D2DC102}"/>
                </a:ext>
              </a:extLst>
            </p:cNvPr>
            <p:cNvSpPr/>
            <p:nvPr/>
          </p:nvSpPr>
          <p:spPr>
            <a:xfrm>
              <a:off x="7821592" y="4686299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70849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CE489FE3-D776-43C8-A63A-12E7A1CB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1177"/>
            <a:ext cx="1552575" cy="1428750"/>
          </a:xfrm>
          <a:prstGeom prst="rect">
            <a:avLst/>
          </a:prstGeom>
        </p:spPr>
      </p:pic>
      <p:grpSp>
        <p:nvGrpSpPr>
          <p:cNvPr id="57" name="Grupo 56">
            <a:extLst>
              <a:ext uri="{FF2B5EF4-FFF2-40B4-BE49-F238E27FC236}">
                <a16:creationId xmlns:a16="http://schemas.microsoft.com/office/drawing/2014/main" id="{124C490E-D704-4A66-89EB-65590BE9B5C8}"/>
              </a:ext>
            </a:extLst>
          </p:cNvPr>
          <p:cNvGrpSpPr/>
          <p:nvPr/>
        </p:nvGrpSpPr>
        <p:grpSpPr>
          <a:xfrm>
            <a:off x="1659592" y="3576591"/>
            <a:ext cx="3521143" cy="2083627"/>
            <a:chOff x="3038475" y="4686300"/>
            <a:chExt cx="3521143" cy="2083627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64B4709-0853-433E-8B45-38FF95166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4374" y="5791199"/>
              <a:ext cx="1620444" cy="82495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F5452F8-5A98-4A8E-B856-F6C76D2C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7246" y="5945733"/>
              <a:ext cx="614381" cy="60503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A240AB3-705B-49DC-9F25-6E3B29CA1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2865" y="5942078"/>
              <a:ext cx="614381" cy="608692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9AE59CC2-13A5-4188-BB94-FDF8F2DD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1886" y="4928700"/>
              <a:ext cx="821253" cy="824953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DD8771-975E-437D-A4D3-78B4D2B9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5480" y="5179746"/>
              <a:ext cx="685937" cy="676832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64733AAB-DF9C-4C44-8032-0E537FE9C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46846" y="5091393"/>
              <a:ext cx="687079" cy="699803"/>
            </a:xfrm>
            <a:prstGeom prst="rect">
              <a:avLst/>
            </a:prstGeom>
          </p:spPr>
        </p:pic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CB8566DF-B3BC-4005-9718-9E6ACC9E4C25}"/>
                </a:ext>
              </a:extLst>
            </p:cNvPr>
            <p:cNvSpPr/>
            <p:nvPr/>
          </p:nvSpPr>
          <p:spPr>
            <a:xfrm>
              <a:off x="3038475" y="4686300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9465ABF5-8D11-4F7A-A0AF-2595EE23DC10}"/>
              </a:ext>
            </a:extLst>
          </p:cNvPr>
          <p:cNvGrpSpPr/>
          <p:nvPr/>
        </p:nvGrpSpPr>
        <p:grpSpPr>
          <a:xfrm>
            <a:off x="776287" y="437107"/>
            <a:ext cx="11325517" cy="6301863"/>
            <a:chOff x="510975" y="468064"/>
            <a:chExt cx="11325517" cy="6301863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DB427AE-0A8A-43AD-A695-E0FC393DCF12}"/>
                </a:ext>
              </a:extLst>
            </p:cNvPr>
            <p:cNvGrpSpPr/>
            <p:nvPr/>
          </p:nvGrpSpPr>
          <p:grpSpPr>
            <a:xfrm>
              <a:off x="510975" y="468064"/>
              <a:ext cx="2083200" cy="2060938"/>
              <a:chOff x="3638241" y="1085255"/>
              <a:chExt cx="2083200" cy="2060938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638241" y="108525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Importe de la compra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F77943-101A-402E-BAE9-2A541B5913C5}"/>
                  </a:ext>
                </a:extLst>
              </p:cNvPr>
              <p:cNvSpPr txBox="1"/>
              <p:nvPr/>
            </p:nvSpPr>
            <p:spPr>
              <a:xfrm>
                <a:off x="3803341" y="2315196"/>
                <a:ext cx="1752999" cy="83099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800" b="1">
                    <a:solidFill>
                      <a:schemeClr val="bg1"/>
                    </a:solidFill>
                  </a:rPr>
                  <a:t>3,24</a:t>
                </a:r>
                <a:r>
                  <a:rPr lang="ca-ES" sz="2800" b="1">
                    <a:solidFill>
                      <a:schemeClr val="bg1"/>
                    </a:solidFill>
                  </a:rPr>
                  <a:t> €</a:t>
                </a: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C760703-CB20-40A2-96BC-23BDB57CDBF8}"/>
                </a:ext>
              </a:extLst>
            </p:cNvPr>
            <p:cNvGrpSpPr/>
            <p:nvPr/>
          </p:nvGrpSpPr>
          <p:grpSpPr>
            <a:xfrm>
              <a:off x="3038475" y="468064"/>
              <a:ext cx="2271926" cy="2323567"/>
              <a:chOff x="6534152" y="1070981"/>
              <a:chExt cx="2271926" cy="2323567"/>
            </a:xfrm>
          </p:grpSpPr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6534152" y="1070981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 dirty="0">
                    <a:solidFill>
                      <a:schemeClr val="bg1"/>
                    </a:solidFill>
                  </a:rPr>
                  <a:t>Emma paga la compra</a:t>
                </a: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CFAC8E1C-AF35-4376-AF99-C752D1972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34152" y="2192348"/>
                <a:ext cx="2271926" cy="1202200"/>
              </a:xfrm>
              <a:prstGeom prst="rect">
                <a:avLst/>
              </a:prstGeom>
            </p:spPr>
          </p:pic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0E5BF22-B8BA-43B1-9E44-EE7AD9C7935C}"/>
                </a:ext>
              </a:extLst>
            </p:cNvPr>
            <p:cNvSpPr txBox="1"/>
            <p:nvPr/>
          </p:nvSpPr>
          <p:spPr>
            <a:xfrm>
              <a:off x="5469022" y="1344062"/>
              <a:ext cx="6367470" cy="70788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ca-ES" sz="4000" b="1">
                  <a:solidFill>
                    <a:schemeClr val="bg1"/>
                  </a:solidFill>
                </a:rPr>
                <a:t>¿Qué cambio le devolveran?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78D56A8F-3D0C-4943-B5AE-150CAC5F95B2}"/>
                </a:ext>
              </a:extLst>
            </p:cNvPr>
            <p:cNvSpPr txBox="1"/>
            <p:nvPr/>
          </p:nvSpPr>
          <p:spPr>
            <a:xfrm>
              <a:off x="7185311" y="4040100"/>
              <a:ext cx="3701988" cy="76944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MUY BIEN!!!</a:t>
              </a:r>
              <a:endParaRPr lang="ca-ES" sz="4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C1EB1F66-5FD0-4347-B051-2F587B243B36}"/>
                </a:ext>
              </a:extLst>
            </p:cNvPr>
            <p:cNvGrpSpPr/>
            <p:nvPr/>
          </p:nvGrpSpPr>
          <p:grpSpPr>
            <a:xfrm>
              <a:off x="9534617" y="6125592"/>
              <a:ext cx="1748901" cy="644335"/>
              <a:chOff x="9534617" y="6125592"/>
              <a:chExt cx="1748901" cy="644335"/>
            </a:xfrm>
          </p:grpSpPr>
          <p:sp>
            <p:nvSpPr>
              <p:cNvPr id="3" name="Flecha: a la derecha 2">
                <a:extLst>
                  <a:ext uri="{FF2B5EF4-FFF2-40B4-BE49-F238E27FC236}">
                    <a16:creationId xmlns:a16="http://schemas.microsoft.com/office/drawing/2014/main" id="{A213337C-2F94-4339-8774-1992F254F4E3}"/>
                  </a:ext>
                </a:extLst>
              </p:cNvPr>
              <p:cNvSpPr/>
              <p:nvPr/>
            </p:nvSpPr>
            <p:spPr>
              <a:xfrm>
                <a:off x="9534617" y="6125592"/>
                <a:ext cx="1748901" cy="64433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4" name="CuadroTexto 3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94051327-635B-401F-8E3A-55D3EFDC8CF2}"/>
                  </a:ext>
                </a:extLst>
              </p:cNvPr>
              <p:cNvSpPr txBox="1"/>
              <p:nvPr/>
            </p:nvSpPr>
            <p:spPr>
              <a:xfrm>
                <a:off x="9624411" y="6263093"/>
                <a:ext cx="1410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b="1"/>
                  <a:t>CONTINUAR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929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C9AD1150-3EED-4920-9DB7-B473893C0CA7}"/>
              </a:ext>
            </a:extLst>
          </p:cNvPr>
          <p:cNvGrpSpPr/>
          <p:nvPr/>
        </p:nvGrpSpPr>
        <p:grpSpPr>
          <a:xfrm>
            <a:off x="1420792" y="3767727"/>
            <a:ext cx="3521143" cy="2083627"/>
            <a:chOff x="7821592" y="4686299"/>
            <a:chExt cx="3521143" cy="2083627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44EAFE9-8E89-48E2-A393-043997154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23886" y="5791199"/>
              <a:ext cx="1620444" cy="824953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415EDD06-4B62-4727-B5C7-1874693AE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5132" y="4935598"/>
              <a:ext cx="821253" cy="824953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EC2ACE1D-F9AC-4406-A554-7DFF70E04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5735" y="5060748"/>
              <a:ext cx="687079" cy="699803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5B1DA29-26A7-4BDE-A60A-5D6E0401B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82164" y="5201796"/>
              <a:ext cx="687079" cy="654781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BCA41A0D-ACD8-4D2D-8ED0-058E80DA2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44330" y="5908974"/>
              <a:ext cx="687079" cy="654781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4731775D-9213-49EE-9193-F11B77207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40933" y="5958718"/>
              <a:ext cx="614381" cy="605037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178A5FEB-B792-4624-95A9-82361647CBA2}"/>
                </a:ext>
              </a:extLst>
            </p:cNvPr>
            <p:cNvSpPr/>
            <p:nvPr/>
          </p:nvSpPr>
          <p:spPr>
            <a:xfrm>
              <a:off x="7821592" y="4686299"/>
              <a:ext cx="3521143" cy="2083627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B2B37092-05AF-4751-B542-8DAD2447A6CD}"/>
              </a:ext>
            </a:extLst>
          </p:cNvPr>
          <p:cNvGrpSpPr/>
          <p:nvPr/>
        </p:nvGrpSpPr>
        <p:grpSpPr>
          <a:xfrm>
            <a:off x="0" y="468064"/>
            <a:ext cx="12016093" cy="6301863"/>
            <a:chOff x="0" y="468064"/>
            <a:chExt cx="12016093" cy="6301863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DB427AE-0A8A-43AD-A695-E0FC393DCF12}"/>
                </a:ext>
              </a:extLst>
            </p:cNvPr>
            <p:cNvGrpSpPr/>
            <p:nvPr/>
          </p:nvGrpSpPr>
          <p:grpSpPr>
            <a:xfrm>
              <a:off x="510975" y="468064"/>
              <a:ext cx="2083200" cy="2060938"/>
              <a:chOff x="3638241" y="1085255"/>
              <a:chExt cx="2083200" cy="2060938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3C6964B-FB2D-442E-84F8-8509D22A6C50}"/>
                  </a:ext>
                </a:extLst>
              </p:cNvPr>
              <p:cNvSpPr txBox="1"/>
              <p:nvPr/>
            </p:nvSpPr>
            <p:spPr>
              <a:xfrm>
                <a:off x="3638241" y="1085255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>
                    <a:solidFill>
                      <a:schemeClr val="bg1"/>
                    </a:solidFill>
                  </a:rPr>
                  <a:t>Importe de la compra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F77943-101A-402E-BAE9-2A541B5913C5}"/>
                  </a:ext>
                </a:extLst>
              </p:cNvPr>
              <p:cNvSpPr txBox="1"/>
              <p:nvPr/>
            </p:nvSpPr>
            <p:spPr>
              <a:xfrm>
                <a:off x="3803341" y="2315196"/>
                <a:ext cx="1752999" cy="83099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4800" b="1">
                    <a:solidFill>
                      <a:schemeClr val="bg1"/>
                    </a:solidFill>
                  </a:rPr>
                  <a:t>3,24</a:t>
                </a:r>
                <a:r>
                  <a:rPr lang="ca-ES" sz="2800" b="1">
                    <a:solidFill>
                      <a:schemeClr val="bg1"/>
                    </a:solidFill>
                  </a:rPr>
                  <a:t> €</a:t>
                </a: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C760703-CB20-40A2-96BC-23BDB57CDBF8}"/>
                </a:ext>
              </a:extLst>
            </p:cNvPr>
            <p:cNvGrpSpPr/>
            <p:nvPr/>
          </p:nvGrpSpPr>
          <p:grpSpPr>
            <a:xfrm>
              <a:off x="3038475" y="468064"/>
              <a:ext cx="2271926" cy="2323567"/>
              <a:chOff x="6534152" y="1070981"/>
              <a:chExt cx="2271926" cy="2323567"/>
            </a:xfrm>
          </p:grpSpPr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2B7B88-430A-4D8A-B3D2-0E8E05D550AC}"/>
                  </a:ext>
                </a:extLst>
              </p:cNvPr>
              <p:cNvSpPr txBox="1"/>
              <p:nvPr/>
            </p:nvSpPr>
            <p:spPr>
              <a:xfrm>
                <a:off x="6534152" y="1070981"/>
                <a:ext cx="2083200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2000" b="1" dirty="0">
                    <a:solidFill>
                      <a:schemeClr val="bg1"/>
                    </a:solidFill>
                  </a:rPr>
                  <a:t>Emma paga la compra</a:t>
                </a: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CFAC8E1C-AF35-4376-AF99-C752D1972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34152" y="2192348"/>
                <a:ext cx="2271926" cy="1202200"/>
              </a:xfrm>
              <a:prstGeom prst="rect">
                <a:avLst/>
              </a:prstGeom>
            </p:spPr>
          </p:pic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0E5BF22-B8BA-43B1-9E44-EE7AD9C7935C}"/>
                </a:ext>
              </a:extLst>
            </p:cNvPr>
            <p:cNvSpPr txBox="1"/>
            <p:nvPr/>
          </p:nvSpPr>
          <p:spPr>
            <a:xfrm>
              <a:off x="5775649" y="1204710"/>
              <a:ext cx="6240444" cy="70788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ca-ES" sz="4000" b="1">
                  <a:solidFill>
                    <a:schemeClr val="bg1"/>
                  </a:solidFill>
                </a:rPr>
                <a:t>¿Qué cambio le devolveran?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E489FE3-D776-43C8-A63A-12E7A1CBE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5341177"/>
              <a:ext cx="1552575" cy="1428750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78D56A8F-3D0C-4943-B5AE-150CAC5F95B2}"/>
                </a:ext>
              </a:extLst>
            </p:cNvPr>
            <p:cNvSpPr txBox="1"/>
            <p:nvPr/>
          </p:nvSpPr>
          <p:spPr>
            <a:xfrm>
              <a:off x="7185311" y="3844913"/>
              <a:ext cx="3701988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¿SEGURO?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6333D073-DD07-428C-B123-58D57B81E5F2}"/>
                </a:ext>
              </a:extLst>
            </p:cNvPr>
            <p:cNvSpPr txBox="1"/>
            <p:nvPr/>
          </p:nvSpPr>
          <p:spPr>
            <a:xfrm>
              <a:off x="7185310" y="4851442"/>
              <a:ext cx="4188705" cy="76944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4400" b="1">
                  <a:solidFill>
                    <a:schemeClr val="bg1"/>
                  </a:solidFill>
                </a:rPr>
                <a:t>¿Lo repasamos?</a:t>
              </a:r>
              <a:endParaRPr lang="ca-E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41F2902-6979-4B2E-9611-050B080D2C1C}"/>
              </a:ext>
            </a:extLst>
          </p:cNvPr>
          <p:cNvGrpSpPr/>
          <p:nvPr/>
        </p:nvGrpSpPr>
        <p:grpSpPr>
          <a:xfrm>
            <a:off x="9534617" y="6125592"/>
            <a:ext cx="1748901" cy="644335"/>
            <a:chOff x="9534617" y="6125592"/>
            <a:chExt cx="1748901" cy="644335"/>
          </a:xfrm>
        </p:grpSpPr>
        <p:sp>
          <p:nvSpPr>
            <p:cNvPr id="38" name="Flecha: a la derecha 37">
              <a:hlinkClick r:id="rId9" action="ppaction://hlinksldjump"/>
              <a:extLst>
                <a:ext uri="{FF2B5EF4-FFF2-40B4-BE49-F238E27FC236}">
                  <a16:creationId xmlns:a16="http://schemas.microsoft.com/office/drawing/2014/main" id="{DF31CF36-4CD0-4934-9A44-06E46D037C15}"/>
                </a:ext>
              </a:extLst>
            </p:cNvPr>
            <p:cNvSpPr/>
            <p:nvPr/>
          </p:nvSpPr>
          <p:spPr>
            <a:xfrm>
              <a:off x="9534617" y="6125592"/>
              <a:ext cx="1748901" cy="644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0" name="CuadroTexto 39">
              <a:hlinkClick r:id="rId10" action="ppaction://hlinksldjump"/>
              <a:extLst>
                <a:ext uri="{FF2B5EF4-FFF2-40B4-BE49-F238E27FC236}">
                  <a16:creationId xmlns:a16="http://schemas.microsoft.com/office/drawing/2014/main" id="{C32B51A9-0D29-428B-B176-71A4C57DBD62}"/>
                </a:ext>
              </a:extLst>
            </p:cNvPr>
            <p:cNvSpPr txBox="1"/>
            <p:nvPr/>
          </p:nvSpPr>
          <p:spPr>
            <a:xfrm>
              <a:off x="9624411" y="6263093"/>
              <a:ext cx="1410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/>
                <a:t>REPASAR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123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969</Words>
  <Application>Microsoft Office PowerPoint</Application>
  <PresentationFormat>Panorámica</PresentationFormat>
  <Paragraphs>250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MO</dc:creator>
  <cp:lastModifiedBy>M MO</cp:lastModifiedBy>
  <cp:revision>88</cp:revision>
  <dcterms:created xsi:type="dcterms:W3CDTF">2020-11-03T09:09:52Z</dcterms:created>
  <dcterms:modified xsi:type="dcterms:W3CDTF">2021-04-20T09:11:52Z</dcterms:modified>
</cp:coreProperties>
</file>