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351" r:id="rId5"/>
    <p:sldId id="356" r:id="rId6"/>
    <p:sldId id="354" r:id="rId7"/>
    <p:sldId id="367" r:id="rId8"/>
    <p:sldId id="366" r:id="rId9"/>
    <p:sldId id="368" r:id="rId10"/>
    <p:sldId id="369" r:id="rId11"/>
    <p:sldId id="363" r:id="rId12"/>
    <p:sldId id="365" r:id="rId13"/>
  </p:sldIdLst>
  <p:sldSz cx="12192000" cy="6858000"/>
  <p:notesSz cx="7315200" cy="9601200"/>
  <p:custDataLst>
    <p:tags r:id="rId16"/>
  </p:custData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0" userDrawn="1">
          <p15:clr>
            <a:srgbClr val="A4A3A4"/>
          </p15:clr>
        </p15:guide>
        <p15:guide id="11" orient="horz" pos="2047" userDrawn="1">
          <p15:clr>
            <a:srgbClr val="A4A3A4"/>
          </p15:clr>
        </p15:guide>
        <p15:guide id="12" orient="horz" pos="1593" userDrawn="1">
          <p15:clr>
            <a:srgbClr val="A4A3A4"/>
          </p15:clr>
        </p15:guide>
        <p15:guide id="13" orient="horz" pos="2568" userDrawn="1">
          <p15:clr>
            <a:srgbClr val="A4A3A4"/>
          </p15:clr>
        </p15:guide>
        <p15:guide id="14" orient="horz" pos="3090" userDrawn="1">
          <p15:clr>
            <a:srgbClr val="A4A3A4"/>
          </p15:clr>
        </p15:guide>
        <p15:guide id="15" orient="horz" pos="3589"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595959"/>
    <a:srgbClr val="019EE2"/>
    <a:srgbClr val="ED8B00"/>
    <a:srgbClr val="000000"/>
    <a:srgbClr val="FFCD00"/>
    <a:srgbClr val="DB291C"/>
    <a:srgbClr val="FF9900"/>
    <a:srgbClr val="C00000"/>
    <a:srgbClr val="3C8A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41D1B7-386A-42B5-9031-81577128BDE9}" v="2" dt="2021-03-08T09:48:34.0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33" autoAdjust="0"/>
    <p:restoredTop sz="94799" autoAdjust="0"/>
  </p:normalViewPr>
  <p:slideViewPr>
    <p:cSldViewPr snapToGrid="0" showGuides="1">
      <p:cViewPr varScale="1">
        <p:scale>
          <a:sx n="52" d="100"/>
          <a:sy n="52" d="100"/>
        </p:scale>
        <p:origin x="864" y="48"/>
      </p:cViewPr>
      <p:guideLst>
        <p:guide/>
        <p:guide orient="horz" pos="2047"/>
        <p:guide orient="horz" pos="1593"/>
        <p:guide orient="horz" pos="2568"/>
        <p:guide orient="horz" pos="3090"/>
        <p:guide orient="horz" pos="3589"/>
      </p:guideLst>
    </p:cSldViewPr>
  </p:slideViewPr>
  <p:outlineViewPr>
    <p:cViewPr>
      <p:scale>
        <a:sx n="33" d="100"/>
        <a:sy n="33" d="100"/>
      </p:scale>
      <p:origin x="0" y="-59190"/>
    </p:cViewPr>
  </p:outlineViewPr>
  <p:notesTextViewPr>
    <p:cViewPr>
      <p:scale>
        <a:sx n="100" d="100"/>
        <a:sy n="100" d="100"/>
      </p:scale>
      <p:origin x="0" y="0"/>
    </p:cViewPr>
  </p:notesTextViewPr>
  <p:sorterViewPr>
    <p:cViewPr>
      <p:scale>
        <a:sx n="81" d="100"/>
        <a:sy n="81" d="100"/>
      </p:scale>
      <p:origin x="0" y="0"/>
    </p:cViewPr>
  </p:sorterViewPr>
  <p:notesViewPr>
    <p:cSldViewPr snapToGrid="0" showGuides="1">
      <p:cViewPr varScale="1">
        <p:scale>
          <a:sx n="57" d="100"/>
          <a:sy n="57" d="100"/>
        </p:scale>
        <p:origin x="1992" y="90"/>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se Luna" userId="78800e73-abb7-42a4-bf50-e50c2f3b32fb" providerId="ADAL" clId="{2B41D1B7-386A-42B5-9031-81577128BDE9}"/>
    <pc:docChg chg="custSel modMainMaster">
      <pc:chgData name="Jose Luna" userId="78800e73-abb7-42a4-bf50-e50c2f3b32fb" providerId="ADAL" clId="{2B41D1B7-386A-42B5-9031-81577128BDE9}" dt="2021-03-08T09:49:23.861" v="59" actId="1035"/>
      <pc:docMkLst>
        <pc:docMk/>
      </pc:docMkLst>
      <pc:sldMasterChg chg="modSldLayout">
        <pc:chgData name="Jose Luna" userId="78800e73-abb7-42a4-bf50-e50c2f3b32fb" providerId="ADAL" clId="{2B41D1B7-386A-42B5-9031-81577128BDE9}" dt="2021-03-08T09:49:23.861" v="59" actId="1035"/>
        <pc:sldMasterMkLst>
          <pc:docMk/>
          <pc:sldMasterMk cId="0" sldId="2147483648"/>
        </pc:sldMasterMkLst>
        <pc:sldLayoutChg chg="addSp delSp modSp">
          <pc:chgData name="Jose Luna" userId="78800e73-abb7-42a4-bf50-e50c2f3b32fb" providerId="ADAL" clId="{2B41D1B7-386A-42B5-9031-81577128BDE9}" dt="2021-03-08T09:48:25.844" v="8" actId="1038"/>
          <pc:sldLayoutMkLst>
            <pc:docMk/>
            <pc:sldMasterMk cId="0" sldId="2147483648"/>
            <pc:sldLayoutMk cId="25102211" sldId="2147483753"/>
          </pc:sldLayoutMkLst>
          <pc:picChg chg="del">
            <ac:chgData name="Jose Luna" userId="78800e73-abb7-42a4-bf50-e50c2f3b32fb" providerId="ADAL" clId="{2B41D1B7-386A-42B5-9031-81577128BDE9}" dt="2021-03-08T09:48:17.006" v="0" actId="478"/>
            <ac:picMkLst>
              <pc:docMk/>
              <pc:sldMasterMk cId="0" sldId="2147483648"/>
              <pc:sldLayoutMk cId="25102211" sldId="2147483753"/>
              <ac:picMk id="8" creationId="{F1F0E926-41F3-4BA9-AAA8-42321AC8C464}"/>
            </ac:picMkLst>
          </pc:picChg>
          <pc:picChg chg="add mod">
            <ac:chgData name="Jose Luna" userId="78800e73-abb7-42a4-bf50-e50c2f3b32fb" providerId="ADAL" clId="{2B41D1B7-386A-42B5-9031-81577128BDE9}" dt="2021-03-08T09:48:25.844" v="8" actId="1038"/>
            <ac:picMkLst>
              <pc:docMk/>
              <pc:sldMasterMk cId="0" sldId="2147483648"/>
              <pc:sldLayoutMk cId="25102211" sldId="2147483753"/>
              <ac:picMk id="9" creationId="{2EB3BEC3-08A0-43FD-A21E-C554E7E4663F}"/>
            </ac:picMkLst>
          </pc:picChg>
        </pc:sldLayoutChg>
        <pc:sldLayoutChg chg="addSp delSp modSp">
          <pc:chgData name="Jose Luna" userId="78800e73-abb7-42a4-bf50-e50c2f3b32fb" providerId="ADAL" clId="{2B41D1B7-386A-42B5-9031-81577128BDE9}" dt="2021-03-08T09:49:23.861" v="59" actId="1035"/>
          <pc:sldLayoutMkLst>
            <pc:docMk/>
            <pc:sldMasterMk cId="0" sldId="2147483648"/>
            <pc:sldLayoutMk cId="4003937310" sldId="2147483756"/>
          </pc:sldLayoutMkLst>
          <pc:picChg chg="add mod">
            <ac:chgData name="Jose Luna" userId="78800e73-abb7-42a4-bf50-e50c2f3b32fb" providerId="ADAL" clId="{2B41D1B7-386A-42B5-9031-81577128BDE9}" dt="2021-03-08T09:49:23.861" v="59" actId="1035"/>
            <ac:picMkLst>
              <pc:docMk/>
              <pc:sldMasterMk cId="0" sldId="2147483648"/>
              <pc:sldLayoutMk cId="4003937310" sldId="2147483756"/>
              <ac:picMk id="3" creationId="{2EB3BEC3-08A0-43FD-A21E-C554E7E4663F}"/>
            </ac:picMkLst>
          </pc:picChg>
          <pc:picChg chg="del">
            <ac:chgData name="Jose Luna" userId="78800e73-abb7-42a4-bf50-e50c2f3b32fb" providerId="ADAL" clId="{2B41D1B7-386A-42B5-9031-81577128BDE9}" dt="2021-03-08T09:48:49.636" v="13" actId="478"/>
            <ac:picMkLst>
              <pc:docMk/>
              <pc:sldMasterMk cId="0" sldId="2147483648"/>
              <pc:sldLayoutMk cId="4003937310" sldId="2147483756"/>
              <ac:picMk id="4" creationId="{26E8E33A-88C1-4D91-8F91-345CCBD8D5B3}"/>
            </ac:picMkLst>
          </pc:picChg>
        </pc:sldLayoutChg>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3170138" cy="479539"/>
          </a:xfrm>
          <a:prstGeom prst="rect">
            <a:avLst/>
          </a:prstGeom>
        </p:spPr>
        <p:txBody>
          <a:bodyPr vert="horz" lIns="90913" tIns="45457" rIns="90913" bIns="45457" rtlCol="0"/>
          <a:lstStyle>
            <a:lvl1pPr algn="l">
              <a:defRPr sz="11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4143427" y="1"/>
            <a:ext cx="3170138" cy="479539"/>
          </a:xfrm>
          <a:prstGeom prst="rect">
            <a:avLst/>
          </a:prstGeom>
        </p:spPr>
        <p:txBody>
          <a:bodyPr vert="horz" lIns="90913" tIns="45457" rIns="90913" bIns="45457" rtlCol="0"/>
          <a:lstStyle>
            <a:lvl1pPr algn="r">
              <a:defRPr sz="1100"/>
            </a:lvl1pPr>
          </a:lstStyle>
          <a:p>
            <a:fld id="{B4AD245C-091B-44E2-BFB0-BD94217887F7}" type="datetimeFigureOut">
              <a:rPr lang="en-US" smtClean="0">
                <a:latin typeface="Arial" panose="020B0604020202020204" pitchFamily="34" charset="0"/>
              </a:rPr>
              <a:t>3/8/2021</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4" y="9120173"/>
            <a:ext cx="3170138" cy="479539"/>
          </a:xfrm>
          <a:prstGeom prst="rect">
            <a:avLst/>
          </a:prstGeom>
        </p:spPr>
        <p:txBody>
          <a:bodyPr vert="horz" lIns="90913" tIns="45457" rIns="90913" bIns="45457" rtlCol="0" anchor="b"/>
          <a:lstStyle>
            <a:lvl1pPr algn="l">
              <a:defRPr sz="11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4143427" y="9120173"/>
            <a:ext cx="3170138" cy="479539"/>
          </a:xfrm>
          <a:prstGeom prst="rect">
            <a:avLst/>
          </a:prstGeom>
        </p:spPr>
        <p:txBody>
          <a:bodyPr vert="horz" lIns="90913" tIns="45457" rIns="90913" bIns="45457" rtlCol="0" anchor="b"/>
          <a:lstStyle>
            <a:lvl1pPr algn="r">
              <a:defRPr sz="1100"/>
            </a:lvl1pPr>
          </a:lstStyle>
          <a:p>
            <a:fld id="{9A913F39-CFF6-40F1-84D1-700840B41EAB}" type="slidenum">
              <a:rPr lang="en-US" smtClean="0">
                <a:latin typeface="Arial" panose="020B0604020202020204" pitchFamily="34" charset="0"/>
              </a:rPr>
              <a:t>‹Nº›</a:t>
            </a:fld>
            <a:endParaRPr lang="en-US" dirty="0">
              <a:latin typeface="Arial" panose="020B0604020202020204" pitchFamily="34" charset="0"/>
            </a:endParaRPr>
          </a:p>
        </p:txBody>
      </p:sp>
    </p:spTree>
    <p:extLst>
      <p:ext uri="{BB962C8B-B14F-4D97-AF65-F5344CB8AC3E}">
        <p14:creationId xmlns:p14="http://schemas.microsoft.com/office/powerpoint/2010/main" val="19548131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0060"/>
          </a:xfrm>
          <a:prstGeom prst="rect">
            <a:avLst/>
          </a:prstGeom>
        </p:spPr>
        <p:txBody>
          <a:bodyPr vert="horz" lIns="98478" tIns="49238" rIns="98478" bIns="49238"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4143589" y="1"/>
            <a:ext cx="3169920" cy="480060"/>
          </a:xfrm>
          <a:prstGeom prst="rect">
            <a:avLst/>
          </a:prstGeom>
        </p:spPr>
        <p:txBody>
          <a:bodyPr vert="horz" lIns="98478" tIns="49238" rIns="98478" bIns="49238" rtlCol="0"/>
          <a:lstStyle>
            <a:lvl1pPr algn="r">
              <a:defRPr sz="1200">
                <a:latin typeface="Arial" panose="020B0604020202020204" pitchFamily="34" charset="0"/>
              </a:defRPr>
            </a:lvl1pPr>
          </a:lstStyle>
          <a:p>
            <a:fld id="{0BA5BBE4-AEA3-489A-A28E-0C2FAF2506E3}" type="datetimeFigureOut">
              <a:rPr lang="en-US" smtClean="0"/>
              <a:pPr/>
              <a:t>3/8/2021</a:t>
            </a:fld>
            <a:endParaRPr lang="en-US" dirty="0"/>
          </a:p>
        </p:txBody>
      </p:sp>
      <p:sp>
        <p:nvSpPr>
          <p:cNvPr id="4" name="Slide Image Placeholder 3"/>
          <p:cNvSpPr>
            <a:spLocks noGrp="1" noRot="1" noChangeAspect="1"/>
          </p:cNvSpPr>
          <p:nvPr>
            <p:ph type="sldImg" idx="2"/>
          </p:nvPr>
        </p:nvSpPr>
        <p:spPr>
          <a:xfrm>
            <a:off x="458788" y="720725"/>
            <a:ext cx="6397625" cy="3598863"/>
          </a:xfrm>
          <a:prstGeom prst="rect">
            <a:avLst/>
          </a:prstGeom>
          <a:noFill/>
          <a:ln w="12700">
            <a:solidFill>
              <a:prstClr val="black"/>
            </a:solidFill>
          </a:ln>
        </p:spPr>
        <p:txBody>
          <a:bodyPr vert="horz" lIns="98478" tIns="49238" rIns="98478" bIns="49238" rtlCol="0" anchor="ctr"/>
          <a:lstStyle/>
          <a:p>
            <a:endParaRPr lang="en-GB" dirty="0"/>
          </a:p>
        </p:txBody>
      </p:sp>
      <p:sp>
        <p:nvSpPr>
          <p:cNvPr id="5" name="Notes Placeholder 4"/>
          <p:cNvSpPr>
            <a:spLocks noGrp="1"/>
          </p:cNvSpPr>
          <p:nvPr>
            <p:ph type="body" sz="quarter" idx="3"/>
          </p:nvPr>
        </p:nvSpPr>
        <p:spPr>
          <a:xfrm>
            <a:off x="731520" y="4560571"/>
            <a:ext cx="5852160" cy="4320540"/>
          </a:xfrm>
          <a:prstGeom prst="rect">
            <a:avLst/>
          </a:prstGeom>
        </p:spPr>
        <p:txBody>
          <a:bodyPr vert="horz" lIns="98478" tIns="49238" rIns="98478" bIns="4923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119475"/>
            <a:ext cx="3169920" cy="480060"/>
          </a:xfrm>
          <a:prstGeom prst="rect">
            <a:avLst/>
          </a:prstGeom>
        </p:spPr>
        <p:txBody>
          <a:bodyPr vert="horz" lIns="98478" tIns="49238" rIns="98478" bIns="49238"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4143589" y="9119475"/>
            <a:ext cx="3169920" cy="480060"/>
          </a:xfrm>
          <a:prstGeom prst="rect">
            <a:avLst/>
          </a:prstGeom>
        </p:spPr>
        <p:txBody>
          <a:bodyPr vert="horz" lIns="98478" tIns="49238" rIns="98478" bIns="49238" rtlCol="0" anchor="b"/>
          <a:lstStyle>
            <a:lvl1pPr algn="r">
              <a:defRPr sz="1200">
                <a:latin typeface="Arial" panose="020B0604020202020204" pitchFamily="34" charset="0"/>
              </a:defRPr>
            </a:lvl1pPr>
          </a:lstStyle>
          <a:p>
            <a:fld id="{C0F4A2C8-6C88-4E71-83EE-698B9D4FE22F}" type="slidenum">
              <a:rPr lang="en-US" smtClean="0"/>
              <a:pPr/>
              <a:t>‹Nº›</a:t>
            </a:fld>
            <a:endParaRPr lang="en-US" dirty="0"/>
          </a:p>
        </p:txBody>
      </p:sp>
    </p:spTree>
    <p:extLst>
      <p:ext uri="{BB962C8B-B14F-4D97-AF65-F5344CB8AC3E}">
        <p14:creationId xmlns:p14="http://schemas.microsoft.com/office/powerpoint/2010/main" val="1904730299"/>
      </p:ext>
    </p:extLst>
  </p:cSld>
  <p:clrMap bg1="lt1" tx1="dk1" bg2="lt2" tx2="dk2" accent1="accent1" accent2="accent2" accent3="accent3" accent4="accent4" accent5="accent5" accent6="accent6" hlink="hlink" folHlink="folHlink"/>
  <p:hf hdr="0" ftr="0" dt="0"/>
  <p:notesStyle>
    <a:lvl1pPr marL="0" algn="l" defTabSz="1219170" rtl="0" eaLnBrk="1" latinLnBrk="0" hangingPunct="1">
      <a:defRPr sz="1600" kern="1200">
        <a:solidFill>
          <a:schemeClr val="tx1"/>
        </a:solidFill>
        <a:latin typeface="Arial" panose="020B0604020202020204" pitchFamily="34" charset="0"/>
        <a:ea typeface="+mn-ea"/>
        <a:cs typeface="+mn-cs"/>
      </a:defRPr>
    </a:lvl1pPr>
    <a:lvl2pPr marL="609585" algn="l" defTabSz="1219170" rtl="0" eaLnBrk="1" latinLnBrk="0" hangingPunct="1">
      <a:defRPr sz="1600" kern="1200">
        <a:solidFill>
          <a:schemeClr val="tx1"/>
        </a:solidFill>
        <a:latin typeface="Arial" panose="020B0604020202020204" pitchFamily="34" charset="0"/>
        <a:ea typeface="+mn-ea"/>
        <a:cs typeface="+mn-cs"/>
      </a:defRPr>
    </a:lvl2pPr>
    <a:lvl3pPr marL="1219170" algn="l" defTabSz="1219170" rtl="0" eaLnBrk="1" latinLnBrk="0" hangingPunct="1">
      <a:defRPr sz="1600" kern="1200">
        <a:solidFill>
          <a:schemeClr val="tx1"/>
        </a:solidFill>
        <a:latin typeface="Arial" panose="020B0604020202020204" pitchFamily="34" charset="0"/>
        <a:ea typeface="+mn-ea"/>
        <a:cs typeface="+mn-cs"/>
      </a:defRPr>
    </a:lvl3pPr>
    <a:lvl4pPr marL="1828754" algn="l" defTabSz="1219170" rtl="0" eaLnBrk="1" latinLnBrk="0" hangingPunct="1">
      <a:defRPr sz="1600" kern="1200">
        <a:solidFill>
          <a:schemeClr val="tx1"/>
        </a:solidFill>
        <a:latin typeface="Arial" panose="020B0604020202020204" pitchFamily="34" charset="0"/>
        <a:ea typeface="+mn-ea"/>
        <a:cs typeface="+mn-cs"/>
      </a:defRPr>
    </a:lvl4pPr>
    <a:lvl5pPr marL="2438339" algn="l" defTabSz="1219170" rtl="0" eaLnBrk="1" latinLnBrk="0" hangingPunct="1">
      <a:defRPr sz="1600" kern="1200">
        <a:solidFill>
          <a:schemeClr val="tx1"/>
        </a:solidFill>
        <a:latin typeface="Arial" panose="020B0604020202020204" pitchFamily="34" charset="0"/>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La Caixa">
    <p:bg bwMode="gray">
      <p:bgPr>
        <a:solidFill>
          <a:srgbClr val="019EE2"/>
        </a:solidFill>
        <a:effectLst/>
      </p:bgPr>
    </p:bg>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bwMode="gray">
          <a:xfrm>
            <a:off x="762467" y="2484670"/>
            <a:ext cx="10667065" cy="741419"/>
          </a:xfrm>
          <a:prstGeom prst="rect">
            <a:avLst/>
          </a:prstGeom>
          <a:ln>
            <a:noFill/>
          </a:ln>
        </p:spPr>
        <p:txBody>
          <a:bodyPr lIns="0" tIns="0" rIns="0" bIns="0" anchor="b" anchorCtr="0">
            <a:noAutofit/>
          </a:bodyPr>
          <a:lstStyle>
            <a:lvl1pPr marL="0" marR="0" indent="0" algn="ctr" defTabSz="1219170" rtl="0" eaLnBrk="1" fontAlgn="auto" latinLnBrk="0" hangingPunct="1">
              <a:lnSpc>
                <a:spcPct val="100000"/>
              </a:lnSpc>
              <a:spcBef>
                <a:spcPts val="0"/>
              </a:spcBef>
              <a:spcAft>
                <a:spcPts val="0"/>
              </a:spcAft>
              <a:buClrTx/>
              <a:buSzPct val="100000"/>
              <a:buFont typeface="Arial" panose="020B0604020202020204" pitchFamily="34" charset="0"/>
              <a:buNone/>
              <a:tabLst/>
              <a:defRPr sz="4000" b="1">
                <a:solidFill>
                  <a:srgbClr val="FFFFFF"/>
                </a:solidFill>
                <a:latin typeface="Poppins"/>
              </a:defRPr>
            </a:lvl1pPr>
            <a:lvl2pPr marL="0" indent="0" algn="ctr">
              <a:buNone/>
              <a:defRPr sz="1600" b="0">
                <a:solidFill>
                  <a:srgbClr val="FFFFFF"/>
                </a:solidFill>
                <a:latin typeface="Poppins"/>
              </a:defRPr>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noProof="0" dirty="0"/>
              <a:t>Click to edit Master title style</a:t>
            </a:r>
          </a:p>
        </p:txBody>
      </p:sp>
      <p:sp>
        <p:nvSpPr>
          <p:cNvPr id="30" name="Picture Placeholder 8"/>
          <p:cNvSpPr>
            <a:spLocks noGrp="1"/>
          </p:cNvSpPr>
          <p:nvPr>
            <p:ph type="pic" sz="quarter" idx="11"/>
          </p:nvPr>
        </p:nvSpPr>
        <p:spPr>
          <a:xfrm>
            <a:off x="0" y="0"/>
            <a:ext cx="12192000" cy="1830086"/>
          </a:xfrm>
          <a:prstGeom prst="rect">
            <a:avLst/>
          </a:prstGeom>
        </p:spPr>
        <p:txBody>
          <a:bodyPr/>
          <a:lstStyle/>
          <a:p>
            <a:r>
              <a:rPr lang="en-US" noProof="0" dirty="0"/>
              <a:t>Click icon to add picture</a:t>
            </a:r>
          </a:p>
        </p:txBody>
      </p:sp>
      <p:cxnSp>
        <p:nvCxnSpPr>
          <p:cNvPr id="16" name="Conector recto 15"/>
          <p:cNvCxnSpPr/>
          <p:nvPr userDrawn="1"/>
        </p:nvCxnSpPr>
        <p:spPr>
          <a:xfrm>
            <a:off x="4271852" y="3564042"/>
            <a:ext cx="3648296" cy="0"/>
          </a:xfrm>
          <a:prstGeom prst="line">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Text Placeholder 17"/>
          <p:cNvSpPr>
            <a:spLocks noGrp="1"/>
          </p:cNvSpPr>
          <p:nvPr>
            <p:ph type="body" sz="quarter" idx="12" hasCustomPrompt="1"/>
          </p:nvPr>
        </p:nvSpPr>
        <p:spPr>
          <a:xfrm>
            <a:off x="4083221" y="3868843"/>
            <a:ext cx="4025555" cy="576942"/>
          </a:xfrm>
        </p:spPr>
        <p:txBody>
          <a:bodyPr/>
          <a:lstStyle>
            <a:lvl1pPr algn="ctr">
              <a:defRPr sz="3200">
                <a:solidFill>
                  <a:srgbClr val="FFFFFF"/>
                </a:solidFill>
              </a:defRPr>
            </a:lvl1pPr>
          </a:lstStyle>
          <a:p>
            <a:pPr lvl="0"/>
            <a:r>
              <a:rPr lang="en-US" dirty="0" err="1"/>
              <a:t>Resumen</a:t>
            </a:r>
            <a:endParaRPr lang="en-US" dirty="0"/>
          </a:p>
        </p:txBody>
      </p:sp>
    </p:spTree>
    <p:extLst>
      <p:ext uri="{BB962C8B-B14F-4D97-AF65-F5344CB8AC3E}">
        <p14:creationId xmlns:p14="http://schemas.microsoft.com/office/powerpoint/2010/main" val="2783079461"/>
      </p:ext>
    </p:extLst>
  </p:cSld>
  <p:clrMapOvr>
    <a:masterClrMapping/>
  </p:clrMapOvr>
  <p:extLst>
    <p:ext uri="{DCECCB84-F9BA-43D5-87BE-67443E8EF086}">
      <p15:sldGuideLst xmlns:p15="http://schemas.microsoft.com/office/powerpoint/2012/main">
        <p15:guide id="1" orient="horz" pos="408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Slide - La Caixa">
    <p:bg>
      <p:bgRef idx="1001">
        <a:schemeClr val="bg1"/>
      </p:bgRef>
    </p:bg>
    <p:spTree>
      <p:nvGrpSpPr>
        <p:cNvPr id="1" name=""/>
        <p:cNvGrpSpPr/>
        <p:nvPr/>
      </p:nvGrpSpPr>
      <p:grpSpPr>
        <a:xfrm>
          <a:off x="0" y="0"/>
          <a:ext cx="0" cy="0"/>
          <a:chOff x="0" y="0"/>
          <a:chExt cx="0" cy="0"/>
        </a:xfrm>
      </p:grpSpPr>
      <p:sp>
        <p:nvSpPr>
          <p:cNvPr id="7" name="Text Placeholder 3"/>
          <p:cNvSpPr>
            <a:spLocks noGrp="1"/>
          </p:cNvSpPr>
          <p:nvPr>
            <p:ph type="body" sz="quarter" idx="10" hasCustomPrompt="1"/>
          </p:nvPr>
        </p:nvSpPr>
        <p:spPr>
          <a:xfrm>
            <a:off x="469900" y="1433830"/>
            <a:ext cx="11203940" cy="4708525"/>
          </a:xfrm>
          <a:prstGeom prst="rect">
            <a:avLst/>
          </a:prstGeom>
        </p:spPr>
        <p:txBody>
          <a:bodyPr>
            <a:noAutofit/>
          </a:bodyPr>
          <a:lstStyle>
            <a:lvl1pPr algn="l">
              <a:lnSpc>
                <a:spcPct val="100000"/>
              </a:lnSpc>
              <a:spcBef>
                <a:spcPts val="0"/>
              </a:spcBef>
              <a:spcAft>
                <a:spcPts val="0"/>
              </a:spcAft>
              <a:defRPr sz="1600" b="0" baseline="0">
                <a:solidFill>
                  <a:srgbClr val="595959"/>
                </a:solidFill>
                <a:latin typeface="Poppins"/>
              </a:defRPr>
            </a:lvl1pPr>
            <a:lvl2pPr marL="609585" indent="-609585">
              <a:defRPr sz="4000">
                <a:solidFill>
                  <a:schemeClr val="bg2"/>
                </a:solidFill>
              </a:defRPr>
            </a:lvl2pPr>
            <a:lvl3pPr>
              <a:defRPr sz="4000">
                <a:solidFill>
                  <a:schemeClr val="bg2"/>
                </a:solidFill>
              </a:defRPr>
            </a:lvl3pPr>
            <a:lvl4pPr>
              <a:defRPr sz="4000">
                <a:solidFill>
                  <a:schemeClr val="bg2"/>
                </a:solidFill>
              </a:defRPr>
            </a:lvl4pPr>
            <a:lvl5pPr>
              <a:defRPr sz="4000">
                <a:solidFill>
                  <a:schemeClr val="bg2"/>
                </a:solidFill>
              </a:defRPr>
            </a:lvl5pPr>
          </a:lstStyle>
          <a:p>
            <a:pPr lvl="0"/>
            <a:r>
              <a:rPr lang="es-ES" noProof="0" dirty="0"/>
              <a:t>Escribe aquí el texto</a:t>
            </a:r>
          </a:p>
          <a:p>
            <a:pPr lvl="0"/>
            <a:endParaRPr lang="es-ES" noProof="0" dirty="0"/>
          </a:p>
        </p:txBody>
      </p:sp>
      <p:sp>
        <p:nvSpPr>
          <p:cNvPr id="5" name="Text Placeholder 8"/>
          <p:cNvSpPr>
            <a:spLocks noGrp="1"/>
          </p:cNvSpPr>
          <p:nvPr>
            <p:ph type="body" sz="quarter" idx="13" hasCustomPrompt="1"/>
          </p:nvPr>
        </p:nvSpPr>
        <p:spPr>
          <a:xfrm>
            <a:off x="469900" y="954617"/>
            <a:ext cx="7058660" cy="396663"/>
          </a:xfrm>
          <a:prstGeom prst="rect">
            <a:avLst/>
          </a:prstGeom>
        </p:spPr>
        <p:txBody>
          <a:bodyPr lIns="0" tIns="0" rIns="0" bIns="0">
            <a:noAutofit/>
          </a:bodyPr>
          <a:lstStyle>
            <a:lvl1pPr marL="0" indent="0">
              <a:buNone/>
              <a:defRPr sz="2000" b="1" u="none">
                <a:solidFill>
                  <a:srgbClr val="595959"/>
                </a:solidFill>
              </a:defRPr>
            </a:lvl1pPr>
          </a:lstStyle>
          <a:p>
            <a:pPr lvl="0"/>
            <a:r>
              <a:rPr lang="es-ES" noProof="0" dirty="0"/>
              <a:t>Subtítulo (opcional)</a:t>
            </a:r>
          </a:p>
        </p:txBody>
      </p:sp>
      <p:sp>
        <p:nvSpPr>
          <p:cNvPr id="6" name="Title Placeholder 1"/>
          <p:cNvSpPr>
            <a:spLocks noGrp="1"/>
          </p:cNvSpPr>
          <p:nvPr>
            <p:ph type="title" hasCustomPrompt="1"/>
          </p:nvPr>
        </p:nvSpPr>
        <p:spPr>
          <a:xfrm>
            <a:off x="469900" y="402586"/>
            <a:ext cx="7058660" cy="469481"/>
          </a:xfrm>
          <a:prstGeom prst="rect">
            <a:avLst/>
          </a:prstGeom>
        </p:spPr>
        <p:txBody>
          <a:bodyPr vert="horz" lIns="0" tIns="0" rIns="0" bIns="0" rtlCol="0" anchor="t" anchorCtr="0">
            <a:noAutofit/>
          </a:bodyPr>
          <a:lstStyle>
            <a:lvl1pPr>
              <a:defRPr sz="2800" b="1" i="0" u="none" baseline="0">
                <a:solidFill>
                  <a:srgbClr val="019EE2"/>
                </a:solidFill>
                <a:latin typeface="Poppins"/>
              </a:defRPr>
            </a:lvl1pPr>
          </a:lstStyle>
          <a:p>
            <a:r>
              <a:rPr lang="es-ES" noProof="0" dirty="0"/>
              <a:t>Título</a:t>
            </a:r>
          </a:p>
        </p:txBody>
      </p:sp>
      <p:sp>
        <p:nvSpPr>
          <p:cNvPr id="12" name="Right Triangle 11">
            <a:extLst>
              <a:ext uri="{FF2B5EF4-FFF2-40B4-BE49-F238E27FC236}">
                <a16:creationId xmlns:a16="http://schemas.microsoft.com/office/drawing/2014/main" id="{CCCAAB29-420E-47AF-9DD3-62A56F201A3F}"/>
              </a:ext>
            </a:extLst>
          </p:cNvPr>
          <p:cNvSpPr/>
          <p:nvPr/>
        </p:nvSpPr>
        <p:spPr>
          <a:xfrm rot="10800000">
            <a:off x="8993529" y="-1"/>
            <a:ext cx="3198471" cy="954618"/>
          </a:xfrm>
          <a:prstGeom prst="rtTriangle">
            <a:avLst/>
          </a:prstGeom>
          <a:solidFill>
            <a:srgbClr val="019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pic>
        <p:nvPicPr>
          <p:cNvPr id="9" name="Imagen 8">
            <a:extLst>
              <a:ext uri="{FF2B5EF4-FFF2-40B4-BE49-F238E27FC236}">
                <a16:creationId xmlns:a16="http://schemas.microsoft.com/office/drawing/2014/main" id="{2EB3BEC3-08A0-43FD-A21E-C554E7E4663F}"/>
              </a:ext>
            </a:extLst>
          </p:cNvPr>
          <p:cNvPicPr>
            <a:picLocks noChangeAspect="1"/>
          </p:cNvPicPr>
          <p:nvPr userDrawn="1"/>
        </p:nvPicPr>
        <p:blipFill>
          <a:blip r:embed="rId2"/>
          <a:stretch>
            <a:fillRect/>
          </a:stretch>
        </p:blipFill>
        <p:spPr>
          <a:xfrm>
            <a:off x="10431958" y="149262"/>
            <a:ext cx="1643926" cy="328046"/>
          </a:xfrm>
          <a:prstGeom prst="rect">
            <a:avLst/>
          </a:prstGeom>
        </p:spPr>
      </p:pic>
    </p:spTree>
    <p:extLst>
      <p:ext uri="{BB962C8B-B14F-4D97-AF65-F5344CB8AC3E}">
        <p14:creationId xmlns:p14="http://schemas.microsoft.com/office/powerpoint/2010/main" val="25102211"/>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lide Final - La Caixa">
    <p:bg bwMode="gray">
      <p:bgPr>
        <a:solidFill>
          <a:srgbClr val="019EE2"/>
        </a:solidFill>
        <a:effectLst/>
      </p:bgPr>
    </p:bg>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2EB3BEC3-08A0-43FD-A21E-C554E7E4663F}"/>
              </a:ext>
            </a:extLst>
          </p:cNvPr>
          <p:cNvPicPr>
            <a:picLocks noChangeAspect="1"/>
          </p:cNvPicPr>
          <p:nvPr userDrawn="1"/>
        </p:nvPicPr>
        <p:blipFill>
          <a:blip r:embed="rId2"/>
          <a:stretch>
            <a:fillRect/>
          </a:stretch>
        </p:blipFill>
        <p:spPr>
          <a:xfrm>
            <a:off x="4276148" y="928921"/>
            <a:ext cx="3677186" cy="733783"/>
          </a:xfrm>
          <a:prstGeom prst="rect">
            <a:avLst/>
          </a:prstGeom>
        </p:spPr>
      </p:pic>
    </p:spTree>
    <p:extLst>
      <p:ext uri="{BB962C8B-B14F-4D97-AF65-F5344CB8AC3E}">
        <p14:creationId xmlns:p14="http://schemas.microsoft.com/office/powerpoint/2010/main" val="400393731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vmlDrawing" Target="../drawings/vmlDrawing1.v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6"/>
            </p:custDataLst>
            <p:extLst>
              <p:ext uri="{D42A27DB-BD31-4B8C-83A1-F6EECF244321}">
                <p14:modId xmlns:p14="http://schemas.microsoft.com/office/powerpoint/2010/main" val="767024619"/>
              </p:ext>
            </p:extLst>
          </p:nvPr>
        </p:nvGraphicFramePr>
        <p:xfrm>
          <a:off x="2119" y="1589"/>
          <a:ext cx="2116" cy="1587"/>
        </p:xfrm>
        <a:graphic>
          <a:graphicData uri="http://schemas.openxmlformats.org/presentationml/2006/ole">
            <mc:AlternateContent xmlns:mc="http://schemas.openxmlformats.org/markup-compatibility/2006">
              <mc:Choice xmlns:v="urn:schemas-microsoft-com:vml" Requires="v">
                <p:oleObj spid="_x0000_s1026" name="think-cell Slide" r:id="rId7" imgW="270" imgH="270" progId="TCLayout.ActiveDocument.1">
                  <p:embed/>
                </p:oleObj>
              </mc:Choice>
              <mc:Fallback>
                <p:oleObj name="think-cell Slide" r:id="rId7" imgW="270" imgH="270" progId="TCLayout.ActiveDocument.1">
                  <p:embed/>
                  <p:pic>
                    <p:nvPicPr>
                      <p:cNvPr id="4" name="Object 3" hidden="1"/>
                      <p:cNvPicPr/>
                      <p:nvPr/>
                    </p:nvPicPr>
                    <p:blipFill>
                      <a:blip r:embed="rId8"/>
                      <a:stretch>
                        <a:fillRect/>
                      </a:stretch>
                    </p:blipFill>
                    <p:spPr>
                      <a:xfrm>
                        <a:off x="2119" y="1589"/>
                        <a:ext cx="2116" cy="1587"/>
                      </a:xfrm>
                      <a:prstGeom prst="rect">
                        <a:avLst/>
                      </a:prstGeom>
                    </p:spPr>
                  </p:pic>
                </p:oleObj>
              </mc:Fallback>
            </mc:AlternateContent>
          </a:graphicData>
        </a:graphic>
      </p:graphicFrame>
      <p:sp>
        <p:nvSpPr>
          <p:cNvPr id="2" name="Title Placeholder 1"/>
          <p:cNvSpPr>
            <a:spLocks noGrp="1"/>
          </p:cNvSpPr>
          <p:nvPr>
            <p:ph type="title"/>
          </p:nvPr>
        </p:nvSpPr>
        <p:spPr bwMode="gray">
          <a:xfrm>
            <a:off x="469900" y="402587"/>
            <a:ext cx="7211060" cy="532134"/>
          </a:xfrm>
          <a:prstGeom prst="rect">
            <a:avLst/>
          </a:prstGeom>
        </p:spPr>
        <p:txBody>
          <a:bodyPr vert="horz" lIns="0" tIns="0" rIns="0" bIns="0" rtlCol="0" anchor="t" anchorCtr="0">
            <a:noAutofit/>
          </a:bodyPr>
          <a:lstStyle/>
          <a:p>
            <a:r>
              <a:rPr lang="es-ES_tradnl" noProof="0" dirty="0"/>
              <a:t>Clic para editar título</a:t>
            </a:r>
            <a:endParaRPr lang="en-US" noProof="0" dirty="0"/>
          </a:p>
        </p:txBody>
      </p:sp>
      <p:sp>
        <p:nvSpPr>
          <p:cNvPr id="19" name="Text Placeholder 18"/>
          <p:cNvSpPr>
            <a:spLocks noGrp="1"/>
          </p:cNvSpPr>
          <p:nvPr>
            <p:ph type="body" idx="1"/>
          </p:nvPr>
        </p:nvSpPr>
        <p:spPr>
          <a:xfrm>
            <a:off x="469900" y="1665290"/>
            <a:ext cx="11252200" cy="4633911"/>
          </a:xfrm>
          <a:prstGeom prst="rect">
            <a:avLst/>
          </a:prstGeom>
        </p:spPr>
        <p:txBody>
          <a:bodyPr vert="horz" lIns="0" tIns="0" rIns="0" bIns="0" rtlCol="0">
            <a:noAutofit/>
          </a:bodyPr>
          <a:lstStyle/>
          <a:p>
            <a:pPr lvl="0"/>
            <a:r>
              <a:rPr lang="es-ES_tradnl" noProof="0" dirty="0"/>
              <a:t>Haga clic para modificar el estilo de texto del patrón</a:t>
            </a:r>
          </a:p>
          <a:p>
            <a:pPr lvl="1"/>
            <a:r>
              <a:rPr lang="es-ES_tradnl" noProof="0" dirty="0"/>
              <a:t>Segundo nivel</a:t>
            </a:r>
          </a:p>
          <a:p>
            <a:pPr lvl="2"/>
            <a:r>
              <a:rPr lang="es-ES_tradnl" noProof="0" dirty="0"/>
              <a:t>Tercer nivel</a:t>
            </a:r>
          </a:p>
          <a:p>
            <a:pPr lvl="3"/>
            <a:r>
              <a:rPr lang="es-ES_tradnl" noProof="0" dirty="0"/>
              <a:t>Cuarto nivel</a:t>
            </a:r>
          </a:p>
          <a:p>
            <a:pPr lvl="4"/>
            <a:r>
              <a:rPr lang="es-ES_tradnl" noProof="0" dirty="0"/>
              <a:t>Quinto nivel</a:t>
            </a:r>
            <a:endParaRPr lang="en-US" noProof="0" dirty="0"/>
          </a:p>
        </p:txBody>
      </p:sp>
      <p:sp>
        <p:nvSpPr>
          <p:cNvPr id="12" name="TextBox 11"/>
          <p:cNvSpPr txBox="1"/>
          <p:nvPr userDrawn="1"/>
        </p:nvSpPr>
        <p:spPr>
          <a:xfrm>
            <a:off x="11410953" y="6477000"/>
            <a:ext cx="307975" cy="153888"/>
          </a:xfrm>
          <a:prstGeom prst="rect">
            <a:avLst/>
          </a:prstGeom>
          <a:noFill/>
        </p:spPr>
        <p:txBody>
          <a:bodyPr wrap="square" lIns="0" tIns="0" rIns="0" bIns="0" rtlCol="0">
            <a:spAutoFit/>
          </a:bodyPr>
          <a:lstStyle/>
          <a:p>
            <a:pPr marL="0" indent="0" algn="r">
              <a:spcBef>
                <a:spcPts val="800"/>
              </a:spcBef>
              <a:buSzPct val="100000"/>
              <a:buFont typeface="Arial"/>
              <a:buNone/>
            </a:pPr>
            <a:fld id="{C58DF478-B544-4ED8-9ED4-6A2648E2D233}" type="slidenum">
              <a:rPr lang="en-US" sz="1000" noProof="0" smtClean="0">
                <a:solidFill>
                  <a:srgbClr val="595959"/>
                </a:solidFill>
                <a:latin typeface="Poppins"/>
              </a:rPr>
              <a:pPr marL="0" indent="0" algn="r">
                <a:spcBef>
                  <a:spcPts val="800"/>
                </a:spcBef>
                <a:buSzPct val="100000"/>
                <a:buFont typeface="Arial"/>
                <a:buNone/>
              </a:pPr>
              <a:t>‹Nº›</a:t>
            </a:fld>
            <a:endParaRPr lang="en-US" sz="1000" noProof="0" dirty="0">
              <a:solidFill>
                <a:srgbClr val="595959"/>
              </a:solidFill>
              <a:latin typeface="Poppins"/>
            </a:endParaRPr>
          </a:p>
        </p:txBody>
      </p:sp>
    </p:spTree>
  </p:cSld>
  <p:clrMap bg1="lt1" tx1="dk1" bg2="lt2" tx2="dk2" accent1="accent1" accent2="accent2" accent3="accent3" accent4="accent4" accent5="accent5" accent6="accent6" hlink="hlink" folHlink="folHlink"/>
  <p:sldLayoutIdLst>
    <p:sldLayoutId id="2147483702" r:id="rId1"/>
    <p:sldLayoutId id="2147483753" r:id="rId2"/>
    <p:sldLayoutId id="2147483756" r:id="rId3"/>
  </p:sldLayoutIdLst>
  <p:hf hdr="0" dt="0"/>
  <p:txStyles>
    <p:titleStyle>
      <a:lvl1pPr algn="l" defTabSz="1219170" rtl="0" eaLnBrk="1" latinLnBrk="0" hangingPunct="1">
        <a:spcBef>
          <a:spcPct val="0"/>
        </a:spcBef>
        <a:buNone/>
        <a:defRPr sz="2800" b="1" u="none" kern="1200">
          <a:solidFill>
            <a:srgbClr val="019EE2"/>
          </a:solidFill>
          <a:latin typeface="Poppins"/>
          <a:ea typeface="+mj-ea"/>
          <a:cs typeface="+mj-cs"/>
        </a:defRPr>
      </a:lvl1pPr>
    </p:titleStyle>
    <p:bodyStyle>
      <a:lvl1pPr marL="0" indent="0" algn="l" defTabSz="1219170" rtl="0" eaLnBrk="1" latinLnBrk="0" hangingPunct="1">
        <a:spcBef>
          <a:spcPts val="0"/>
        </a:spcBef>
        <a:spcAft>
          <a:spcPts val="1333"/>
        </a:spcAft>
        <a:buSzPct val="100000"/>
        <a:buFont typeface="Arial" panose="020B0604020202020204" pitchFamily="34" charset="0"/>
        <a:buNone/>
        <a:defRPr sz="1600" b="0" kern="1200">
          <a:solidFill>
            <a:srgbClr val="595959"/>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5098" userDrawn="1">
          <p15:clr>
            <a:srgbClr val="F26B43"/>
          </p15:clr>
        </p15:guide>
        <p15:guide id="2" orient="horz" pos="2160" userDrawn="1">
          <p15:clr>
            <a:srgbClr val="F26B43"/>
          </p15:clr>
        </p15:guide>
        <p15:guide id="3" orient="horz" pos="3968" userDrawn="1">
          <p15:clr>
            <a:srgbClr val="F26B43"/>
          </p15:clr>
        </p15:guide>
        <p15:guide id="4" pos="296" userDrawn="1">
          <p15:clr>
            <a:srgbClr val="F26B43"/>
          </p15:clr>
        </p15:guide>
        <p15:guide id="5" pos="7384" userDrawn="1">
          <p15:clr>
            <a:srgbClr val="F26B43"/>
          </p15:clr>
        </p15:guide>
        <p15:guide id="6" orient="horz" pos="1071" userDrawn="1">
          <p15:clr>
            <a:srgbClr val="F26B43"/>
          </p15:clr>
        </p15:guide>
        <p15:guide id="7" orient="horz" pos="245" userDrawn="1">
          <p15:clr>
            <a:srgbClr val="F26B43"/>
          </p15:clr>
        </p15:guide>
        <p15:guide id="8" orient="horz" pos="4081" userDrawn="1">
          <p15:clr>
            <a:srgbClr val="F26B43"/>
          </p15:clr>
        </p15:guide>
        <p15:guide id="10" pos="4986" userDrawn="1">
          <p15:clr>
            <a:srgbClr val="F26B43"/>
          </p15:clr>
        </p15:guide>
        <p15:guide id="12" pos="1382" userDrawn="1">
          <p15:clr>
            <a:srgbClr val="F26B43"/>
          </p15:clr>
        </p15:guide>
        <p15:guide id="13" pos="1496" userDrawn="1">
          <p15:clr>
            <a:srgbClr val="F26B43"/>
          </p15:clr>
        </p15:guide>
        <p15:guide id="14" pos="2581" userDrawn="1">
          <p15:clr>
            <a:srgbClr val="F26B43"/>
          </p15:clr>
        </p15:guide>
        <p15:guide id="15" pos="2695" userDrawn="1">
          <p15:clr>
            <a:srgbClr val="F26B43"/>
          </p15:clr>
        </p15:guide>
        <p15:guide id="16" pos="6185" userDrawn="1">
          <p15:clr>
            <a:srgbClr val="F26B43"/>
          </p15:clr>
        </p15:guide>
        <p15:guide id="17" pos="3783" userDrawn="1">
          <p15:clr>
            <a:srgbClr val="F26B43"/>
          </p15:clr>
        </p15:guide>
        <p15:guide id="18" pos="3896" userDrawn="1">
          <p15:clr>
            <a:srgbClr val="F26B43"/>
          </p15:clr>
        </p15:guide>
        <p15:guide id="19" pos="3840" userDrawn="1">
          <p15:clr>
            <a:srgbClr val="F26B43"/>
          </p15:clr>
        </p15:guide>
        <p15:guide id="20" pos="6299" userDrawn="1">
          <p15:clr>
            <a:srgbClr val="F26B43"/>
          </p15:clr>
        </p15:guide>
        <p15:guide id="21" orient="horz" pos="1049" userDrawn="1">
          <p15:clr>
            <a:srgbClr val="F26B43"/>
          </p15:clr>
        </p15:guide>
        <p15:guide id="22" orient="horz" pos="641" userDrawn="1">
          <p15:clr>
            <a:srgbClr val="F26B43"/>
          </p15:clr>
        </p15:guide>
        <p15:guide id="23" orient="horz" pos="2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1443130" y="2642652"/>
            <a:ext cx="9305736" cy="690709"/>
          </a:xfrm>
        </p:spPr>
        <p:txBody>
          <a:bodyPr/>
          <a:lstStyle/>
          <a:p>
            <a:r>
              <a:rPr lang="es-ES" dirty="0"/>
              <a:t>Formación Herramienta Economía Familiar </a:t>
            </a:r>
          </a:p>
        </p:txBody>
      </p:sp>
      <p:sp>
        <p:nvSpPr>
          <p:cNvPr id="4" name="Text Placeholder 3"/>
          <p:cNvSpPr>
            <a:spLocks noGrp="1"/>
          </p:cNvSpPr>
          <p:nvPr>
            <p:ph type="body" sz="quarter" idx="12"/>
          </p:nvPr>
        </p:nvSpPr>
        <p:spPr>
          <a:xfrm>
            <a:off x="4083221" y="3713440"/>
            <a:ext cx="4025555" cy="690709"/>
          </a:xfrm>
        </p:spPr>
        <p:txBody>
          <a:bodyPr/>
          <a:lstStyle/>
          <a:p>
            <a:r>
              <a:rPr lang="es-ES" b="1" dirty="0"/>
              <a:t>Resumen</a:t>
            </a:r>
            <a:endParaRPr lang="es-ES" dirty="0"/>
          </a:p>
        </p:txBody>
      </p:sp>
      <p:sp>
        <p:nvSpPr>
          <p:cNvPr id="3" name="Rectangle 2">
            <a:extLst>
              <a:ext uri="{FF2B5EF4-FFF2-40B4-BE49-F238E27FC236}">
                <a16:creationId xmlns:a16="http://schemas.microsoft.com/office/drawing/2014/main" id="{666BDB14-3A65-465A-AD8A-1D337648AF6B}"/>
              </a:ext>
            </a:extLst>
          </p:cNvPr>
          <p:cNvSpPr/>
          <p:nvPr/>
        </p:nvSpPr>
        <p:spPr>
          <a:xfrm>
            <a:off x="917861" y="4473598"/>
            <a:ext cx="10316307" cy="1200329"/>
          </a:xfrm>
          <a:prstGeom prst="rect">
            <a:avLst/>
          </a:prstGeom>
        </p:spPr>
        <p:txBody>
          <a:bodyPr wrap="square">
            <a:spAutoFit/>
          </a:bodyPr>
          <a:lstStyle/>
          <a:p>
            <a:pPr algn="ctr">
              <a:spcAft>
                <a:spcPts val="400"/>
              </a:spcAft>
            </a:pPr>
            <a:r>
              <a:rPr lang="es-ES" sz="1800" i="1" dirty="0">
                <a:solidFill>
                  <a:srgbClr val="FFFFFF"/>
                </a:solidFill>
                <a:latin typeface="Poppins"/>
              </a:rPr>
              <a:t>Formación visual dirigida a personas con ciertos conocimientos sobre economía básica familiar pero que no disponen de una herramienta para llevar un seguimiento de sus finanzas personales. El objetivo de la formación es que los asistentes sean capaces de utilizar la herramienta desarrollada para tener un control de sus ingresos y gastos cuando termine el curso. </a:t>
            </a:r>
          </a:p>
        </p:txBody>
      </p:sp>
      <p:pic>
        <p:nvPicPr>
          <p:cNvPr id="6" name="Picture Placeholder 1">
            <a:extLst>
              <a:ext uri="{FF2B5EF4-FFF2-40B4-BE49-F238E27FC236}">
                <a16:creationId xmlns:a16="http://schemas.microsoft.com/office/drawing/2014/main" id="{9A536A7E-086C-4CDD-B5D0-B42687C34EB8}"/>
              </a:ext>
            </a:extLst>
          </p:cNvPr>
          <p:cNvPicPr>
            <a:picLocks noChangeAspect="1"/>
          </p:cNvPicPr>
          <p:nvPr>
            <p:custDataLst>
              <p:tags r:id="rId1"/>
            </p:custDataLst>
          </p:nvPr>
        </p:nvPicPr>
        <p:blipFill rotWithShape="1">
          <a:blip r:embed="rId3">
            <a:duotone>
              <a:prstClr val="black"/>
              <a:srgbClr val="019EE2">
                <a:tint val="45000"/>
                <a:satMod val="400000"/>
              </a:srgbClr>
            </a:duotone>
          </a:blip>
          <a:srcRect t="54470" b="15904"/>
          <a:stretch/>
        </p:blipFill>
        <p:spPr>
          <a:xfrm>
            <a:off x="0" y="0"/>
            <a:ext cx="12192000" cy="2458528"/>
          </a:xfrm>
          <a:prstGeom prst="rect">
            <a:avLst/>
          </a:prstGeom>
        </p:spPr>
      </p:pic>
    </p:spTree>
    <p:extLst>
      <p:ext uri="{BB962C8B-B14F-4D97-AF65-F5344CB8AC3E}">
        <p14:creationId xmlns:p14="http://schemas.microsoft.com/office/powerpoint/2010/main" val="3318107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77DE097-9BA9-470E-940A-A43EA0D74E0E}"/>
              </a:ext>
            </a:extLst>
          </p:cNvPr>
          <p:cNvSpPr>
            <a:spLocks noGrp="1"/>
          </p:cNvSpPr>
          <p:nvPr>
            <p:ph type="title"/>
          </p:nvPr>
        </p:nvSpPr>
        <p:spPr>
          <a:xfrm>
            <a:off x="469900" y="402586"/>
            <a:ext cx="7058660" cy="469481"/>
          </a:xfrm>
        </p:spPr>
        <p:txBody>
          <a:bodyPr/>
          <a:lstStyle/>
          <a:p>
            <a:r>
              <a:rPr lang="es-ES" dirty="0"/>
              <a:t>Número y Estructura de las sesiones</a:t>
            </a:r>
          </a:p>
        </p:txBody>
      </p:sp>
      <p:graphicFrame>
        <p:nvGraphicFramePr>
          <p:cNvPr id="6" name="Table 5">
            <a:extLst>
              <a:ext uri="{FF2B5EF4-FFF2-40B4-BE49-F238E27FC236}">
                <a16:creationId xmlns:a16="http://schemas.microsoft.com/office/drawing/2014/main" id="{06EF1651-0435-42A9-A0C5-C0D1D998EF2D}"/>
              </a:ext>
            </a:extLst>
          </p:cNvPr>
          <p:cNvGraphicFramePr>
            <a:graphicFrameLocks noGrp="1"/>
          </p:cNvGraphicFramePr>
          <p:nvPr>
            <p:extLst>
              <p:ext uri="{D42A27DB-BD31-4B8C-83A1-F6EECF244321}">
                <p14:modId xmlns:p14="http://schemas.microsoft.com/office/powerpoint/2010/main" val="2866462255"/>
              </p:ext>
            </p:extLst>
          </p:nvPr>
        </p:nvGraphicFramePr>
        <p:xfrm>
          <a:off x="469900" y="1130400"/>
          <a:ext cx="11122026" cy="3192780"/>
        </p:xfrm>
        <a:graphic>
          <a:graphicData uri="http://schemas.openxmlformats.org/drawingml/2006/table">
            <a:tbl>
              <a:tblPr firstRow="1" firstCol="1" bandRow="1"/>
              <a:tblGrid>
                <a:gridCol w="857738">
                  <a:extLst>
                    <a:ext uri="{9D8B030D-6E8A-4147-A177-3AD203B41FA5}">
                      <a16:colId xmlns:a16="http://schemas.microsoft.com/office/drawing/2014/main" val="2340222717"/>
                    </a:ext>
                  </a:extLst>
                </a:gridCol>
                <a:gridCol w="900000">
                  <a:extLst>
                    <a:ext uri="{9D8B030D-6E8A-4147-A177-3AD203B41FA5}">
                      <a16:colId xmlns:a16="http://schemas.microsoft.com/office/drawing/2014/main" val="2599266798"/>
                    </a:ext>
                  </a:extLst>
                </a:gridCol>
                <a:gridCol w="2812288">
                  <a:extLst>
                    <a:ext uri="{9D8B030D-6E8A-4147-A177-3AD203B41FA5}">
                      <a16:colId xmlns:a16="http://schemas.microsoft.com/office/drawing/2014/main" val="3767293881"/>
                    </a:ext>
                  </a:extLst>
                </a:gridCol>
                <a:gridCol w="900000">
                  <a:extLst>
                    <a:ext uri="{9D8B030D-6E8A-4147-A177-3AD203B41FA5}">
                      <a16:colId xmlns:a16="http://schemas.microsoft.com/office/drawing/2014/main" val="236901993"/>
                    </a:ext>
                  </a:extLst>
                </a:gridCol>
                <a:gridCol w="1188000">
                  <a:extLst>
                    <a:ext uri="{9D8B030D-6E8A-4147-A177-3AD203B41FA5}">
                      <a16:colId xmlns:a16="http://schemas.microsoft.com/office/drawing/2014/main" val="240297819"/>
                    </a:ext>
                  </a:extLst>
                </a:gridCol>
                <a:gridCol w="2232000">
                  <a:extLst>
                    <a:ext uri="{9D8B030D-6E8A-4147-A177-3AD203B41FA5}">
                      <a16:colId xmlns:a16="http://schemas.microsoft.com/office/drawing/2014/main" val="1409383465"/>
                    </a:ext>
                  </a:extLst>
                </a:gridCol>
                <a:gridCol w="2232000">
                  <a:extLst>
                    <a:ext uri="{9D8B030D-6E8A-4147-A177-3AD203B41FA5}">
                      <a16:colId xmlns:a16="http://schemas.microsoft.com/office/drawing/2014/main" val="147720549"/>
                    </a:ext>
                  </a:extLst>
                </a:gridCol>
              </a:tblGrid>
              <a:tr h="576000">
                <a:tc>
                  <a:txBody>
                    <a:bodyPr/>
                    <a:lstStyle/>
                    <a:p>
                      <a:pPr algn="ctr">
                        <a:spcAft>
                          <a:spcPts val="400"/>
                        </a:spcAft>
                      </a:pPr>
                      <a:r>
                        <a:rPr lang="es-ES" sz="1400" b="1" kern="1200" dirty="0">
                          <a:solidFill>
                            <a:srgbClr val="FFFFFF"/>
                          </a:solidFill>
                          <a:effectLst/>
                          <a:latin typeface="Poppins"/>
                          <a:ea typeface="+mj-ea"/>
                          <a:cs typeface="+mj-cs"/>
                        </a:rPr>
                        <a:t>Módulo</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solidFill>
                      <a:srgbClr val="019EE2"/>
                    </a:solidFill>
                  </a:tcPr>
                </a:tc>
                <a:tc>
                  <a:txBody>
                    <a:bodyPr/>
                    <a:lstStyle/>
                    <a:p>
                      <a:pPr algn="ctr">
                        <a:spcAft>
                          <a:spcPts val="400"/>
                        </a:spcAft>
                      </a:pPr>
                      <a:r>
                        <a:rPr lang="es-ES" sz="1400" b="1" kern="1200" dirty="0">
                          <a:solidFill>
                            <a:srgbClr val="FFFFFF"/>
                          </a:solidFill>
                          <a:effectLst/>
                          <a:latin typeface="Poppins"/>
                          <a:ea typeface="+mj-ea"/>
                          <a:cs typeface="+mj-cs"/>
                        </a:rPr>
                        <a:t>Núm. </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p>
                      <a:pPr algn="ctr">
                        <a:spcAft>
                          <a:spcPts val="400"/>
                        </a:spcAft>
                      </a:pPr>
                      <a:r>
                        <a:rPr lang="es-ES" sz="1400" b="1" kern="1200" dirty="0">
                          <a:solidFill>
                            <a:srgbClr val="FFFFFF"/>
                          </a:solidFill>
                          <a:effectLst/>
                          <a:latin typeface="Poppins"/>
                          <a:ea typeface="+mj-ea"/>
                          <a:cs typeface="+mj-cs"/>
                        </a:rPr>
                        <a:t>Sesiones</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solidFill>
                      <a:srgbClr val="019EE2"/>
                    </a:solidFill>
                  </a:tcPr>
                </a:tc>
                <a:tc>
                  <a:txBody>
                    <a:bodyPr/>
                    <a:lstStyle/>
                    <a:p>
                      <a:pPr algn="ctr">
                        <a:spcAft>
                          <a:spcPts val="400"/>
                        </a:spcAft>
                      </a:pPr>
                      <a:r>
                        <a:rPr lang="es-ES" sz="1400" b="1" kern="1200" dirty="0">
                          <a:solidFill>
                            <a:srgbClr val="FFFFFF"/>
                          </a:solidFill>
                          <a:effectLst/>
                          <a:latin typeface="Poppins"/>
                          <a:ea typeface="+mj-ea"/>
                          <a:cs typeface="+mj-cs"/>
                        </a:rPr>
                        <a:t>Estructura</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solidFill>
                      <a:srgbClr val="019EE2"/>
                    </a:solidFill>
                  </a:tcPr>
                </a:tc>
                <a:tc>
                  <a:txBody>
                    <a:bodyPr/>
                    <a:lstStyle/>
                    <a:p>
                      <a:pPr algn="ctr">
                        <a:spcAft>
                          <a:spcPts val="400"/>
                        </a:spcAft>
                      </a:pPr>
                      <a:r>
                        <a:rPr lang="es-ES" sz="1400" b="1" kern="1200" dirty="0">
                          <a:solidFill>
                            <a:srgbClr val="FFFFFF"/>
                          </a:solidFill>
                          <a:effectLst/>
                          <a:latin typeface="Poppins"/>
                          <a:ea typeface="+mj-ea"/>
                          <a:cs typeface="+mj-cs"/>
                        </a:rPr>
                        <a:t>Núm. </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p>
                      <a:pPr algn="ctr">
                        <a:spcAft>
                          <a:spcPts val="400"/>
                        </a:spcAft>
                      </a:pPr>
                      <a:r>
                        <a:rPr lang="es-ES" sz="1400" b="1" kern="1200" dirty="0">
                          <a:solidFill>
                            <a:srgbClr val="FFFFFF"/>
                          </a:solidFill>
                          <a:effectLst/>
                          <a:latin typeface="Poppins"/>
                          <a:ea typeface="+mj-ea"/>
                          <a:cs typeface="+mj-cs"/>
                        </a:rPr>
                        <a:t>Asistentes </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solidFill>
                      <a:srgbClr val="019EE2"/>
                    </a:solidFill>
                  </a:tcPr>
                </a:tc>
                <a:tc>
                  <a:txBody>
                    <a:bodyPr/>
                    <a:lstStyle/>
                    <a:p>
                      <a:pPr algn="ctr">
                        <a:spcAft>
                          <a:spcPts val="400"/>
                        </a:spcAft>
                      </a:pPr>
                      <a:r>
                        <a:rPr lang="es-ES" sz="1400" b="1" kern="1200" baseline="0" dirty="0">
                          <a:solidFill>
                            <a:srgbClr val="FFFFFF"/>
                          </a:solidFill>
                          <a:effectLst/>
                          <a:latin typeface="Poppins"/>
                          <a:ea typeface="+mj-ea"/>
                          <a:cs typeface="+mj-cs"/>
                        </a:rPr>
                        <a:t>Conocimiento</a:t>
                      </a:r>
                    </a:p>
                    <a:p>
                      <a:pPr algn="ctr">
                        <a:spcAft>
                          <a:spcPts val="400"/>
                        </a:spcAft>
                      </a:pPr>
                      <a:r>
                        <a:rPr lang="es-ES" sz="1400" b="1" kern="1200" baseline="0" dirty="0">
                          <a:solidFill>
                            <a:srgbClr val="FFFFFF"/>
                          </a:solidFill>
                          <a:effectLst/>
                          <a:latin typeface="Poppins"/>
                          <a:ea typeface="+mj-ea"/>
                          <a:cs typeface="+mj-cs"/>
                        </a:rPr>
                        <a:t>previo</a:t>
                      </a:r>
                      <a:endParaRPr lang="es-ES" sz="1400" baseline="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solidFill>
                      <a:srgbClr val="019EE2"/>
                    </a:solidFill>
                  </a:tcPr>
                </a:tc>
                <a:tc>
                  <a:txBody>
                    <a:bodyPr/>
                    <a:lstStyle/>
                    <a:p>
                      <a:pPr algn="ctr">
                        <a:spcAft>
                          <a:spcPts val="400"/>
                        </a:spcAft>
                      </a:pPr>
                      <a:r>
                        <a:rPr lang="es-ES" sz="1400" b="1" kern="1200" dirty="0">
                          <a:solidFill>
                            <a:srgbClr val="FFFFFF"/>
                          </a:solidFill>
                          <a:effectLst/>
                          <a:latin typeface="Poppins"/>
                          <a:ea typeface="+mj-ea"/>
                          <a:cs typeface="+mj-cs"/>
                        </a:rPr>
                        <a:t>Material </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solidFill>
                      <a:srgbClr val="019EE2"/>
                    </a:solidFill>
                  </a:tcPr>
                </a:tc>
                <a:tc>
                  <a:txBody>
                    <a:bodyPr/>
                    <a:lstStyle/>
                    <a:p>
                      <a:pPr algn="ctr">
                        <a:spcAft>
                          <a:spcPts val="400"/>
                        </a:spcAft>
                      </a:pPr>
                      <a:r>
                        <a:rPr lang="es-ES" sz="1400" b="1" kern="1200" dirty="0">
                          <a:solidFill>
                            <a:srgbClr val="FFFFFF"/>
                          </a:solidFill>
                          <a:effectLst/>
                          <a:latin typeface="Poppins"/>
                          <a:ea typeface="+mj-ea"/>
                          <a:cs typeface="+mj-cs"/>
                        </a:rPr>
                        <a:t>Descripción de documento</a:t>
                      </a:r>
                      <a:endParaRPr lang="es-ES" sz="1400" dirty="0">
                        <a:solidFill>
                          <a:srgbClr val="FFFFFF"/>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solidFill>
                      <a:srgbClr val="019EE2"/>
                    </a:solidFill>
                  </a:tcPr>
                </a:tc>
                <a:extLst>
                  <a:ext uri="{0D108BD9-81ED-4DB2-BD59-A6C34878D82A}">
                    <a16:rowId xmlns:a16="http://schemas.microsoft.com/office/drawing/2014/main" val="701075124"/>
                  </a:ext>
                </a:extLst>
              </a:tr>
              <a:tr h="457200">
                <a:tc rowSpan="5">
                  <a:txBody>
                    <a:bodyPr/>
                    <a:lstStyle/>
                    <a:p>
                      <a:pPr algn="ctr">
                        <a:spcAft>
                          <a:spcPts val="400"/>
                        </a:spcAft>
                      </a:pPr>
                      <a:r>
                        <a:rPr lang="es-ES" sz="1400" kern="1200" dirty="0">
                          <a:solidFill>
                            <a:srgbClr val="595959"/>
                          </a:solidFill>
                          <a:effectLst/>
                          <a:latin typeface="Poppins"/>
                          <a:ea typeface="+mj-ea"/>
                          <a:cs typeface="+mj-cs"/>
                        </a:rPr>
                        <a:t>Básico</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rowSpan="5">
                  <a:txBody>
                    <a:bodyPr/>
                    <a:lstStyle/>
                    <a:p>
                      <a:pPr algn="ctr">
                        <a:spcAft>
                          <a:spcPts val="400"/>
                        </a:spcAft>
                      </a:pPr>
                      <a:r>
                        <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rPr>
                        <a:t>1</a:t>
                      </a: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rowSpan="5">
                  <a:txBody>
                    <a:bodyPr/>
                    <a:lstStyle/>
                    <a:p>
                      <a:pPr marL="285750" indent="-285750" algn="l">
                        <a:spcAft>
                          <a:spcPts val="400"/>
                        </a:spcAft>
                        <a:buFont typeface="Arial" panose="020B0604020202020204" pitchFamily="34" charset="0"/>
                        <a:buChar char="•"/>
                      </a:pPr>
                      <a:r>
                        <a:rPr lang="es-ES" sz="1400" kern="1200" dirty="0">
                          <a:solidFill>
                            <a:srgbClr val="595959"/>
                          </a:solidFill>
                          <a:effectLst/>
                          <a:latin typeface="Poppins"/>
                          <a:ea typeface="+mj-ea"/>
                          <a:cs typeface="+mj-cs"/>
                        </a:rPr>
                        <a:t>45 minutos </a:t>
                      </a:r>
                      <a:r>
                        <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sym typeface="Wingdings" panose="05000000000000000000" pitchFamily="2" charset="2"/>
                        </a:rPr>
                        <a:t></a:t>
                      </a:r>
                      <a:r>
                        <a:rPr lang="es-ES" sz="1400" kern="1200" dirty="0">
                          <a:solidFill>
                            <a:srgbClr val="595959"/>
                          </a:solidFill>
                          <a:effectLst/>
                          <a:latin typeface="Poppins"/>
                          <a:ea typeface="+mj-ea"/>
                          <a:cs typeface="+mj-cs"/>
                        </a:rPr>
                        <a:t> presentación teórica y demostración </a:t>
                      </a:r>
                    </a:p>
                    <a:p>
                      <a:pPr marL="285750" indent="-285750" algn="l">
                        <a:spcAft>
                          <a:spcPts val="400"/>
                        </a:spcAft>
                        <a:buFont typeface="Arial" panose="020B0604020202020204" pitchFamily="34" charset="0"/>
                        <a:buChar char="•"/>
                      </a:pPr>
                      <a:r>
                        <a:rPr lang="es-ES" sz="1400" kern="1200" dirty="0">
                          <a:solidFill>
                            <a:srgbClr val="595959"/>
                          </a:solidFill>
                          <a:effectLst/>
                          <a:latin typeface="Poppins"/>
                          <a:ea typeface="+mj-ea"/>
                          <a:cs typeface="+mj-cs"/>
                        </a:rPr>
                        <a:t>15 minutos </a:t>
                      </a:r>
                      <a:r>
                        <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sym typeface="Wingdings" panose="05000000000000000000" pitchFamily="2" charset="2"/>
                        </a:rPr>
                        <a:t></a:t>
                      </a:r>
                      <a:r>
                        <a:rPr lang="es-ES" sz="1400" kern="1200" dirty="0">
                          <a:solidFill>
                            <a:srgbClr val="595959"/>
                          </a:solidFill>
                          <a:effectLst/>
                          <a:latin typeface="Poppins"/>
                          <a:ea typeface="+mj-ea"/>
                          <a:cs typeface="+mj-cs"/>
                        </a:rPr>
                        <a:t>  preguntas / dudas</a:t>
                      </a:r>
                    </a:p>
                    <a:p>
                      <a:pPr marL="285750" indent="-285750" algn="l">
                        <a:spcAft>
                          <a:spcPts val="400"/>
                        </a:spcAft>
                        <a:buFont typeface="Arial" panose="020B0604020202020204" pitchFamily="34" charset="0"/>
                        <a:buChar char="•"/>
                      </a:pPr>
                      <a:r>
                        <a:rPr lang="es-ES" sz="1400" kern="1200" dirty="0">
                          <a:solidFill>
                            <a:srgbClr val="595959"/>
                          </a:solidFill>
                          <a:effectLst/>
                          <a:latin typeface="Poppins"/>
                          <a:ea typeface="+mj-ea"/>
                          <a:cs typeface="+mj-cs"/>
                        </a:rPr>
                        <a:t>Ejercicio práctico para realizar tras la sesión</a:t>
                      </a: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rowSpan="5">
                  <a:txBody>
                    <a:bodyPr/>
                    <a:lstStyle/>
                    <a:p>
                      <a:pPr algn="ctr">
                        <a:spcAft>
                          <a:spcPts val="400"/>
                        </a:spcAft>
                      </a:pPr>
                      <a:r>
                        <a:rPr lang="es-ES" sz="1400" kern="1200" dirty="0">
                          <a:solidFill>
                            <a:srgbClr val="595959"/>
                          </a:solidFill>
                          <a:effectLst/>
                          <a:latin typeface="Poppins"/>
                          <a:ea typeface="+mj-ea"/>
                          <a:cs typeface="+mj-cs"/>
                        </a:rPr>
                        <a:t>8 - 15</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rowSpan="5">
                  <a:txBody>
                    <a:bodyPr/>
                    <a:lstStyle/>
                    <a:p>
                      <a:pPr algn="ctr">
                        <a:spcAft>
                          <a:spcPts val="400"/>
                        </a:spcAft>
                      </a:pPr>
                      <a:r>
                        <a:rPr lang="es-ES" sz="1400" kern="1200" dirty="0">
                          <a:solidFill>
                            <a:srgbClr val="595959"/>
                          </a:solidFill>
                          <a:effectLst/>
                          <a:latin typeface="Poppins"/>
                          <a:ea typeface="+mj-ea"/>
                          <a:cs typeface="+mj-cs"/>
                        </a:rPr>
                        <a:t>Finanzas personales básicas</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a:txBody>
                    <a:bodyPr/>
                    <a:lstStyle/>
                    <a:p>
                      <a:pPr algn="ctr">
                        <a:spcAft>
                          <a:spcPts val="400"/>
                        </a:spcAft>
                      </a:pPr>
                      <a:r>
                        <a:rPr lang="es-ES" sz="1400" kern="1200" dirty="0">
                          <a:solidFill>
                            <a:srgbClr val="595959"/>
                          </a:solidFill>
                          <a:effectLst/>
                          <a:latin typeface="Poppins"/>
                          <a:ea typeface="+mj-ea"/>
                          <a:cs typeface="+mj-cs"/>
                        </a:rPr>
                        <a:t>Presentación teórica (</a:t>
                      </a:r>
                      <a:r>
                        <a:rPr lang="es-ES" sz="1400" kern="1200" dirty="0" err="1">
                          <a:solidFill>
                            <a:srgbClr val="595959"/>
                          </a:solidFill>
                          <a:effectLst/>
                          <a:latin typeface="Poppins"/>
                          <a:ea typeface="+mj-ea"/>
                          <a:cs typeface="+mj-cs"/>
                        </a:rPr>
                        <a:t>ppt</a:t>
                      </a:r>
                      <a:r>
                        <a:rPr lang="es-ES" sz="1400" kern="1200" dirty="0">
                          <a:solidFill>
                            <a:srgbClr val="595959"/>
                          </a:solidFill>
                          <a:effectLst/>
                          <a:latin typeface="Poppins"/>
                          <a:ea typeface="+mj-ea"/>
                          <a:cs typeface="+mj-cs"/>
                        </a:rPr>
                        <a:t>)</a:t>
                      </a:r>
                      <a:endParaRPr lang="es-ES" sz="14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a:txBody>
                    <a:bodyPr/>
                    <a:lstStyle/>
                    <a:p>
                      <a:pPr algn="ctr">
                        <a:spcAft>
                          <a:spcPts val="400"/>
                        </a:spcAft>
                      </a:pPr>
                      <a:r>
                        <a:rPr lang="es-ES" sz="1400" kern="1200" dirty="0">
                          <a:solidFill>
                            <a:srgbClr val="595959"/>
                          </a:solidFill>
                          <a:effectLst/>
                          <a:latin typeface="Poppins"/>
                          <a:ea typeface="+mj-ea"/>
                          <a:cs typeface="+mj-cs"/>
                        </a:rPr>
                        <a:t>Explicación paso a paso del uso de la herramienta</a:t>
                      </a:r>
                      <a:endParaRPr lang="es-ES" sz="14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extLst>
                  <a:ext uri="{0D108BD9-81ED-4DB2-BD59-A6C34878D82A}">
                    <a16:rowId xmlns:a16="http://schemas.microsoft.com/office/drawing/2014/main" val="3563659336"/>
                  </a:ext>
                </a:extLst>
              </a:tr>
              <a:tr h="457200">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algn="ctr">
                        <a:spcAft>
                          <a:spcPts val="400"/>
                        </a:spcAft>
                      </a:pPr>
                      <a:r>
                        <a:rPr lang="es-ES" sz="1400" kern="1200" dirty="0">
                          <a:solidFill>
                            <a:srgbClr val="595959"/>
                          </a:solidFill>
                          <a:effectLst/>
                          <a:latin typeface="Poppins"/>
                          <a:ea typeface="+mj-ea"/>
                          <a:cs typeface="+mj-cs"/>
                        </a:rPr>
                        <a:t>Ejercicio práctico </a:t>
                      </a:r>
                      <a:r>
                        <a:rPr lang="es-ES" sz="1400" kern="1200" dirty="0">
                          <a:solidFill>
                            <a:srgbClr val="595959"/>
                          </a:solidFill>
                          <a:effectLst/>
                          <a:latin typeface="Poppins"/>
                          <a:ea typeface="+mn-ea"/>
                          <a:cs typeface="+mn-cs"/>
                        </a:rPr>
                        <a:t>(</a:t>
                      </a:r>
                      <a:r>
                        <a:rPr lang="es-ES" sz="1400" kern="1200" dirty="0" err="1">
                          <a:solidFill>
                            <a:srgbClr val="595959"/>
                          </a:solidFill>
                          <a:effectLst/>
                          <a:latin typeface="Poppins"/>
                          <a:ea typeface="+mn-ea"/>
                          <a:cs typeface="+mn-cs"/>
                        </a:rPr>
                        <a:t>ppt</a:t>
                      </a:r>
                      <a:r>
                        <a:rPr lang="es-ES" sz="1400" kern="1200" dirty="0">
                          <a:solidFill>
                            <a:srgbClr val="595959"/>
                          </a:solidFill>
                          <a:effectLst/>
                          <a:latin typeface="Poppins"/>
                          <a:ea typeface="+mn-ea"/>
                          <a:cs typeface="+mn-cs"/>
                        </a:rPr>
                        <a:t>)</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a:txBody>
                    <a:bodyPr/>
                    <a:lstStyle/>
                    <a:p>
                      <a:pPr algn="ctr">
                        <a:spcAft>
                          <a:spcPts val="400"/>
                        </a:spcAft>
                      </a:pPr>
                      <a:r>
                        <a:rPr lang="es-ES" sz="1400" kern="1200" dirty="0">
                          <a:solidFill>
                            <a:srgbClr val="595959"/>
                          </a:solidFill>
                          <a:effectLst/>
                          <a:latin typeface="Poppins"/>
                          <a:ea typeface="+mj-ea"/>
                          <a:cs typeface="+mj-cs"/>
                        </a:rPr>
                        <a:t>Registro y borrado de entradas en la herramienta</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extLst>
                  <a:ext uri="{0D108BD9-81ED-4DB2-BD59-A6C34878D82A}">
                    <a16:rowId xmlns:a16="http://schemas.microsoft.com/office/drawing/2014/main" val="2486915418"/>
                  </a:ext>
                </a:extLst>
              </a:tr>
              <a:tr h="457200">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algn="ctr">
                        <a:spcAft>
                          <a:spcPts val="400"/>
                        </a:spcAft>
                      </a:pPr>
                      <a:r>
                        <a:rPr lang="es-ES" sz="1400" kern="1200" dirty="0">
                          <a:solidFill>
                            <a:srgbClr val="595959"/>
                          </a:solidFill>
                          <a:effectLst/>
                          <a:latin typeface="Poppins"/>
                          <a:ea typeface="+mj-ea"/>
                          <a:cs typeface="+mj-cs"/>
                        </a:rPr>
                        <a:t>Herramienta de ejemplo (</a:t>
                      </a:r>
                      <a:r>
                        <a:rPr lang="es-ES" sz="1400" kern="1200" dirty="0" err="1">
                          <a:solidFill>
                            <a:srgbClr val="595959"/>
                          </a:solidFill>
                          <a:effectLst/>
                          <a:latin typeface="Poppins"/>
                          <a:ea typeface="+mj-ea"/>
                          <a:cs typeface="+mj-cs"/>
                        </a:rPr>
                        <a:t>excel</a:t>
                      </a:r>
                      <a:r>
                        <a:rPr lang="es-ES" sz="1400" kern="1200" dirty="0">
                          <a:solidFill>
                            <a:srgbClr val="595959"/>
                          </a:solidFill>
                          <a:effectLst/>
                          <a:latin typeface="Poppins"/>
                          <a:ea typeface="+mj-ea"/>
                          <a:cs typeface="+mj-cs"/>
                        </a:rPr>
                        <a:t>)</a:t>
                      </a: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a:txBody>
                    <a:bodyPr/>
                    <a:lstStyle/>
                    <a:p>
                      <a:pPr marL="0" marR="0" lvl="0" indent="0" algn="ctr" defTabSz="1219170" rtl="0" eaLnBrk="1" fontAlgn="auto" latinLnBrk="0" hangingPunct="1">
                        <a:lnSpc>
                          <a:spcPct val="100000"/>
                        </a:lnSpc>
                        <a:spcBef>
                          <a:spcPts val="0"/>
                        </a:spcBef>
                        <a:spcAft>
                          <a:spcPts val="400"/>
                        </a:spcAft>
                        <a:buClrTx/>
                        <a:buSzTx/>
                        <a:buFontTx/>
                        <a:buNone/>
                        <a:tabLst/>
                        <a:defRPr/>
                      </a:pPr>
                      <a:r>
                        <a:rPr lang="es-ES" sz="1400" kern="1200" dirty="0">
                          <a:solidFill>
                            <a:srgbClr val="595959"/>
                          </a:solidFill>
                          <a:effectLst/>
                          <a:latin typeface="Poppins"/>
                          <a:ea typeface="+mn-ea"/>
                          <a:cs typeface="+mn-cs"/>
                        </a:rPr>
                        <a:t>Resultado de las demostraciones in situ</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extLst>
                  <a:ext uri="{0D108BD9-81ED-4DB2-BD59-A6C34878D82A}">
                    <a16:rowId xmlns:a16="http://schemas.microsoft.com/office/drawing/2014/main" val="4150580414"/>
                  </a:ext>
                </a:extLst>
              </a:tr>
              <a:tr h="457200">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400"/>
                        </a:spcAft>
                      </a:pPr>
                      <a:r>
                        <a:rPr lang="es-ES" sz="1400" kern="1200" dirty="0">
                          <a:solidFill>
                            <a:srgbClr val="595959"/>
                          </a:solidFill>
                          <a:effectLst/>
                          <a:latin typeface="Poppins"/>
                          <a:ea typeface="+mj-ea"/>
                          <a:cs typeface="+mj-cs"/>
                        </a:rPr>
                        <a:t>Herramienta para el ejercicio práctico </a:t>
                      </a:r>
                      <a:r>
                        <a:rPr lang="es-ES" sz="1400" kern="1200" dirty="0">
                          <a:solidFill>
                            <a:srgbClr val="595959"/>
                          </a:solidFill>
                          <a:effectLst/>
                          <a:latin typeface="Poppins"/>
                          <a:ea typeface="+mn-ea"/>
                          <a:cs typeface="+mn-cs"/>
                        </a:rPr>
                        <a:t>(</a:t>
                      </a:r>
                      <a:r>
                        <a:rPr lang="es-ES" sz="1400" kern="1200" dirty="0" err="1">
                          <a:solidFill>
                            <a:srgbClr val="595959"/>
                          </a:solidFill>
                          <a:effectLst/>
                          <a:latin typeface="Poppins"/>
                          <a:ea typeface="+mn-ea"/>
                          <a:cs typeface="+mn-cs"/>
                        </a:rPr>
                        <a:t>excel</a:t>
                      </a:r>
                      <a:r>
                        <a:rPr lang="es-ES" sz="1400" kern="1200" dirty="0">
                          <a:solidFill>
                            <a:srgbClr val="595959"/>
                          </a:solidFill>
                          <a:effectLst/>
                          <a:latin typeface="Poppins"/>
                          <a:ea typeface="+mn-ea"/>
                          <a:cs typeface="+mn-cs"/>
                        </a:rPr>
                        <a:t>)</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a:txBody>
                    <a:bodyPr/>
                    <a:lstStyle/>
                    <a:p>
                      <a:pPr algn="ctr">
                        <a:spcAft>
                          <a:spcPts val="400"/>
                        </a:spcAft>
                      </a:pPr>
                      <a:r>
                        <a:rPr lang="es-ES" sz="1400" kern="1200" dirty="0">
                          <a:solidFill>
                            <a:srgbClr val="595959"/>
                          </a:solidFill>
                          <a:effectLst/>
                          <a:latin typeface="Poppins"/>
                          <a:ea typeface="+mj-ea"/>
                          <a:cs typeface="+mj-cs"/>
                        </a:rPr>
                        <a:t>Herramienta para la realización del ejercicio</a:t>
                      </a: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extLst>
                  <a:ext uri="{0D108BD9-81ED-4DB2-BD59-A6C34878D82A}">
                    <a16:rowId xmlns:a16="http://schemas.microsoft.com/office/drawing/2014/main" val="3839409435"/>
                  </a:ext>
                </a:extLst>
              </a:tr>
              <a:tr h="457200">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400"/>
                        </a:spcAft>
                      </a:pPr>
                      <a:r>
                        <a:rPr lang="es-ES" sz="1400" kern="1200" dirty="0">
                          <a:solidFill>
                            <a:srgbClr val="595959"/>
                          </a:solidFill>
                          <a:effectLst/>
                          <a:latin typeface="Poppins"/>
                          <a:ea typeface="+mj-ea"/>
                          <a:cs typeface="+mj-cs"/>
                        </a:rPr>
                        <a:t>Herramienta para las finanzas personales </a:t>
                      </a:r>
                      <a:r>
                        <a:rPr lang="es-ES" sz="1400" kern="1200" dirty="0">
                          <a:solidFill>
                            <a:srgbClr val="595959"/>
                          </a:solidFill>
                          <a:effectLst/>
                          <a:latin typeface="Poppins"/>
                          <a:ea typeface="+mn-ea"/>
                          <a:cs typeface="+mn-cs"/>
                        </a:rPr>
                        <a:t>(</a:t>
                      </a:r>
                      <a:r>
                        <a:rPr lang="es-ES" sz="1400" kern="1200" dirty="0" err="1">
                          <a:solidFill>
                            <a:srgbClr val="595959"/>
                          </a:solidFill>
                          <a:effectLst/>
                          <a:latin typeface="Poppins"/>
                          <a:ea typeface="+mn-ea"/>
                          <a:cs typeface="+mn-cs"/>
                        </a:rPr>
                        <a:t>excel</a:t>
                      </a:r>
                      <a:r>
                        <a:rPr lang="es-ES" sz="1400" kern="1200" dirty="0">
                          <a:solidFill>
                            <a:srgbClr val="595959"/>
                          </a:solidFill>
                          <a:effectLst/>
                          <a:latin typeface="Poppins"/>
                          <a:ea typeface="+mn-ea"/>
                          <a:cs typeface="+mn-cs"/>
                        </a:rPr>
                        <a:t>)</a:t>
                      </a:r>
                      <a:endParaRPr lang="es-ES" sz="1400" dirty="0">
                        <a:solidFill>
                          <a:srgbClr val="595959"/>
                        </a:solidFill>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a:txBody>
                    <a:bodyPr/>
                    <a:lstStyle/>
                    <a:p>
                      <a:pPr algn="ctr">
                        <a:spcAft>
                          <a:spcPts val="400"/>
                        </a:spcAft>
                      </a:pPr>
                      <a:r>
                        <a:rPr lang="es-ES" sz="1400" kern="1200" dirty="0">
                          <a:solidFill>
                            <a:srgbClr val="595959"/>
                          </a:solidFill>
                          <a:effectLst/>
                          <a:latin typeface="Poppins"/>
                          <a:ea typeface="+mj-ea"/>
                          <a:cs typeface="+mj-cs"/>
                        </a:rPr>
                        <a:t>Herramienta para el control de las finanzas personales</a:t>
                      </a:r>
                    </a:p>
                  </a:txBody>
                  <a:tcPr marL="68580" marR="68580" marT="0" marB="0"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extLst>
                  <a:ext uri="{0D108BD9-81ED-4DB2-BD59-A6C34878D82A}">
                    <a16:rowId xmlns:a16="http://schemas.microsoft.com/office/drawing/2014/main" val="4015278491"/>
                  </a:ext>
                </a:extLst>
              </a:tr>
              <a:tr h="198214">
                <a:tc>
                  <a:txBody>
                    <a:bodyPr/>
                    <a:lstStyle/>
                    <a:p>
                      <a:pPr algn="ctr">
                        <a:spcAft>
                          <a:spcPts val="400"/>
                        </a:spcAft>
                      </a:pPr>
                      <a:r>
                        <a:rPr lang="es-ES" sz="1400" kern="1200" dirty="0">
                          <a:solidFill>
                            <a:srgbClr val="595959"/>
                          </a:solidFill>
                          <a:effectLst/>
                          <a:latin typeface="Poppins"/>
                          <a:ea typeface="+mj-ea"/>
                          <a:cs typeface="+mj-cs"/>
                        </a:rPr>
                        <a:t>Avanzado</a:t>
                      </a:r>
                      <a:endParaRPr lang="es-ES" sz="1400" dirty="0">
                        <a:solidFill>
                          <a:srgbClr val="595959"/>
                        </a:solidFill>
                        <a:effectLst/>
                        <a:latin typeface="Poppins"/>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gridSpan="6">
                  <a:txBody>
                    <a:bodyPr/>
                    <a:lstStyle/>
                    <a:p>
                      <a:pPr algn="ctr">
                        <a:spcAft>
                          <a:spcPts val="400"/>
                        </a:spcAft>
                      </a:pPr>
                      <a:r>
                        <a:rPr lang="es-ES" sz="1400" dirty="0">
                          <a:solidFill>
                            <a:srgbClr val="595959"/>
                          </a:solidFill>
                          <a:effectLst/>
                          <a:latin typeface="Poppins"/>
                          <a:ea typeface="Calibri" panose="020F0502020204030204" pitchFamily="34" charset="0"/>
                          <a:cs typeface="Times New Roman" panose="02020603050405020304" pitchFamily="18" charset="0"/>
                        </a:rPr>
                        <a:t>Igual al modulo básico (recomendable capacidad de realizar una clasificación de ingresos y gastos más detallada </a:t>
                      </a:r>
                      <a:r>
                        <a:rPr lang="es-ES" sz="1400">
                          <a:solidFill>
                            <a:srgbClr val="595959"/>
                          </a:solidFill>
                          <a:effectLst/>
                          <a:latin typeface="Poppins"/>
                          <a:ea typeface="Calibri" panose="020F0502020204030204" pitchFamily="34" charset="0"/>
                          <a:cs typeface="Times New Roman" panose="02020603050405020304" pitchFamily="18" charset="0"/>
                        </a:rPr>
                        <a:t>y elaborar </a:t>
                      </a:r>
                      <a:r>
                        <a:rPr lang="es-ES" sz="1400" dirty="0">
                          <a:solidFill>
                            <a:srgbClr val="595959"/>
                          </a:solidFill>
                          <a:effectLst/>
                          <a:latin typeface="Poppins"/>
                          <a:ea typeface="Calibri" panose="020F0502020204030204" pitchFamily="34" charset="0"/>
                          <a:cs typeface="Times New Roman" panose="02020603050405020304" pitchFamily="18" charset="0"/>
                        </a:rPr>
                        <a:t>un presupuesto)</a:t>
                      </a: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595959"/>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595959"/>
                      </a:solidFill>
                      <a:prstDash val="solid"/>
                      <a:round/>
                      <a:headEnd type="none" w="med" len="med"/>
                      <a:tailEnd type="none" w="med" len="med"/>
                    </a:lnB>
                  </a:tcPr>
                </a:tc>
                <a:tc hMerge="1">
                  <a:txBody>
                    <a:bodyPr/>
                    <a:lstStyle/>
                    <a:p>
                      <a:pPr algn="ctr">
                        <a:spcAft>
                          <a:spcPts val="400"/>
                        </a:spcAft>
                      </a:pPr>
                      <a:endParaRPr lang="es-ES" sz="1100" dirty="0">
                        <a:effectLst/>
                        <a:latin typeface="Arial" panose="020B0604020202020204" pitchFamily="34" charset="0"/>
                        <a:ea typeface="MS Mincho" panose="02020609040205080304" pitchFamily="49" charset="-128"/>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algn="ctr">
                        <a:spcAft>
                          <a:spcPts val="0"/>
                        </a:spcAft>
                      </a:pP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algn="ctr">
                        <a:spcAft>
                          <a:spcPts val="0"/>
                        </a:spcAft>
                      </a:pP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algn="ctr">
                        <a:spcAft>
                          <a:spcPts val="0"/>
                        </a:spcAft>
                      </a:pP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53975" marB="5397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457200" algn="ctr">
                        <a:spcAft>
                          <a:spcPts val="0"/>
                        </a:spcAft>
                      </a:pP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53975" marB="53975" anchor="ctr">
                    <a:lnL w="12700" cap="flat" cmpd="sng" algn="ctr">
                      <a:solidFill>
                        <a:srgbClr val="595959"/>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595959"/>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8054295"/>
                  </a:ext>
                </a:extLst>
              </a:tr>
            </a:tbl>
          </a:graphicData>
        </a:graphic>
      </p:graphicFrame>
      <p:graphicFrame>
        <p:nvGraphicFramePr>
          <p:cNvPr id="5" name="Table 13">
            <a:extLst>
              <a:ext uri="{FF2B5EF4-FFF2-40B4-BE49-F238E27FC236}">
                <a16:creationId xmlns:a16="http://schemas.microsoft.com/office/drawing/2014/main" id="{4A39449B-D12A-4A36-8B07-1928B7F0EB22}"/>
              </a:ext>
            </a:extLst>
          </p:cNvPr>
          <p:cNvGraphicFramePr>
            <a:graphicFrameLocks noGrp="1"/>
          </p:cNvGraphicFramePr>
          <p:nvPr>
            <p:extLst>
              <p:ext uri="{D42A27DB-BD31-4B8C-83A1-F6EECF244321}">
                <p14:modId xmlns:p14="http://schemas.microsoft.com/office/powerpoint/2010/main" val="1434821161"/>
              </p:ext>
            </p:extLst>
          </p:nvPr>
        </p:nvGraphicFramePr>
        <p:xfrm>
          <a:off x="469900" y="4449448"/>
          <a:ext cx="11122027" cy="1903440"/>
        </p:xfrm>
        <a:graphic>
          <a:graphicData uri="http://schemas.openxmlformats.org/drawingml/2006/table">
            <a:tbl>
              <a:tblPr firstRow="1" bandRow="1">
                <a:tableStyleId>{2D5ABB26-0587-4C30-8999-92F81FD0307C}</a:tableStyleId>
              </a:tblPr>
              <a:tblGrid>
                <a:gridCol w="1377013">
                  <a:extLst>
                    <a:ext uri="{9D8B030D-6E8A-4147-A177-3AD203B41FA5}">
                      <a16:colId xmlns:a16="http://schemas.microsoft.com/office/drawing/2014/main" val="1565070169"/>
                    </a:ext>
                  </a:extLst>
                </a:gridCol>
                <a:gridCol w="3248338">
                  <a:extLst>
                    <a:ext uri="{9D8B030D-6E8A-4147-A177-3AD203B41FA5}">
                      <a16:colId xmlns:a16="http://schemas.microsoft.com/office/drawing/2014/main" val="910561335"/>
                    </a:ext>
                  </a:extLst>
                </a:gridCol>
                <a:gridCol w="3248338">
                  <a:extLst>
                    <a:ext uri="{9D8B030D-6E8A-4147-A177-3AD203B41FA5}">
                      <a16:colId xmlns:a16="http://schemas.microsoft.com/office/drawing/2014/main" val="1473619576"/>
                    </a:ext>
                  </a:extLst>
                </a:gridCol>
                <a:gridCol w="3248338">
                  <a:extLst>
                    <a:ext uri="{9D8B030D-6E8A-4147-A177-3AD203B41FA5}">
                      <a16:colId xmlns:a16="http://schemas.microsoft.com/office/drawing/2014/main" val="1788963782"/>
                    </a:ext>
                  </a:extLst>
                </a:gridCol>
              </a:tblGrid>
              <a:tr h="314820">
                <a:tc rowSpan="3">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s-ES" sz="1800" b="1" dirty="0">
                          <a:solidFill>
                            <a:srgbClr val="019EE2"/>
                          </a:solidFill>
                          <a:latin typeface="Poppins"/>
                        </a:rPr>
                        <a:t>Requisitos para la formación</a:t>
                      </a:r>
                      <a:endParaRPr lang="es-ES" sz="1800" b="1" dirty="0">
                        <a:solidFill>
                          <a:srgbClr val="019EE2"/>
                        </a:solidFill>
                        <a:latin typeface="Poppins"/>
                        <a:ea typeface="MS Mincho" panose="02020609040205080304" pitchFamily="49" charset="-128"/>
                        <a:cs typeface="Times New Roman" panose="02020603050405020304" pitchFamily="18"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s-ES" sz="1600" b="1" dirty="0">
                          <a:solidFill>
                            <a:srgbClr val="019EE2"/>
                          </a:solidFill>
                          <a:latin typeface="Poppins"/>
                        </a:rPr>
                        <a:t>Formación Presencial</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s-ES" dirty="0">
                        <a:latin typeface="Poppins"/>
                      </a:endParaRPr>
                    </a:p>
                  </a:txBody>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s-ES" sz="1600" b="1" dirty="0">
                          <a:solidFill>
                            <a:srgbClr val="019EE2"/>
                          </a:solidFill>
                          <a:latin typeface="Poppins"/>
                        </a:rPr>
                        <a:t>Formación Online</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718701"/>
                  </a:ext>
                </a:extLst>
              </a:tr>
              <a:tr h="335552">
                <a:tc vMerge="1">
                  <a:txBody>
                    <a:bodyPr/>
                    <a:lstStyle/>
                    <a:p>
                      <a:pPr algn="ctr"/>
                      <a:endParaRPr lang="es-ES" sz="1400" b="1" dirty="0">
                        <a:solidFill>
                          <a:srgbClr val="595959"/>
                        </a:solidFill>
                        <a:latin typeface="Poppin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 sz="1400" b="1" dirty="0">
                          <a:solidFill>
                            <a:srgbClr val="595959"/>
                          </a:solidFill>
                          <a:latin typeface="Poppins"/>
                        </a:rPr>
                        <a:t>Formador / Formadora</a:t>
                      </a: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s-ES" sz="1400" b="1" dirty="0">
                          <a:solidFill>
                            <a:srgbClr val="595959"/>
                          </a:solidFill>
                          <a:latin typeface="Poppins"/>
                        </a:rPr>
                        <a:t>Asistentes</a:t>
                      </a:r>
                    </a:p>
                  </a:txBody>
                  <a:tcPr marL="72000" marR="72000" marT="72000" marB="72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lang="es-ES" sz="1400" b="1" dirty="0">
                          <a:solidFill>
                            <a:srgbClr val="595959"/>
                          </a:solidFill>
                          <a:latin typeface="Poppins"/>
                        </a:rPr>
                        <a:t>Asistentes</a:t>
                      </a:r>
                    </a:p>
                  </a:txBody>
                  <a:tcPr marL="72000" marR="72000" marT="72000" marB="72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37710646"/>
                  </a:ext>
                </a:extLst>
              </a:tr>
              <a:tr h="950150">
                <a:tc vMerge="1">
                  <a:txBody>
                    <a:bodyPr/>
                    <a:lstStyle/>
                    <a:p>
                      <a:pPr marL="342900" indent="-342900" algn="just">
                        <a:buFont typeface="Wingdings" panose="05000000000000000000" pitchFamily="2" charset="2"/>
                        <a:buChar char="ü"/>
                      </a:pPr>
                      <a:endParaRPr lang="es-ES" sz="1400" dirty="0">
                        <a:solidFill>
                          <a:srgbClr val="595959"/>
                        </a:solidFill>
                        <a:latin typeface="Poppins"/>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indent="-342900" algn="l">
                        <a:buFont typeface="Wingdings" panose="05000000000000000000" pitchFamily="2" charset="2"/>
                        <a:buChar char="ü"/>
                      </a:pPr>
                      <a:r>
                        <a:rPr lang="es-ES" sz="1400" dirty="0">
                          <a:solidFill>
                            <a:srgbClr val="595959"/>
                          </a:solidFill>
                          <a:latin typeface="Poppins"/>
                        </a:rPr>
                        <a:t>Ordenador (con Microsoft Excel y  PowerPoint instalados)</a:t>
                      </a:r>
                    </a:p>
                    <a:p>
                      <a:pPr marL="342900" indent="-342900" algn="l">
                        <a:buFont typeface="Wingdings" panose="05000000000000000000" pitchFamily="2" charset="2"/>
                        <a:buChar char="ü"/>
                      </a:pPr>
                      <a:r>
                        <a:rPr lang="es-ES" sz="1400" dirty="0">
                          <a:solidFill>
                            <a:srgbClr val="595959"/>
                          </a:solidFill>
                          <a:latin typeface="Poppins"/>
                        </a:rPr>
                        <a:t>Proyector y pantalla disponibles en la sala</a:t>
                      </a:r>
                    </a:p>
                  </a:txBody>
                  <a:tcPr marL="72000" marR="72000" marT="72000" marB="72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marR="0" lvl="0" indent="-342900" algn="l" defTabSz="121917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 sz="1400" kern="1200" dirty="0">
                          <a:solidFill>
                            <a:srgbClr val="595959"/>
                          </a:solidFill>
                          <a:latin typeface="Poppins"/>
                          <a:ea typeface="+mn-ea"/>
                          <a:cs typeface="+mn-cs"/>
                        </a:rPr>
                        <a:t>Ordenador no necesario en el momento de la formación</a:t>
                      </a:r>
                    </a:p>
                    <a:p>
                      <a:pPr marL="342900" marR="0" lvl="0" indent="-342900" algn="l" defTabSz="121917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 sz="1400" kern="1200" dirty="0">
                          <a:solidFill>
                            <a:srgbClr val="595959"/>
                          </a:solidFill>
                          <a:latin typeface="Poppins"/>
                          <a:ea typeface="+mn-ea"/>
                          <a:cs typeface="+mn-cs"/>
                        </a:rPr>
                        <a:t>A posteriori, ordenador (con Microsoft Excel y PowerPoint instalados)</a:t>
                      </a:r>
                      <a:endParaRPr lang="es-ES" sz="1400" dirty="0">
                        <a:solidFill>
                          <a:srgbClr val="595959"/>
                        </a:solidFill>
                        <a:latin typeface="Poppins"/>
                      </a:endParaRPr>
                    </a:p>
                  </a:txBody>
                  <a:tcPr marL="72000" marR="72000" marT="72000" marB="72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342900" marR="0" lvl="0" indent="-342900" algn="l" defTabSz="121917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 sz="1400" dirty="0">
                          <a:solidFill>
                            <a:srgbClr val="595959"/>
                          </a:solidFill>
                          <a:latin typeface="Poppins"/>
                        </a:rPr>
                        <a:t>Ordenador (con Microsoft Excel y  PowerPoint instalados)</a:t>
                      </a:r>
                    </a:p>
                    <a:p>
                      <a:pPr marL="342900" marR="0" lvl="0" indent="-342900" algn="l" defTabSz="121917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s-ES" sz="1400" kern="1200" dirty="0">
                          <a:solidFill>
                            <a:srgbClr val="595959"/>
                          </a:solidFill>
                          <a:latin typeface="Poppins"/>
                          <a:ea typeface="+mn-ea"/>
                          <a:cs typeface="+mn-cs"/>
                        </a:rPr>
                        <a:t>Conexión a red wifi y programa de videoconferencia (Zoom, Skype, </a:t>
                      </a:r>
                      <a:r>
                        <a:rPr lang="es-ES" sz="1400" kern="1200" dirty="0" err="1">
                          <a:solidFill>
                            <a:srgbClr val="595959"/>
                          </a:solidFill>
                          <a:latin typeface="Poppins"/>
                          <a:ea typeface="+mn-ea"/>
                          <a:cs typeface="+mn-cs"/>
                        </a:rPr>
                        <a:t>Teams</a:t>
                      </a:r>
                      <a:r>
                        <a:rPr lang="es-ES" sz="1400" kern="1200" dirty="0">
                          <a:solidFill>
                            <a:srgbClr val="595959"/>
                          </a:solidFill>
                          <a:latin typeface="Poppins"/>
                          <a:ea typeface="+mn-ea"/>
                          <a:cs typeface="+mn-cs"/>
                        </a:rPr>
                        <a:t>)</a:t>
                      </a:r>
                    </a:p>
                  </a:txBody>
                  <a:tcPr marL="72000" marR="72000" marT="72000" marB="72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59122511"/>
                  </a:ext>
                </a:extLst>
              </a:tr>
            </a:tbl>
          </a:graphicData>
        </a:graphic>
      </p:graphicFrame>
    </p:spTree>
    <p:extLst>
      <p:ext uri="{BB962C8B-B14F-4D97-AF65-F5344CB8AC3E}">
        <p14:creationId xmlns:p14="http://schemas.microsoft.com/office/powerpoint/2010/main" val="2970906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E90FAAB-13E6-4637-ADCD-FB022E1DE325}"/>
              </a:ext>
            </a:extLst>
          </p:cNvPr>
          <p:cNvSpPr>
            <a:spLocks noGrp="1"/>
          </p:cNvSpPr>
          <p:nvPr>
            <p:ph type="body" sz="quarter" idx="13"/>
          </p:nvPr>
        </p:nvSpPr>
        <p:spPr>
          <a:xfrm>
            <a:off x="469900" y="1131279"/>
            <a:ext cx="7058660" cy="396663"/>
          </a:xfrm>
        </p:spPr>
        <p:txBody>
          <a:bodyPr/>
          <a:lstStyle/>
          <a:p>
            <a:r>
              <a:rPr lang="es-ES" dirty="0"/>
              <a:t>1. Introducción a la herramienta</a:t>
            </a:r>
          </a:p>
          <a:p>
            <a:pPr marL="952485" lvl="1" indent="-342900">
              <a:spcAft>
                <a:spcPts val="0"/>
              </a:spcAft>
              <a:buFont typeface="Wingdings" panose="05000000000000000000" pitchFamily="2" charset="2"/>
              <a:buChar char="q"/>
            </a:pPr>
            <a:r>
              <a:rPr lang="es-ES" sz="1400" b="0" dirty="0"/>
              <a:t>Funcionalidades de cada pantalla de la herramienta</a:t>
            </a:r>
            <a:endParaRPr lang="es-ES" dirty="0"/>
          </a:p>
        </p:txBody>
      </p:sp>
      <p:sp>
        <p:nvSpPr>
          <p:cNvPr id="4" name="Title 3">
            <a:extLst>
              <a:ext uri="{FF2B5EF4-FFF2-40B4-BE49-F238E27FC236}">
                <a16:creationId xmlns:a16="http://schemas.microsoft.com/office/drawing/2014/main" id="{36E2556A-5877-438E-A44B-FC484F5DBF21}"/>
              </a:ext>
            </a:extLst>
          </p:cNvPr>
          <p:cNvSpPr>
            <a:spLocks noGrp="1"/>
          </p:cNvSpPr>
          <p:nvPr>
            <p:ph type="title"/>
          </p:nvPr>
        </p:nvSpPr>
        <p:spPr/>
        <p:txBody>
          <a:bodyPr/>
          <a:lstStyle/>
          <a:p>
            <a:r>
              <a:rPr lang="es-ES" dirty="0"/>
              <a:t>Nivel Básico - Contenido</a:t>
            </a:r>
          </a:p>
        </p:txBody>
      </p:sp>
      <p:pic>
        <p:nvPicPr>
          <p:cNvPr id="9" name="Picture 8">
            <a:extLst>
              <a:ext uri="{FF2B5EF4-FFF2-40B4-BE49-F238E27FC236}">
                <a16:creationId xmlns:a16="http://schemas.microsoft.com/office/drawing/2014/main" id="{A5DEEE4B-E91D-43DF-9C60-EA095211385C}"/>
              </a:ext>
            </a:extLst>
          </p:cNvPr>
          <p:cNvPicPr>
            <a:picLocks noChangeAspect="1"/>
          </p:cNvPicPr>
          <p:nvPr/>
        </p:nvPicPr>
        <p:blipFill>
          <a:blip r:embed="rId2"/>
          <a:stretch>
            <a:fillRect/>
          </a:stretch>
        </p:blipFill>
        <p:spPr>
          <a:xfrm>
            <a:off x="3211580" y="2281989"/>
            <a:ext cx="5768840" cy="3246401"/>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730609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94F5817-4182-4AC3-9CCA-458EB1F28691}"/>
              </a:ext>
            </a:extLst>
          </p:cNvPr>
          <p:cNvPicPr>
            <a:picLocks noChangeAspect="1"/>
          </p:cNvPicPr>
          <p:nvPr/>
        </p:nvPicPr>
        <p:blipFill>
          <a:blip r:embed="rId2"/>
          <a:stretch>
            <a:fillRect/>
          </a:stretch>
        </p:blipFill>
        <p:spPr>
          <a:xfrm>
            <a:off x="6355350" y="1329611"/>
            <a:ext cx="5119150" cy="2870236"/>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3B175698-F4C8-4F12-882B-18369278823D}"/>
              </a:ext>
            </a:extLst>
          </p:cNvPr>
          <p:cNvPicPr>
            <a:picLocks noChangeAspect="1"/>
          </p:cNvPicPr>
          <p:nvPr/>
        </p:nvPicPr>
        <p:blipFill>
          <a:blip r:embed="rId3"/>
          <a:stretch>
            <a:fillRect/>
          </a:stretch>
        </p:blipFill>
        <p:spPr>
          <a:xfrm>
            <a:off x="839065" y="3429000"/>
            <a:ext cx="5112394" cy="2870235"/>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4E90FAAB-13E6-4637-ADCD-FB022E1DE325}"/>
              </a:ext>
            </a:extLst>
          </p:cNvPr>
          <p:cNvSpPr>
            <a:spLocks noGrp="1"/>
          </p:cNvSpPr>
          <p:nvPr>
            <p:ph type="body" sz="quarter" idx="13"/>
          </p:nvPr>
        </p:nvSpPr>
        <p:spPr>
          <a:xfrm>
            <a:off x="469900" y="1131279"/>
            <a:ext cx="7058660" cy="396663"/>
          </a:xfrm>
        </p:spPr>
        <p:txBody>
          <a:bodyPr/>
          <a:lstStyle/>
          <a:p>
            <a:r>
              <a:rPr lang="es-ES" dirty="0"/>
              <a:t>2. Ingresos y gastos</a:t>
            </a:r>
          </a:p>
          <a:p>
            <a:pPr marL="952485" lvl="1" indent="-342900">
              <a:spcAft>
                <a:spcPts val="0"/>
              </a:spcAft>
              <a:buFont typeface="Wingdings" panose="05000000000000000000" pitchFamily="2" charset="2"/>
              <a:buChar char="q"/>
            </a:pPr>
            <a:r>
              <a:rPr lang="es-ES" sz="1400" b="0" dirty="0"/>
              <a:t>Cómo registrar ingresos y gastos</a:t>
            </a:r>
          </a:p>
          <a:p>
            <a:pPr marL="952485" lvl="1" indent="-342900">
              <a:spcAft>
                <a:spcPts val="0"/>
              </a:spcAft>
              <a:buFont typeface="Wingdings" panose="05000000000000000000" pitchFamily="2" charset="2"/>
              <a:buChar char="q"/>
            </a:pPr>
            <a:r>
              <a:rPr lang="es-ES" sz="1400" b="0" dirty="0"/>
              <a:t>Conceptos y descripciones de la herramienta</a:t>
            </a:r>
          </a:p>
          <a:p>
            <a:pPr marL="952485" lvl="1" indent="-342900">
              <a:spcAft>
                <a:spcPts val="0"/>
              </a:spcAft>
              <a:buFont typeface="Wingdings" panose="05000000000000000000" pitchFamily="2" charset="2"/>
              <a:buChar char="q"/>
            </a:pPr>
            <a:r>
              <a:rPr lang="es-ES" sz="1400" b="0" dirty="0"/>
              <a:t>Cómo borrar registros</a:t>
            </a:r>
            <a:endParaRPr lang="es-ES" dirty="0"/>
          </a:p>
        </p:txBody>
      </p:sp>
      <p:sp>
        <p:nvSpPr>
          <p:cNvPr id="4" name="Title 3">
            <a:extLst>
              <a:ext uri="{FF2B5EF4-FFF2-40B4-BE49-F238E27FC236}">
                <a16:creationId xmlns:a16="http://schemas.microsoft.com/office/drawing/2014/main" id="{36E2556A-5877-438E-A44B-FC484F5DBF21}"/>
              </a:ext>
            </a:extLst>
          </p:cNvPr>
          <p:cNvSpPr>
            <a:spLocks noGrp="1"/>
          </p:cNvSpPr>
          <p:nvPr>
            <p:ph type="title"/>
          </p:nvPr>
        </p:nvSpPr>
        <p:spPr/>
        <p:txBody>
          <a:bodyPr/>
          <a:lstStyle/>
          <a:p>
            <a:r>
              <a:rPr lang="es-ES" dirty="0"/>
              <a:t>Nivel Básico - Contenido</a:t>
            </a:r>
          </a:p>
        </p:txBody>
      </p:sp>
    </p:spTree>
    <p:extLst>
      <p:ext uri="{BB962C8B-B14F-4D97-AF65-F5344CB8AC3E}">
        <p14:creationId xmlns:p14="http://schemas.microsoft.com/office/powerpoint/2010/main" val="3761811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4F22092-A6FC-4295-A145-CE47D3B307F0}"/>
              </a:ext>
            </a:extLst>
          </p:cNvPr>
          <p:cNvPicPr>
            <a:picLocks noChangeAspect="1"/>
          </p:cNvPicPr>
          <p:nvPr/>
        </p:nvPicPr>
        <p:blipFill>
          <a:blip r:embed="rId2"/>
          <a:stretch>
            <a:fillRect/>
          </a:stretch>
        </p:blipFill>
        <p:spPr>
          <a:xfrm>
            <a:off x="839065" y="3429000"/>
            <a:ext cx="5112394" cy="2870235"/>
          </a:xfrm>
          <a:prstGeom prst="rect">
            <a:avLst/>
          </a:prstGeom>
          <a:ln>
            <a:noFill/>
          </a:ln>
          <a:effectLst>
            <a:outerShdw blurRad="190500" algn="tl" rotWithShape="0">
              <a:srgbClr val="000000">
                <a:alpha val="70000"/>
              </a:srgbClr>
            </a:outerShdw>
          </a:effectLst>
        </p:spPr>
      </p:pic>
      <p:pic>
        <p:nvPicPr>
          <p:cNvPr id="8" name="Picture 7">
            <a:extLst>
              <a:ext uri="{FF2B5EF4-FFF2-40B4-BE49-F238E27FC236}">
                <a16:creationId xmlns:a16="http://schemas.microsoft.com/office/drawing/2014/main" id="{EEA2D9BC-3A0F-4DA8-8238-3FEFF95B7E16}"/>
              </a:ext>
            </a:extLst>
          </p:cNvPr>
          <p:cNvPicPr>
            <a:picLocks noChangeAspect="1"/>
          </p:cNvPicPr>
          <p:nvPr/>
        </p:nvPicPr>
        <p:blipFill>
          <a:blip r:embed="rId3"/>
          <a:stretch>
            <a:fillRect/>
          </a:stretch>
        </p:blipFill>
        <p:spPr>
          <a:xfrm>
            <a:off x="6355349" y="1329610"/>
            <a:ext cx="5148680" cy="2880000"/>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4E90FAAB-13E6-4637-ADCD-FB022E1DE325}"/>
              </a:ext>
            </a:extLst>
          </p:cNvPr>
          <p:cNvSpPr>
            <a:spLocks noGrp="1"/>
          </p:cNvSpPr>
          <p:nvPr>
            <p:ph type="body" sz="quarter" idx="13"/>
          </p:nvPr>
        </p:nvSpPr>
        <p:spPr>
          <a:xfrm>
            <a:off x="469900" y="1131279"/>
            <a:ext cx="7058660" cy="396663"/>
          </a:xfrm>
        </p:spPr>
        <p:txBody>
          <a:bodyPr/>
          <a:lstStyle/>
          <a:p>
            <a:r>
              <a:rPr lang="es-ES" dirty="0"/>
              <a:t>3. Resumen</a:t>
            </a:r>
          </a:p>
          <a:p>
            <a:pPr marL="952485" lvl="1" indent="-342900">
              <a:spcAft>
                <a:spcPts val="0"/>
              </a:spcAft>
              <a:buFont typeface="Wingdings" panose="05000000000000000000" pitchFamily="2" charset="2"/>
              <a:buChar char="q"/>
            </a:pPr>
            <a:r>
              <a:rPr lang="es-ES" sz="1400" b="0" dirty="0"/>
              <a:t>Cómo visualizar los datos</a:t>
            </a:r>
          </a:p>
          <a:p>
            <a:pPr marL="952485" lvl="1" indent="-342900">
              <a:spcAft>
                <a:spcPts val="0"/>
              </a:spcAft>
              <a:buFont typeface="Wingdings" panose="05000000000000000000" pitchFamily="2" charset="2"/>
              <a:buChar char="q"/>
            </a:pPr>
            <a:r>
              <a:rPr lang="es-ES" sz="1400" b="0" dirty="0"/>
              <a:t>Cómo cambiar el año resumido</a:t>
            </a:r>
          </a:p>
        </p:txBody>
      </p:sp>
      <p:sp>
        <p:nvSpPr>
          <p:cNvPr id="4" name="Title 3">
            <a:extLst>
              <a:ext uri="{FF2B5EF4-FFF2-40B4-BE49-F238E27FC236}">
                <a16:creationId xmlns:a16="http://schemas.microsoft.com/office/drawing/2014/main" id="{36E2556A-5877-438E-A44B-FC484F5DBF21}"/>
              </a:ext>
            </a:extLst>
          </p:cNvPr>
          <p:cNvSpPr>
            <a:spLocks noGrp="1"/>
          </p:cNvSpPr>
          <p:nvPr>
            <p:ph type="title"/>
          </p:nvPr>
        </p:nvSpPr>
        <p:spPr/>
        <p:txBody>
          <a:bodyPr/>
          <a:lstStyle/>
          <a:p>
            <a:r>
              <a:rPr lang="es-ES" dirty="0"/>
              <a:t>Nivel Básico - Contenido</a:t>
            </a:r>
          </a:p>
        </p:txBody>
      </p:sp>
    </p:spTree>
    <p:extLst>
      <p:ext uri="{BB962C8B-B14F-4D97-AF65-F5344CB8AC3E}">
        <p14:creationId xmlns:p14="http://schemas.microsoft.com/office/powerpoint/2010/main" val="1933672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026A342-5539-4A75-8D9F-17DF14447F74}"/>
              </a:ext>
            </a:extLst>
          </p:cNvPr>
          <p:cNvPicPr>
            <a:picLocks noChangeAspect="1"/>
          </p:cNvPicPr>
          <p:nvPr/>
        </p:nvPicPr>
        <p:blipFill>
          <a:blip r:embed="rId2"/>
          <a:stretch>
            <a:fillRect/>
          </a:stretch>
        </p:blipFill>
        <p:spPr>
          <a:xfrm>
            <a:off x="6355350" y="1329611"/>
            <a:ext cx="5148680" cy="2882990"/>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017CB89C-A05A-4391-A130-FFBFB982ADDD}"/>
              </a:ext>
            </a:extLst>
          </p:cNvPr>
          <p:cNvPicPr>
            <a:picLocks noChangeAspect="1"/>
          </p:cNvPicPr>
          <p:nvPr/>
        </p:nvPicPr>
        <p:blipFill>
          <a:blip r:embed="rId3"/>
          <a:stretch>
            <a:fillRect/>
          </a:stretch>
        </p:blipFill>
        <p:spPr>
          <a:xfrm>
            <a:off x="839065" y="3429000"/>
            <a:ext cx="5058037" cy="2870235"/>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4E90FAAB-13E6-4637-ADCD-FB022E1DE325}"/>
              </a:ext>
            </a:extLst>
          </p:cNvPr>
          <p:cNvSpPr>
            <a:spLocks noGrp="1"/>
          </p:cNvSpPr>
          <p:nvPr>
            <p:ph type="body" sz="quarter" idx="13"/>
          </p:nvPr>
        </p:nvSpPr>
        <p:spPr>
          <a:xfrm>
            <a:off x="469900" y="1131279"/>
            <a:ext cx="7058660" cy="396663"/>
          </a:xfrm>
        </p:spPr>
        <p:txBody>
          <a:bodyPr/>
          <a:lstStyle/>
          <a:p>
            <a:r>
              <a:rPr lang="es-ES" dirty="0"/>
              <a:t>4. Gráficos</a:t>
            </a:r>
          </a:p>
          <a:p>
            <a:pPr marL="952485" lvl="1" indent="-342900">
              <a:spcAft>
                <a:spcPts val="0"/>
              </a:spcAft>
              <a:buFont typeface="Wingdings" panose="05000000000000000000" pitchFamily="2" charset="2"/>
              <a:buChar char="q"/>
            </a:pPr>
            <a:r>
              <a:rPr lang="es-ES" sz="1400" b="0" dirty="0"/>
              <a:t>Cómo filtrar y actualizar los gráficos</a:t>
            </a:r>
          </a:p>
          <a:p>
            <a:pPr marL="952485" lvl="1" indent="-342900">
              <a:spcAft>
                <a:spcPts val="0"/>
              </a:spcAft>
              <a:buFont typeface="Wingdings" panose="05000000000000000000" pitchFamily="2" charset="2"/>
              <a:buChar char="q"/>
            </a:pPr>
            <a:r>
              <a:rPr lang="es-ES" sz="1400" b="0" dirty="0"/>
              <a:t>Explicación de cada gráfico</a:t>
            </a:r>
          </a:p>
        </p:txBody>
      </p:sp>
      <p:sp>
        <p:nvSpPr>
          <p:cNvPr id="4" name="Title 3">
            <a:extLst>
              <a:ext uri="{FF2B5EF4-FFF2-40B4-BE49-F238E27FC236}">
                <a16:creationId xmlns:a16="http://schemas.microsoft.com/office/drawing/2014/main" id="{36E2556A-5877-438E-A44B-FC484F5DBF21}"/>
              </a:ext>
            </a:extLst>
          </p:cNvPr>
          <p:cNvSpPr>
            <a:spLocks noGrp="1"/>
          </p:cNvSpPr>
          <p:nvPr>
            <p:ph type="title"/>
          </p:nvPr>
        </p:nvSpPr>
        <p:spPr/>
        <p:txBody>
          <a:bodyPr/>
          <a:lstStyle/>
          <a:p>
            <a:r>
              <a:rPr lang="es-ES" dirty="0"/>
              <a:t>Nivel Básico - Contenido</a:t>
            </a:r>
          </a:p>
        </p:txBody>
      </p:sp>
    </p:spTree>
    <p:extLst>
      <p:ext uri="{BB962C8B-B14F-4D97-AF65-F5344CB8AC3E}">
        <p14:creationId xmlns:p14="http://schemas.microsoft.com/office/powerpoint/2010/main" val="113648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FB0240A-8AE7-4806-A724-161BBB7D223D}"/>
              </a:ext>
            </a:extLst>
          </p:cNvPr>
          <p:cNvPicPr>
            <a:picLocks noChangeAspect="1"/>
          </p:cNvPicPr>
          <p:nvPr/>
        </p:nvPicPr>
        <p:blipFill>
          <a:blip r:embed="rId2"/>
          <a:stretch>
            <a:fillRect/>
          </a:stretch>
        </p:blipFill>
        <p:spPr>
          <a:xfrm>
            <a:off x="3211580" y="2281989"/>
            <a:ext cx="5768840" cy="3246401"/>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4E90FAAB-13E6-4637-ADCD-FB022E1DE325}"/>
              </a:ext>
            </a:extLst>
          </p:cNvPr>
          <p:cNvSpPr>
            <a:spLocks noGrp="1"/>
          </p:cNvSpPr>
          <p:nvPr>
            <p:ph type="body" sz="quarter" idx="13"/>
          </p:nvPr>
        </p:nvSpPr>
        <p:spPr>
          <a:xfrm>
            <a:off x="469900" y="1131279"/>
            <a:ext cx="7058660" cy="396663"/>
          </a:xfrm>
        </p:spPr>
        <p:txBody>
          <a:bodyPr/>
          <a:lstStyle/>
          <a:p>
            <a:r>
              <a:rPr lang="es-ES" dirty="0"/>
              <a:t>5. Ejercicio práctico</a:t>
            </a:r>
          </a:p>
          <a:p>
            <a:pPr marL="952485" lvl="1" indent="-342900">
              <a:spcAft>
                <a:spcPts val="0"/>
              </a:spcAft>
              <a:buFont typeface="Wingdings" panose="05000000000000000000" pitchFamily="2" charset="2"/>
              <a:buChar char="q"/>
            </a:pPr>
            <a:r>
              <a:rPr lang="es-ES" sz="1400" b="0" dirty="0"/>
              <a:t>Registro y borrado de entradas en la herramienta</a:t>
            </a:r>
          </a:p>
        </p:txBody>
      </p:sp>
      <p:sp>
        <p:nvSpPr>
          <p:cNvPr id="4" name="Title 3">
            <a:extLst>
              <a:ext uri="{FF2B5EF4-FFF2-40B4-BE49-F238E27FC236}">
                <a16:creationId xmlns:a16="http://schemas.microsoft.com/office/drawing/2014/main" id="{36E2556A-5877-438E-A44B-FC484F5DBF21}"/>
              </a:ext>
            </a:extLst>
          </p:cNvPr>
          <p:cNvSpPr>
            <a:spLocks noGrp="1"/>
          </p:cNvSpPr>
          <p:nvPr>
            <p:ph type="title"/>
          </p:nvPr>
        </p:nvSpPr>
        <p:spPr/>
        <p:txBody>
          <a:bodyPr/>
          <a:lstStyle/>
          <a:p>
            <a:r>
              <a:rPr lang="es-ES" dirty="0"/>
              <a:t>Nivel Básico - Contenido</a:t>
            </a:r>
          </a:p>
        </p:txBody>
      </p:sp>
    </p:spTree>
    <p:extLst>
      <p:ext uri="{BB962C8B-B14F-4D97-AF65-F5344CB8AC3E}">
        <p14:creationId xmlns:p14="http://schemas.microsoft.com/office/powerpoint/2010/main" val="3835774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A345CB2-C74E-406C-8BF3-39D9CC7D1EDC}"/>
              </a:ext>
            </a:extLst>
          </p:cNvPr>
          <p:cNvPicPr>
            <a:picLocks noChangeAspect="1"/>
          </p:cNvPicPr>
          <p:nvPr/>
        </p:nvPicPr>
        <p:blipFill>
          <a:blip r:embed="rId2"/>
          <a:stretch>
            <a:fillRect/>
          </a:stretch>
        </p:blipFill>
        <p:spPr>
          <a:xfrm>
            <a:off x="5955029" y="3809994"/>
            <a:ext cx="4919519" cy="2764795"/>
          </a:xfrm>
          <a:prstGeom prst="rect">
            <a:avLst/>
          </a:prstGeom>
          <a:ln>
            <a:noFill/>
          </a:ln>
          <a:effectLst>
            <a:outerShdw blurRad="190500" algn="tl" rotWithShape="0">
              <a:srgbClr val="000000">
                <a:alpha val="70000"/>
              </a:srgbClr>
            </a:outerShdw>
          </a:effectLst>
        </p:spPr>
      </p:pic>
      <p:pic>
        <p:nvPicPr>
          <p:cNvPr id="2" name="Picture 1">
            <a:extLst>
              <a:ext uri="{FF2B5EF4-FFF2-40B4-BE49-F238E27FC236}">
                <a16:creationId xmlns:a16="http://schemas.microsoft.com/office/drawing/2014/main" id="{307C68AD-BB8C-4239-9B74-B6FF2037E14A}"/>
              </a:ext>
            </a:extLst>
          </p:cNvPr>
          <p:cNvPicPr>
            <a:picLocks noChangeAspect="1"/>
          </p:cNvPicPr>
          <p:nvPr/>
        </p:nvPicPr>
        <p:blipFill>
          <a:blip r:embed="rId3"/>
          <a:stretch>
            <a:fillRect/>
          </a:stretch>
        </p:blipFill>
        <p:spPr>
          <a:xfrm>
            <a:off x="5955029" y="872067"/>
            <a:ext cx="4916461" cy="2756591"/>
          </a:xfrm>
          <a:prstGeom prst="rect">
            <a:avLst/>
          </a:prstGeom>
          <a:ln>
            <a:noFill/>
          </a:ln>
          <a:effectLst>
            <a:outerShdw blurRad="190500" algn="tl" rotWithShape="0">
              <a:srgbClr val="000000">
                <a:alpha val="70000"/>
              </a:srgbClr>
            </a:outerShdw>
          </a:effectLst>
        </p:spPr>
      </p:pic>
      <p:sp>
        <p:nvSpPr>
          <p:cNvPr id="3" name="Text Placeholder 2">
            <a:extLst>
              <a:ext uri="{FF2B5EF4-FFF2-40B4-BE49-F238E27FC236}">
                <a16:creationId xmlns:a16="http://schemas.microsoft.com/office/drawing/2014/main" id="{4E90FAAB-13E6-4637-ADCD-FB022E1DE325}"/>
              </a:ext>
            </a:extLst>
          </p:cNvPr>
          <p:cNvSpPr>
            <a:spLocks noGrp="1"/>
          </p:cNvSpPr>
          <p:nvPr>
            <p:ph type="body" sz="quarter" idx="13"/>
          </p:nvPr>
        </p:nvSpPr>
        <p:spPr>
          <a:xfrm>
            <a:off x="469900" y="1130400"/>
            <a:ext cx="5016500" cy="5091826"/>
          </a:xfrm>
        </p:spPr>
        <p:txBody>
          <a:bodyPr/>
          <a:lstStyle/>
          <a:p>
            <a:r>
              <a:rPr lang="es-ES" dirty="0"/>
              <a:t>1. Introducción (igual que el nivel básico)</a:t>
            </a:r>
          </a:p>
          <a:p>
            <a:r>
              <a:rPr lang="es-ES" dirty="0"/>
              <a:t>2. Registro (igual que el nivel básico)</a:t>
            </a:r>
            <a:endParaRPr lang="es-ES" sz="1400" b="0" dirty="0"/>
          </a:p>
          <a:p>
            <a:r>
              <a:rPr lang="es-ES" dirty="0"/>
              <a:t>3. Resumen registro (igual que el nivel básico)</a:t>
            </a:r>
            <a:endParaRPr lang="es-ES" sz="1400" b="0" dirty="0"/>
          </a:p>
          <a:p>
            <a:r>
              <a:rPr lang="es-ES" dirty="0"/>
              <a:t>4. Gráficos registro (igual que el nivel básico)</a:t>
            </a:r>
          </a:p>
          <a:p>
            <a:r>
              <a:rPr lang="es-ES" dirty="0"/>
              <a:t>5. Presupuesto</a:t>
            </a:r>
          </a:p>
          <a:p>
            <a:pPr marL="952485" lvl="1" indent="-342900">
              <a:spcAft>
                <a:spcPts val="0"/>
              </a:spcAft>
              <a:buFont typeface="Wingdings" panose="05000000000000000000" pitchFamily="2" charset="2"/>
              <a:buChar char="q"/>
            </a:pPr>
            <a:r>
              <a:rPr lang="es-ES" sz="1400" b="0" dirty="0"/>
              <a:t>Cómo visualizar e introducir los datos</a:t>
            </a:r>
          </a:p>
          <a:p>
            <a:pPr marL="952485" lvl="1" indent="-342900">
              <a:spcAft>
                <a:spcPts val="0"/>
              </a:spcAft>
              <a:buFont typeface="Wingdings" panose="05000000000000000000" pitchFamily="2" charset="2"/>
              <a:buChar char="q"/>
            </a:pPr>
            <a:r>
              <a:rPr lang="es-ES" sz="1400" b="0" dirty="0"/>
              <a:t>Cómo crear un presupuesto para otro año</a:t>
            </a:r>
          </a:p>
          <a:p>
            <a:pPr lvl="1">
              <a:spcAft>
                <a:spcPts val="0"/>
              </a:spcAft>
            </a:pPr>
            <a:endParaRPr lang="es-ES" sz="1400" b="0" dirty="0"/>
          </a:p>
          <a:p>
            <a:r>
              <a:rPr lang="es-ES" dirty="0"/>
              <a:t>6. Gráficos presupuesto</a:t>
            </a:r>
          </a:p>
          <a:p>
            <a:pPr marL="952485" lvl="1" indent="-342900">
              <a:spcAft>
                <a:spcPts val="0"/>
              </a:spcAft>
              <a:buFont typeface="Wingdings" panose="05000000000000000000" pitchFamily="2" charset="2"/>
              <a:buChar char="q"/>
            </a:pPr>
            <a:r>
              <a:rPr lang="es-ES" sz="1400" b="0" dirty="0"/>
              <a:t>Cómo filtrar y actualizar los gráficos</a:t>
            </a:r>
          </a:p>
          <a:p>
            <a:pPr marL="952485" lvl="1" indent="-342900">
              <a:spcAft>
                <a:spcPts val="0"/>
              </a:spcAft>
              <a:buFont typeface="Wingdings" panose="05000000000000000000" pitchFamily="2" charset="2"/>
              <a:buChar char="q"/>
            </a:pPr>
            <a:r>
              <a:rPr lang="es-ES" sz="1400" b="0" dirty="0"/>
              <a:t>Explicación de cada gráfico</a:t>
            </a:r>
          </a:p>
          <a:p>
            <a:pPr marL="609585" lvl="1">
              <a:spcAft>
                <a:spcPts val="0"/>
              </a:spcAft>
            </a:pPr>
            <a:endParaRPr lang="es-ES" sz="1400" b="0" dirty="0"/>
          </a:p>
          <a:p>
            <a:pPr lvl="1"/>
            <a:r>
              <a:rPr lang="es-ES" sz="2000" dirty="0"/>
              <a:t>7. Ejercicio práctico (igual que el nivel básico)</a:t>
            </a:r>
          </a:p>
        </p:txBody>
      </p:sp>
      <p:sp>
        <p:nvSpPr>
          <p:cNvPr id="8" name="Title 3">
            <a:extLst>
              <a:ext uri="{FF2B5EF4-FFF2-40B4-BE49-F238E27FC236}">
                <a16:creationId xmlns:a16="http://schemas.microsoft.com/office/drawing/2014/main" id="{C61ED46A-45CC-468C-8E03-8A37CCF4331C}"/>
              </a:ext>
            </a:extLst>
          </p:cNvPr>
          <p:cNvSpPr>
            <a:spLocks noGrp="1"/>
          </p:cNvSpPr>
          <p:nvPr>
            <p:ph type="title"/>
          </p:nvPr>
        </p:nvSpPr>
        <p:spPr>
          <a:xfrm>
            <a:off x="469900" y="402586"/>
            <a:ext cx="7058660" cy="469481"/>
          </a:xfrm>
        </p:spPr>
        <p:txBody>
          <a:bodyPr/>
          <a:lstStyle/>
          <a:p>
            <a:r>
              <a:rPr lang="es-ES" dirty="0"/>
              <a:t>Nivel Avanzado - Contenido</a:t>
            </a:r>
          </a:p>
        </p:txBody>
      </p:sp>
    </p:spTree>
    <p:extLst>
      <p:ext uri="{BB962C8B-B14F-4D97-AF65-F5344CB8AC3E}">
        <p14:creationId xmlns:p14="http://schemas.microsoft.com/office/powerpoint/2010/main" val="2666906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4D4020CF-4C26-4EFA-A1DD-BD5DB35C99E9}"/>
              </a:ext>
            </a:extLst>
          </p:cNvPr>
          <p:cNvCxnSpPr>
            <a:cxnSpLocks/>
          </p:cNvCxnSpPr>
          <p:nvPr/>
        </p:nvCxnSpPr>
        <p:spPr>
          <a:xfrm>
            <a:off x="3177368" y="3429000"/>
            <a:ext cx="5837264" cy="0"/>
          </a:xfrm>
          <a:prstGeom prst="line">
            <a:avLst/>
          </a:prstGeom>
          <a:ln w="28575">
            <a:solidFill>
              <a:srgbClr val="FFFFFF"/>
            </a:solidFill>
          </a:ln>
        </p:spPr>
        <p:style>
          <a:lnRef idx="1">
            <a:schemeClr val="accent1"/>
          </a:lnRef>
          <a:fillRef idx="0">
            <a:schemeClr val="accent1"/>
          </a:fillRef>
          <a:effectRef idx="0">
            <a:schemeClr val="accent1"/>
          </a:effectRef>
          <a:fontRef idx="minor">
            <a:schemeClr val="tx1"/>
          </a:fontRef>
        </p:style>
      </p:cxnSp>
      <p:sp>
        <p:nvSpPr>
          <p:cNvPr id="7" name="Text Placeholder 3">
            <a:extLst>
              <a:ext uri="{FF2B5EF4-FFF2-40B4-BE49-F238E27FC236}">
                <a16:creationId xmlns:a16="http://schemas.microsoft.com/office/drawing/2014/main" id="{D29F2ECF-7BD6-4D9B-BD52-FD1B1F14D1A6}"/>
              </a:ext>
            </a:extLst>
          </p:cNvPr>
          <p:cNvSpPr txBox="1">
            <a:spLocks/>
          </p:cNvSpPr>
          <p:nvPr/>
        </p:nvSpPr>
        <p:spPr>
          <a:xfrm>
            <a:off x="2210065" y="2164004"/>
            <a:ext cx="7771870" cy="4153406"/>
          </a:xfrm>
          <a:prstGeom prst="rect">
            <a:avLst/>
          </a:prstGeom>
        </p:spPr>
        <p:txBody>
          <a:bodyPr vert="horz" lIns="0" tIns="0" rIns="0" bIns="0" rtlCol="0">
            <a:noAutofit/>
          </a:bodyPr>
          <a:lstStyle>
            <a:lvl1pPr marL="0" indent="0" algn="ctr" defTabSz="1219170" rtl="0" eaLnBrk="1" latinLnBrk="0" hangingPunct="1">
              <a:spcBef>
                <a:spcPts val="0"/>
              </a:spcBef>
              <a:spcAft>
                <a:spcPts val="1333"/>
              </a:spcAft>
              <a:buSzPct val="100000"/>
              <a:buFont typeface="Arial" panose="020B0604020202020204" pitchFamily="34" charset="0"/>
              <a:buNone/>
              <a:defRPr sz="4000" b="1" kern="1200" baseline="0">
                <a:solidFill>
                  <a:srgbClr val="FFFFFF"/>
                </a:solidFill>
                <a:latin typeface="Poppins"/>
                <a:ea typeface="+mn-ea"/>
                <a:cs typeface="+mn-cs"/>
              </a:defRPr>
            </a:lvl1pPr>
            <a:lvl2pPr marL="0" indent="0" algn="l" defTabSz="1219170" rtl="0" eaLnBrk="1" latinLnBrk="0" hangingPunct="1">
              <a:spcBef>
                <a:spcPts val="0"/>
              </a:spcBef>
              <a:spcAft>
                <a:spcPts val="1333"/>
              </a:spcAft>
              <a:buClrTx/>
              <a:buSzPct val="100000"/>
              <a:buFont typeface="Arial"/>
              <a:buNone/>
              <a:defRPr lang="en-US" sz="1600" b="1" kern="1200" dirty="0" smtClean="0">
                <a:solidFill>
                  <a:srgbClr val="595959"/>
                </a:solidFill>
                <a:latin typeface="Poppins"/>
                <a:ea typeface="+mn-ea"/>
                <a:cs typeface="+mn-cs"/>
              </a:defRPr>
            </a:lvl2pPr>
            <a:lvl3pPr marL="235194" indent="-235194" algn="l" defTabSz="1219170" rtl="0" eaLnBrk="1" latinLnBrk="0" hangingPunct="1">
              <a:spcBef>
                <a:spcPts val="0"/>
              </a:spcBef>
              <a:spcAft>
                <a:spcPts val="1333"/>
              </a:spcAft>
              <a:buClrTx/>
              <a:buSzPct val="100000"/>
              <a:buFont typeface="Arial" panose="020B0604020202020204" pitchFamily="34" charset="0"/>
              <a:buChar char="•"/>
              <a:defRPr lang="en-US" sz="1600" kern="1200" dirty="0" smtClean="0">
                <a:solidFill>
                  <a:srgbClr val="595959"/>
                </a:solidFill>
                <a:latin typeface="Poppins"/>
                <a:ea typeface="+mn-ea"/>
                <a:cs typeface="+mn-cs"/>
              </a:defRPr>
            </a:lvl3pPr>
            <a:lvl4pPr marL="475188" indent="-235194" algn="l" defTabSz="1219170" rtl="0" eaLnBrk="1" latinLnBrk="0" hangingPunct="1">
              <a:spcBef>
                <a:spcPts val="0"/>
              </a:spcBef>
              <a:spcAft>
                <a:spcPts val="1333"/>
              </a:spcAft>
              <a:buClrTx/>
              <a:buSzPct val="100000"/>
              <a:buFont typeface="Verdana" panose="020B0604030504040204" pitchFamily="34" charset="0"/>
              <a:buChar char="−"/>
              <a:defRPr lang="en-US" sz="1600" kern="1200" baseline="0" dirty="0" smtClean="0">
                <a:solidFill>
                  <a:srgbClr val="595959"/>
                </a:solidFill>
                <a:latin typeface="Poppins"/>
                <a:ea typeface="+mn-ea"/>
                <a:cs typeface="+mn-cs"/>
              </a:defRPr>
            </a:lvl4pPr>
            <a:lvl5pPr marL="710382" indent="-235194" algn="l" defTabSz="1064657" rtl="0" eaLnBrk="1" latinLnBrk="0" hangingPunct="1">
              <a:spcBef>
                <a:spcPts val="0"/>
              </a:spcBef>
              <a:spcAft>
                <a:spcPts val="1333"/>
              </a:spcAft>
              <a:buClrTx/>
              <a:buSzPct val="100000"/>
              <a:buFont typeface="Verdana" panose="020B0604030504040204" pitchFamily="34" charset="0"/>
              <a:buChar char="−"/>
              <a:tabLst/>
              <a:defRPr lang="en-US" sz="1600" kern="1200" baseline="0" dirty="0" smtClean="0">
                <a:solidFill>
                  <a:srgbClr val="595959"/>
                </a:solidFill>
                <a:latin typeface="Poppins"/>
                <a:ea typeface="+mn-ea"/>
                <a:cs typeface="+mn-cs"/>
              </a:defRPr>
            </a:lvl5pPr>
            <a:lvl6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6pPr>
            <a:lvl7pPr marL="710382" indent="-235194" algn="l" defTabSz="1219170" rtl="0" eaLnBrk="1" latinLnBrk="0" hangingPunct="1">
              <a:spcBef>
                <a:spcPts val="0"/>
              </a:spcBef>
              <a:spcAft>
                <a:spcPts val="1333"/>
              </a:spcAft>
              <a:buFont typeface="Verdana" panose="020B0604030504040204" pitchFamily="34" charset="0"/>
              <a:buChar char="−"/>
              <a:defRPr sz="1600" kern="1200">
                <a:solidFill>
                  <a:schemeClr val="tx1"/>
                </a:solidFill>
                <a:latin typeface="+mn-lt"/>
                <a:ea typeface="+mn-ea"/>
                <a:cs typeface="+mn-cs"/>
              </a:defRPr>
            </a:lvl7pPr>
            <a:lvl8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8pPr>
            <a:lvl9pPr marL="710382" indent="-235194" algn="l" defTabSz="1219170" rtl="0" eaLnBrk="1" latinLnBrk="0" hangingPunct="1">
              <a:spcBef>
                <a:spcPts val="0"/>
              </a:spcBef>
              <a:spcAft>
                <a:spcPts val="1333"/>
              </a:spcAft>
              <a:buFont typeface="Verdana" panose="020B0604030504040204" pitchFamily="34" charset="0"/>
              <a:buChar char="−"/>
              <a:defRPr sz="1600" kern="1200" baseline="0">
                <a:solidFill>
                  <a:schemeClr val="tx1"/>
                </a:solidFill>
                <a:latin typeface="+mn-lt"/>
                <a:ea typeface="+mn-ea"/>
                <a:cs typeface="+mn-cs"/>
              </a:defRPr>
            </a:lvl9pPr>
          </a:lstStyle>
          <a:p>
            <a:r>
              <a:rPr lang="es-ES_tradnl" sz="3500" dirty="0"/>
              <a:t>El Voluntariado de CaixaBank colabora por un mundo mejor</a:t>
            </a:r>
          </a:p>
          <a:p>
            <a:endParaRPr lang="es-ES" sz="2000" dirty="0"/>
          </a:p>
          <a:p>
            <a:r>
              <a:rPr lang="es-ES" sz="2800" dirty="0"/>
              <a:t>Asociación de Voluntarios de CaixaBank</a:t>
            </a:r>
          </a:p>
          <a:p>
            <a:r>
              <a:rPr lang="es-ES" sz="2000" b="0" dirty="0"/>
              <a:t>Esta actividad es posible gracias a la implicación del Voluntariado de CaixaBank que dedica su tiempo a ayudar a los demás</a:t>
            </a:r>
            <a:endParaRPr lang="es-ES_tradnl" sz="2000" b="0" dirty="0"/>
          </a:p>
        </p:txBody>
      </p:sp>
    </p:spTree>
    <p:extLst>
      <p:ext uri="{BB962C8B-B14F-4D97-AF65-F5344CB8AC3E}">
        <p14:creationId xmlns:p14="http://schemas.microsoft.com/office/powerpoint/2010/main" val="390794384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CONTAINEDIMAGEPATH" val="C:\Users\pmatas\AppData\Local\Temp\Templafy\PowerPointVsto\Assets\ind_tmt_glb_ho_1948.jpg"/>
</p:tagLst>
</file>

<file path=ppt/theme/theme1.xml><?xml version="1.0" encoding="utf-8"?>
<a:theme xmlns:a="http://schemas.openxmlformats.org/drawingml/2006/main" name="La Caixa Voluntariados">
  <a:themeElements>
    <a:clrScheme name="Deloitte colors">
      <a:dk1>
        <a:sysClr val="windowText" lastClr="000000"/>
      </a:dk1>
      <a:lt1>
        <a:sysClr val="window" lastClr="FFFFFF"/>
      </a:lt1>
      <a:dk2>
        <a:srgbClr val="53565A"/>
      </a:dk2>
      <a:lt2>
        <a:srgbClr val="D0D0CE"/>
      </a:lt2>
      <a:accent1>
        <a:srgbClr val="86BC25"/>
      </a:accent1>
      <a:accent2>
        <a:srgbClr val="046A38"/>
      </a:accent2>
      <a:accent3>
        <a:srgbClr val="62B5E5"/>
      </a:accent3>
      <a:accent4>
        <a:srgbClr val="012169"/>
      </a:accent4>
      <a:accent5>
        <a:srgbClr val="0097A9"/>
      </a:accent5>
      <a:accent6>
        <a:srgbClr val="75787B"/>
      </a:accent6>
      <a:hlink>
        <a:srgbClr val="00A3E0"/>
      </a:hlink>
      <a:folHlink>
        <a:srgbClr val="53565A"/>
      </a:folHlink>
    </a:clrScheme>
    <a:fontScheme name="Deloitte Powerpoint font">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3"/>
        </a:solidFill>
        <a:ln w="19050" algn="ctr">
          <a:noFill/>
          <a:miter lim="800000"/>
          <a:headEnd/>
          <a:tailEnd/>
        </a:ln>
      </a:spPr>
      <a:bodyPr wrap="square" lIns="88900" tIns="88900" rIns="88900" bIns="88900" rtlCol="0" anchor="ctr"/>
      <a:lstStyle>
        <a:defPPr>
          <a:lnSpc>
            <a:spcPct val="106000"/>
          </a:lnSpc>
          <a:buFont typeface="Wingdings 2" pitchFamily="18" charset="2"/>
          <a:buNone/>
          <a:defRPr sz="1600" b="1" dirty="0" smtClean="0">
            <a:solidFill>
              <a:schemeClr val="bg1"/>
            </a:solidFill>
          </a:defRPr>
        </a:defPPr>
      </a:lstStyle>
    </a:spDef>
    <a:lnDef>
      <a:spPr>
        <a:ln>
          <a:solidFill>
            <a:schemeClr val="tx2"/>
          </a:solidFill>
        </a:ln>
      </a:spPr>
      <a:bodyPr/>
      <a:lstStyle/>
      <a:style>
        <a:lnRef idx="1">
          <a:schemeClr val="accent1"/>
        </a:lnRef>
        <a:fillRef idx="0">
          <a:schemeClr val="accent1"/>
        </a:fillRef>
        <a:effectRef idx="0">
          <a:schemeClr val="accent1"/>
        </a:effectRef>
        <a:fontRef idx="minor">
          <a:schemeClr val="tx1"/>
        </a:fontRef>
      </a:style>
    </a:lnDef>
    <a:txDef>
      <a:spPr bwMode="gray"/>
      <a:bodyPr vert="horz" lIns="0" tIns="0" rIns="0" bIns="0" rtlCol="0" anchor="b" anchorCtr="0">
        <a:noAutofit/>
      </a:bodyPr>
      <a:lstStyle>
        <a:defPPr>
          <a:defRPr sz="3200" b="0" dirty="0" smtClean="0"/>
        </a:defPPr>
      </a:lstStyle>
    </a:txDef>
  </a:objectDefaults>
  <a:extraClrSchemeLst/>
  <a:custClrLst>
    <a:custClr name="Green 7">
      <a:srgbClr val="2C5234"/>
    </a:custClr>
    <a:custClr name="Green 6">
      <a:srgbClr val="046A38"/>
    </a:custClr>
    <a:custClr name="Green 5">
      <a:srgbClr val="009A44"/>
    </a:custClr>
    <a:custClr name="Green 4">
      <a:srgbClr val="43B02A"/>
    </a:custClr>
    <a:custClr name="Deloitte Green">
      <a:srgbClr val="86BC25"/>
    </a:custClr>
    <a:custClr name="Green 2">
      <a:srgbClr val="C4D600"/>
    </a:custClr>
    <a:custClr name="Green 1">
      <a:srgbClr val="E3E48D"/>
    </a:custClr>
    <a:custClr name="Teal 7">
      <a:srgbClr val="004F59"/>
    </a:custClr>
    <a:custClr name="Teal 6">
      <a:srgbClr val="007680"/>
    </a:custClr>
    <a:custClr name="Teal 5">
      <a:srgbClr val="0097A9"/>
    </a:custClr>
    <a:custClr name="Teal 4">
      <a:srgbClr val="00ABAB"/>
    </a:custClr>
    <a:custClr name="Teal 3">
      <a:srgbClr val="6FC2B4"/>
    </a:custClr>
    <a:custClr name="Teal 2">
      <a:srgbClr val="9DD4CF"/>
    </a:custClr>
    <a:custClr name="Teal 1">
      <a:srgbClr val="DDEFE8"/>
    </a:custClr>
    <a:custClr name="Blue 7">
      <a:srgbClr val="041E42"/>
    </a:custClr>
    <a:custClr name="Blue 6">
      <a:srgbClr val="012169"/>
    </a:custClr>
    <a:custClr name="Blue 5">
      <a:srgbClr val="005587"/>
    </a:custClr>
    <a:custClr name="Blue 4">
      <a:srgbClr val="0076A8"/>
    </a:custClr>
    <a:custClr name="Blue 3">
      <a:srgbClr val="00A3E0"/>
    </a:custClr>
    <a:custClr name="Blue 2">
      <a:srgbClr val="62B5E5"/>
    </a:custClr>
    <a:custClr name="Blue 1">
      <a:srgbClr val="A0DCFF"/>
    </a:custClr>
    <a:custClr name="Cool Gray 11">
      <a:srgbClr val="53565A"/>
    </a:custClr>
    <a:custClr name="Cool Gray 10">
      <a:srgbClr val="63666A"/>
    </a:custClr>
    <a:custClr name="Cool Gray 9">
      <a:srgbClr val="75787B"/>
    </a:custClr>
    <a:custClr name="Cool Gray 7">
      <a:srgbClr val="97999B"/>
    </a:custClr>
    <a:custClr name="Cool Gray 6">
      <a:srgbClr val="A7A8AA"/>
    </a:custClr>
    <a:custClr name="Cool Gray 4">
      <a:srgbClr val="BBBCBC"/>
    </a:custClr>
    <a:custClr name="Cool Gray 2">
      <a:srgbClr val="D0D0CE"/>
    </a:custClr>
    <a:custClr name="White">
      <a:srgbClr val="FFFFFF"/>
    </a:custClr>
    <a:custClr name="Black">
      <a:srgbClr val="000000"/>
    </a:custClr>
    <a:custClr name="Red">
      <a:srgbClr val="DA291C"/>
    </a:custClr>
    <a:custClr name="Orange">
      <a:srgbClr val="ED8B00"/>
    </a:custClr>
    <a:custClr name="Yellow">
      <a:srgbClr val="FFCD00"/>
    </a:custClr>
  </a:custClrLst>
  <a:extLst>
    <a:ext uri="{05A4C25C-085E-4340-85A3-A5531E510DB2}">
      <thm15:themeFamily xmlns:thm15="http://schemas.microsoft.com/office/thememl/2012/main" name="Presentacion 16-9 - S2G" id="{D4E991DC-D13B-B24A-BF75-B2BD123529FF}" vid="{A71549F7-BD1B-5746-BBCA-70A38ECAAF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927A2F21C761C84A941658C4AD1EC32A" ma:contentTypeVersion="12" ma:contentTypeDescription="Crear nuevo documento." ma:contentTypeScope="" ma:versionID="bdb46391e6c4d488a14b66b55063bfb7">
  <xsd:schema xmlns:xsd="http://www.w3.org/2001/XMLSchema" xmlns:xs="http://www.w3.org/2001/XMLSchema" xmlns:p="http://schemas.microsoft.com/office/2006/metadata/properties" xmlns:ns2="d5f543d2-e98f-4bcb-aac4-dbb9963c52ee" xmlns:ns3="edad2d25-cae2-46af-8973-51d41c80e85c" targetNamespace="http://schemas.microsoft.com/office/2006/metadata/properties" ma:root="true" ma:fieldsID="4204974358481bc469497cf4e3a9cd0d" ns2:_="" ns3:_="">
    <xsd:import namespace="d5f543d2-e98f-4bcb-aac4-dbb9963c52ee"/>
    <xsd:import namespace="edad2d25-cae2-46af-8973-51d41c80e85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5f543d2-e98f-4bcb-aac4-dbb9963c52e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dad2d25-cae2-46af-8973-51d41c80e85c" elementFormDefault="qualified">
    <xsd:import namespace="http://schemas.microsoft.com/office/2006/documentManagement/types"/>
    <xsd:import namespace="http://schemas.microsoft.com/office/infopath/2007/PartnerControls"/>
    <xsd:element name="SharedWithUsers" ma:index="10"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talles de uso compartido"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D7CE047-00C3-461B-902A-9217155ADD0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5f543d2-e98f-4bcb-aac4-dbb9963c52ee"/>
    <ds:schemaRef ds:uri="edad2d25-cae2-46af-8973-51d41c80e85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9382F49-38B5-4559-A0AA-3AE3B5FBDFE7}">
  <ds:schemaRefs>
    <ds:schemaRef ds:uri="http://schemas.microsoft.com/sharepoint/v3/contenttype/forms"/>
  </ds:schemaRefs>
</ds:datastoreItem>
</file>

<file path=customXml/itemProps3.xml><?xml version="1.0" encoding="utf-8"?>
<ds:datastoreItem xmlns:ds="http://schemas.openxmlformats.org/officeDocument/2006/customXml" ds:itemID="{C652CE72-7D1D-4F30-8122-45D44EF178F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Presentacion 16-9 - S2G</Template>
  <TotalTime>1452</TotalTime>
  <Words>488</Words>
  <Application>Microsoft Office PowerPoint</Application>
  <PresentationFormat>Panorámica</PresentationFormat>
  <Paragraphs>82</Paragraphs>
  <Slides>9</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9</vt:i4>
      </vt:variant>
    </vt:vector>
  </HeadingPairs>
  <TitlesOfParts>
    <vt:vector size="15" baseType="lpstr">
      <vt:lpstr>Arial</vt:lpstr>
      <vt:lpstr>Poppins</vt:lpstr>
      <vt:lpstr>Verdana</vt:lpstr>
      <vt:lpstr>Wingdings</vt:lpstr>
      <vt:lpstr>La Caixa Voluntariados</vt:lpstr>
      <vt:lpstr>think-cell Slide</vt:lpstr>
      <vt:lpstr>Presentación de PowerPoint</vt:lpstr>
      <vt:lpstr>Número y Estructura de las sesiones</vt:lpstr>
      <vt:lpstr>Nivel Básico - Contenido</vt:lpstr>
      <vt:lpstr>Nivel Básico - Contenido</vt:lpstr>
      <vt:lpstr>Nivel Básico - Contenido</vt:lpstr>
      <vt:lpstr>Nivel Básico - Contenido</vt:lpstr>
      <vt:lpstr>Nivel Básico - Contenido</vt:lpstr>
      <vt:lpstr>Nivel Avanzado - Contenido</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Madrid de la Hera, Ignacio</dc:creator>
  <cp:lastModifiedBy>Jose Luna</cp:lastModifiedBy>
  <cp:revision>45</cp:revision>
  <cp:lastPrinted>2014-06-25T02:16:22Z</cp:lastPrinted>
  <dcterms:created xsi:type="dcterms:W3CDTF">2020-05-11T10:12:31Z</dcterms:created>
  <dcterms:modified xsi:type="dcterms:W3CDTF">2021-03-08T09:49:30Z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0x010100927A2F21C761C84A941658C4AD1EC32A</vt:lpwstr>
  </property>
</Properties>
</file>